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3" r:id="rId2"/>
    <p:sldId id="270" r:id="rId3"/>
    <p:sldId id="279" r:id="rId4"/>
    <p:sldId id="323" r:id="rId5"/>
    <p:sldId id="290" r:id="rId6"/>
    <p:sldId id="291" r:id="rId7"/>
    <p:sldId id="292" r:id="rId8"/>
    <p:sldId id="314" r:id="rId9"/>
    <p:sldId id="295" r:id="rId10"/>
    <p:sldId id="309" r:id="rId11"/>
    <p:sldId id="261" r:id="rId12"/>
    <p:sldId id="324" r:id="rId13"/>
    <p:sldId id="299" r:id="rId14"/>
    <p:sldId id="315" r:id="rId15"/>
    <p:sldId id="298" r:id="rId16"/>
    <p:sldId id="264" r:id="rId17"/>
    <p:sldId id="316" r:id="rId18"/>
    <p:sldId id="297" r:id="rId19"/>
    <p:sldId id="317" r:id="rId20"/>
    <p:sldId id="325" r:id="rId21"/>
    <p:sldId id="269" r:id="rId22"/>
    <p:sldId id="310" r:id="rId23"/>
    <p:sldId id="319" r:id="rId24"/>
    <p:sldId id="302" r:id="rId25"/>
    <p:sldId id="326" r:id="rId26"/>
    <p:sldId id="278" r:id="rId27"/>
    <p:sldId id="327" r:id="rId28"/>
    <p:sldId id="313" r:id="rId2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663300"/>
    <a:srgbClr val="FFF9E6"/>
    <a:srgbClr val="D83804"/>
    <a:srgbClr val="C00000"/>
    <a:srgbClr val="FFC000"/>
    <a:srgbClr val="D5360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680F2-BF9C-4A04-B933-DB93F6971136}" v="23" dt="2026-05-06T03:05:20.285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242" autoAdjust="0"/>
  </p:normalViewPr>
  <p:slideViewPr>
    <p:cSldViewPr snapToGrid="0">
      <p:cViewPr varScale="1">
        <p:scale>
          <a:sx n="66" d="100"/>
          <a:sy n="66" d="100"/>
        </p:scale>
        <p:origin x="9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강민정" userId="8e3bd4e1-f7ee-41cb-87b9-97f1fdf5af56" providerId="ADAL" clId="{A8CE59C8-9F3F-4232-875E-D472B43A389D}"/>
    <pc:docChg chg="undo redo custSel modSld">
      <pc:chgData name="강민정" userId="8e3bd4e1-f7ee-41cb-87b9-97f1fdf5af56" providerId="ADAL" clId="{A8CE59C8-9F3F-4232-875E-D472B43A389D}" dt="2026-05-06T03:05:20.285" v="229"/>
      <pc:docMkLst>
        <pc:docMk/>
      </pc:docMkLst>
      <pc:sldChg chg="modSp mod">
        <pc:chgData name="강민정" userId="8e3bd4e1-f7ee-41cb-87b9-97f1fdf5af56" providerId="ADAL" clId="{A8CE59C8-9F3F-4232-875E-D472B43A389D}" dt="2026-05-06T03:04:09.707" v="197" actId="20577"/>
        <pc:sldMkLst>
          <pc:docMk/>
          <pc:sldMk cId="0" sldId="261"/>
        </pc:sldMkLst>
        <pc:spChg chg="mod">
          <ac:chgData name="강민정" userId="8e3bd4e1-f7ee-41cb-87b9-97f1fdf5af56" providerId="ADAL" clId="{A8CE59C8-9F3F-4232-875E-D472B43A389D}" dt="2026-05-06T03:04:09.707" v="197" actId="20577"/>
          <ac:spMkLst>
            <pc:docMk/>
            <pc:sldMk cId="0" sldId="261"/>
            <ac:spMk id="12" creationId="{00000000-0000-0000-0000-000000000000}"/>
          </ac:spMkLst>
        </pc:spChg>
      </pc:sldChg>
      <pc:sldChg chg="modSp">
        <pc:chgData name="강민정" userId="8e3bd4e1-f7ee-41cb-87b9-97f1fdf5af56" providerId="ADAL" clId="{A8CE59C8-9F3F-4232-875E-D472B43A389D}" dt="2026-05-06T03:04:29.890" v="202"/>
        <pc:sldMkLst>
          <pc:docMk/>
          <pc:sldMk cId="0" sldId="264"/>
        </pc:sldMkLst>
        <pc:spChg chg="mod">
          <ac:chgData name="강민정" userId="8e3bd4e1-f7ee-41cb-87b9-97f1fdf5af56" providerId="ADAL" clId="{A8CE59C8-9F3F-4232-875E-D472B43A389D}" dt="2026-05-06T03:04:29.890" v="202"/>
          <ac:spMkLst>
            <pc:docMk/>
            <pc:sldMk cId="0" sldId="264"/>
            <ac:spMk id="13" creationId="{8B42D3C4-9176-7BAF-C9FF-6B12284BDB64}"/>
          </ac:spMkLst>
        </pc:spChg>
      </pc:sldChg>
      <pc:sldChg chg="modSp">
        <pc:chgData name="강민정" userId="8e3bd4e1-f7ee-41cb-87b9-97f1fdf5af56" providerId="ADAL" clId="{A8CE59C8-9F3F-4232-875E-D472B43A389D}" dt="2026-05-06T03:04:46.484" v="207"/>
        <pc:sldMkLst>
          <pc:docMk/>
          <pc:sldMk cId="0" sldId="269"/>
        </pc:sldMkLst>
        <pc:spChg chg="mod">
          <ac:chgData name="강민정" userId="8e3bd4e1-f7ee-41cb-87b9-97f1fdf5af56" providerId="ADAL" clId="{A8CE59C8-9F3F-4232-875E-D472B43A389D}" dt="2026-05-06T03:04:46.484" v="207"/>
          <ac:spMkLst>
            <pc:docMk/>
            <pc:sldMk cId="0" sldId="269"/>
            <ac:spMk id="2" creationId="{6776B590-ED73-107F-8BFB-10E1DC5F30DC}"/>
          </ac:spMkLst>
        </pc:spChg>
      </pc:sldChg>
      <pc:sldChg chg="modSp mod">
        <pc:chgData name="강민정" userId="8e3bd4e1-f7ee-41cb-87b9-97f1fdf5af56" providerId="ADAL" clId="{A8CE59C8-9F3F-4232-875E-D472B43A389D}" dt="2026-05-06T03:01:50.552" v="6" actId="20577"/>
        <pc:sldMkLst>
          <pc:docMk/>
          <pc:sldMk cId="1219396244" sldId="270"/>
        </pc:sldMkLst>
        <pc:spChg chg="mod">
          <ac:chgData name="강민정" userId="8e3bd4e1-f7ee-41cb-87b9-97f1fdf5af56" providerId="ADAL" clId="{A8CE59C8-9F3F-4232-875E-D472B43A389D}" dt="2026-05-06T03:01:50.552" v="6" actId="20577"/>
          <ac:spMkLst>
            <pc:docMk/>
            <pc:sldMk cId="1219396244" sldId="270"/>
            <ac:spMk id="14" creationId="{EF1CED28-D6B9-327C-1DF8-C8CA5237C789}"/>
          </ac:spMkLst>
        </pc:spChg>
      </pc:sldChg>
      <pc:sldChg chg="modSp">
        <pc:chgData name="강민정" userId="8e3bd4e1-f7ee-41cb-87b9-97f1fdf5af56" providerId="ADAL" clId="{A8CE59C8-9F3F-4232-875E-D472B43A389D}" dt="2026-05-06T03:05:08.773" v="224"/>
        <pc:sldMkLst>
          <pc:docMk/>
          <pc:sldMk cId="0" sldId="278"/>
        </pc:sldMkLst>
        <pc:spChg chg="mod">
          <ac:chgData name="강민정" userId="8e3bd4e1-f7ee-41cb-87b9-97f1fdf5af56" providerId="ADAL" clId="{A8CE59C8-9F3F-4232-875E-D472B43A389D}" dt="2026-05-06T03:05:08.773" v="224"/>
          <ac:spMkLst>
            <pc:docMk/>
            <pc:sldMk cId="0" sldId="278"/>
            <ac:spMk id="18" creationId="{1F7DCCD3-4C58-76E3-4315-D6A2F0FFE282}"/>
          </ac:spMkLst>
        </pc:spChg>
      </pc:sldChg>
      <pc:sldChg chg="modSp mod">
        <pc:chgData name="강민정" userId="8e3bd4e1-f7ee-41cb-87b9-97f1fdf5af56" providerId="ADAL" clId="{A8CE59C8-9F3F-4232-875E-D472B43A389D}" dt="2026-05-06T03:02:01.486" v="27" actId="20577"/>
        <pc:sldMkLst>
          <pc:docMk/>
          <pc:sldMk cId="959213952" sldId="279"/>
        </pc:sldMkLst>
        <pc:spChg chg="mod">
          <ac:chgData name="강민정" userId="8e3bd4e1-f7ee-41cb-87b9-97f1fdf5af56" providerId="ADAL" clId="{A8CE59C8-9F3F-4232-875E-D472B43A389D}" dt="2026-05-06T03:02:01.486" v="27" actId="20577"/>
          <ac:spMkLst>
            <pc:docMk/>
            <pc:sldMk cId="959213952" sldId="279"/>
            <ac:spMk id="10" creationId="{C31E2C90-83F3-ACEA-09D1-F4BB06416DAF}"/>
          </ac:spMkLst>
        </pc:spChg>
      </pc:sldChg>
      <pc:sldChg chg="modSp mod">
        <pc:chgData name="강민정" userId="8e3bd4e1-f7ee-41cb-87b9-97f1fdf5af56" providerId="ADAL" clId="{A8CE59C8-9F3F-4232-875E-D472B43A389D}" dt="2026-05-06T03:03:06.083" v="117" actId="20577"/>
        <pc:sldMkLst>
          <pc:docMk/>
          <pc:sldMk cId="3243192252" sldId="290"/>
        </pc:sldMkLst>
        <pc:spChg chg="mod">
          <ac:chgData name="강민정" userId="8e3bd4e1-f7ee-41cb-87b9-97f1fdf5af56" providerId="ADAL" clId="{A8CE59C8-9F3F-4232-875E-D472B43A389D}" dt="2026-05-06T03:02:37.578" v="85" actId="20577"/>
          <ac:spMkLst>
            <pc:docMk/>
            <pc:sldMk cId="3243192252" sldId="290"/>
            <ac:spMk id="3" creationId="{00000000-0000-0000-0000-000000000000}"/>
          </ac:spMkLst>
        </pc:spChg>
        <pc:spChg chg="mod">
          <ac:chgData name="강민정" userId="8e3bd4e1-f7ee-41cb-87b9-97f1fdf5af56" providerId="ADAL" clId="{A8CE59C8-9F3F-4232-875E-D472B43A389D}" dt="2026-05-06T03:02:46.391" v="99" actId="20577"/>
          <ac:spMkLst>
            <pc:docMk/>
            <pc:sldMk cId="3243192252" sldId="290"/>
            <ac:spMk id="6" creationId="{00000000-0000-0000-0000-000000000000}"/>
          </ac:spMkLst>
        </pc:spChg>
        <pc:spChg chg="mod">
          <ac:chgData name="강민정" userId="8e3bd4e1-f7ee-41cb-87b9-97f1fdf5af56" providerId="ADAL" clId="{A8CE59C8-9F3F-4232-875E-D472B43A389D}" dt="2026-05-06T03:03:06.083" v="117" actId="20577"/>
          <ac:spMkLst>
            <pc:docMk/>
            <pc:sldMk cId="3243192252" sldId="290"/>
            <ac:spMk id="9" creationId="{00000000-0000-0000-0000-000000000000}"/>
          </ac:spMkLst>
        </pc:spChg>
        <pc:grpChg chg="mod">
          <ac:chgData name="강민정" userId="8e3bd4e1-f7ee-41cb-87b9-97f1fdf5af56" providerId="ADAL" clId="{A8CE59C8-9F3F-4232-875E-D472B43A389D}" dt="2026-05-06T03:02:48.090" v="101" actId="1076"/>
          <ac:grpSpMkLst>
            <pc:docMk/>
            <pc:sldMk cId="3243192252" sldId="290"/>
            <ac:grpSpMk id="7" creationId="{00000000-0000-0000-0000-000000000000}"/>
          </ac:grpSpMkLst>
        </pc:grpChg>
      </pc:sldChg>
      <pc:sldChg chg="modSp mod">
        <pc:chgData name="강민정" userId="8e3bd4e1-f7ee-41cb-87b9-97f1fdf5af56" providerId="ADAL" clId="{A8CE59C8-9F3F-4232-875E-D472B43A389D}" dt="2026-05-06T03:03:10.311" v="124" actId="20577"/>
        <pc:sldMkLst>
          <pc:docMk/>
          <pc:sldMk cId="2291296137" sldId="291"/>
        </pc:sldMkLst>
        <pc:spChg chg="mod">
          <ac:chgData name="강민정" userId="8e3bd4e1-f7ee-41cb-87b9-97f1fdf5af56" providerId="ADAL" clId="{A8CE59C8-9F3F-4232-875E-D472B43A389D}" dt="2026-05-06T03:03:10.311" v="124" actId="20577"/>
          <ac:spMkLst>
            <pc:docMk/>
            <pc:sldMk cId="2291296137" sldId="291"/>
            <ac:spMk id="3" creationId="{469ABA90-A3F3-9C30-CFC8-5B2377646C00}"/>
          </ac:spMkLst>
        </pc:spChg>
        <pc:spChg chg="mod">
          <ac:chgData name="강민정" userId="8e3bd4e1-f7ee-41cb-87b9-97f1fdf5af56" providerId="ADAL" clId="{A8CE59C8-9F3F-4232-875E-D472B43A389D}" dt="2026-05-06T03:02:58.784" v="108" actId="20577"/>
          <ac:spMkLst>
            <pc:docMk/>
            <pc:sldMk cId="2291296137" sldId="291"/>
            <ac:spMk id="4" creationId="{00000000-0000-0000-0000-000000000000}"/>
          </ac:spMkLst>
        </pc:spChg>
      </pc:sldChg>
      <pc:sldChg chg="modSp mod">
        <pc:chgData name="강민정" userId="8e3bd4e1-f7ee-41cb-87b9-97f1fdf5af56" providerId="ADAL" clId="{A8CE59C8-9F3F-4232-875E-D472B43A389D}" dt="2026-05-06T03:03:27.722" v="148" actId="20577"/>
        <pc:sldMkLst>
          <pc:docMk/>
          <pc:sldMk cId="2568429748" sldId="292"/>
        </pc:sldMkLst>
        <pc:spChg chg="mod">
          <ac:chgData name="강민정" userId="8e3bd4e1-f7ee-41cb-87b9-97f1fdf5af56" providerId="ADAL" clId="{A8CE59C8-9F3F-4232-875E-D472B43A389D}" dt="2026-05-06T03:03:20.420" v="131" actId="20577"/>
          <ac:spMkLst>
            <pc:docMk/>
            <pc:sldMk cId="2568429748" sldId="292"/>
            <ac:spMk id="2" creationId="{C89763C6-884B-B905-51DC-0E3A62D3068C}"/>
          </ac:spMkLst>
        </pc:spChg>
        <pc:spChg chg="mod">
          <ac:chgData name="강민정" userId="8e3bd4e1-f7ee-41cb-87b9-97f1fdf5af56" providerId="ADAL" clId="{A8CE59C8-9F3F-4232-875E-D472B43A389D}" dt="2026-05-06T03:03:27.722" v="148" actId="20577"/>
          <ac:spMkLst>
            <pc:docMk/>
            <pc:sldMk cId="2568429748" sldId="292"/>
            <ac:spMk id="4" creationId="{00000000-0000-0000-0000-000000000000}"/>
          </ac:spMkLst>
        </pc:spChg>
      </pc:sldChg>
      <pc:sldChg chg="modSp mod">
        <pc:chgData name="강민정" userId="8e3bd4e1-f7ee-41cb-87b9-97f1fdf5af56" providerId="ADAL" clId="{A8CE59C8-9F3F-4232-875E-D472B43A389D}" dt="2026-05-06T03:03:50.802" v="183" actId="20577"/>
        <pc:sldMkLst>
          <pc:docMk/>
          <pc:sldMk cId="2528205438" sldId="295"/>
        </pc:sldMkLst>
        <pc:spChg chg="mod">
          <ac:chgData name="강민정" userId="8e3bd4e1-f7ee-41cb-87b9-97f1fdf5af56" providerId="ADAL" clId="{A8CE59C8-9F3F-4232-875E-D472B43A389D}" dt="2026-05-06T03:03:46.917" v="176" actId="20577"/>
          <ac:spMkLst>
            <pc:docMk/>
            <pc:sldMk cId="2528205438" sldId="295"/>
            <ac:spMk id="4" creationId="{00000000-0000-0000-0000-000000000000}"/>
          </ac:spMkLst>
        </pc:spChg>
        <pc:spChg chg="mod">
          <ac:chgData name="강민정" userId="8e3bd4e1-f7ee-41cb-87b9-97f1fdf5af56" providerId="ADAL" clId="{A8CE59C8-9F3F-4232-875E-D472B43A389D}" dt="2026-05-06T03:03:43.254" v="169" actId="20577"/>
          <ac:spMkLst>
            <pc:docMk/>
            <pc:sldMk cId="2528205438" sldId="295"/>
            <ac:spMk id="5" creationId="{CF13F3C3-FC88-67F4-F52B-D068350B9636}"/>
          </ac:spMkLst>
        </pc:spChg>
        <pc:spChg chg="mod">
          <ac:chgData name="강민정" userId="8e3bd4e1-f7ee-41cb-87b9-97f1fdf5af56" providerId="ADAL" clId="{A8CE59C8-9F3F-4232-875E-D472B43A389D}" dt="2026-05-06T03:03:50.802" v="183" actId="20577"/>
          <ac:spMkLst>
            <pc:docMk/>
            <pc:sldMk cId="2528205438" sldId="295"/>
            <ac:spMk id="17" creationId="{00000000-0000-0000-0000-000000000000}"/>
          </ac:spMkLst>
        </pc:spChg>
      </pc:sldChg>
      <pc:sldChg chg="modSp">
        <pc:chgData name="강민정" userId="8e3bd4e1-f7ee-41cb-87b9-97f1fdf5af56" providerId="ADAL" clId="{A8CE59C8-9F3F-4232-875E-D472B43A389D}" dt="2026-05-06T03:04:36.569" v="204"/>
        <pc:sldMkLst>
          <pc:docMk/>
          <pc:sldMk cId="0" sldId="297"/>
        </pc:sldMkLst>
        <pc:spChg chg="mod">
          <ac:chgData name="강민정" userId="8e3bd4e1-f7ee-41cb-87b9-97f1fdf5af56" providerId="ADAL" clId="{A8CE59C8-9F3F-4232-875E-D472B43A389D}" dt="2026-05-06T03:04:36.569" v="204"/>
          <ac:spMkLst>
            <pc:docMk/>
            <pc:sldMk cId="0" sldId="297"/>
            <ac:spMk id="20" creationId="{FC62844C-4873-CEF9-6352-94C5774F2F53}"/>
          </ac:spMkLst>
        </pc:spChg>
      </pc:sldChg>
      <pc:sldChg chg="modSp">
        <pc:chgData name="강민정" userId="8e3bd4e1-f7ee-41cb-87b9-97f1fdf5af56" providerId="ADAL" clId="{A8CE59C8-9F3F-4232-875E-D472B43A389D}" dt="2026-05-06T03:04:26.915" v="201"/>
        <pc:sldMkLst>
          <pc:docMk/>
          <pc:sldMk cId="0" sldId="298"/>
        </pc:sldMkLst>
        <pc:spChg chg="mod">
          <ac:chgData name="강민정" userId="8e3bd4e1-f7ee-41cb-87b9-97f1fdf5af56" providerId="ADAL" clId="{A8CE59C8-9F3F-4232-875E-D472B43A389D}" dt="2026-05-06T03:04:26.915" v="201"/>
          <ac:spMkLst>
            <pc:docMk/>
            <pc:sldMk cId="0" sldId="298"/>
            <ac:spMk id="8" creationId="{C4A61954-6769-720F-4106-480AB898EA15}"/>
          </ac:spMkLst>
        </pc:spChg>
      </pc:sldChg>
      <pc:sldChg chg="modSp">
        <pc:chgData name="강민정" userId="8e3bd4e1-f7ee-41cb-87b9-97f1fdf5af56" providerId="ADAL" clId="{A8CE59C8-9F3F-4232-875E-D472B43A389D}" dt="2026-05-06T03:04:18.467" v="199"/>
        <pc:sldMkLst>
          <pc:docMk/>
          <pc:sldMk cId="0" sldId="299"/>
        </pc:sldMkLst>
        <pc:spChg chg="mod">
          <ac:chgData name="강민정" userId="8e3bd4e1-f7ee-41cb-87b9-97f1fdf5af56" providerId="ADAL" clId="{A8CE59C8-9F3F-4232-875E-D472B43A389D}" dt="2026-05-06T03:04:18.467" v="199"/>
          <ac:spMkLst>
            <pc:docMk/>
            <pc:sldMk cId="0" sldId="299"/>
            <ac:spMk id="3" creationId="{B85D8498-0B99-9C98-BCA2-1765787C5475}"/>
          </ac:spMkLst>
        </pc:spChg>
      </pc:sldChg>
      <pc:sldChg chg="modSp">
        <pc:chgData name="강민정" userId="8e3bd4e1-f7ee-41cb-87b9-97f1fdf5af56" providerId="ADAL" clId="{A8CE59C8-9F3F-4232-875E-D472B43A389D}" dt="2026-05-06T03:05:01.668" v="222"/>
        <pc:sldMkLst>
          <pc:docMk/>
          <pc:sldMk cId="0" sldId="302"/>
        </pc:sldMkLst>
        <pc:spChg chg="mod">
          <ac:chgData name="강민정" userId="8e3bd4e1-f7ee-41cb-87b9-97f1fdf5af56" providerId="ADAL" clId="{A8CE59C8-9F3F-4232-875E-D472B43A389D}" dt="2026-05-06T03:05:01.668" v="222"/>
          <ac:spMkLst>
            <pc:docMk/>
            <pc:sldMk cId="0" sldId="302"/>
            <ac:spMk id="6" creationId="{47AE5D15-7542-9697-FE1B-E7BF730AC49B}"/>
          </ac:spMkLst>
        </pc:spChg>
      </pc:sldChg>
      <pc:sldChg chg="modSp mod">
        <pc:chgData name="강민정" userId="8e3bd4e1-f7ee-41cb-87b9-97f1fdf5af56" providerId="ADAL" clId="{A8CE59C8-9F3F-4232-875E-D472B43A389D}" dt="2026-05-06T03:04:01.644" v="190" actId="20577"/>
        <pc:sldMkLst>
          <pc:docMk/>
          <pc:sldMk cId="3504407652" sldId="309"/>
        </pc:sldMkLst>
        <pc:spChg chg="mod">
          <ac:chgData name="강민정" userId="8e3bd4e1-f7ee-41cb-87b9-97f1fdf5af56" providerId="ADAL" clId="{A8CE59C8-9F3F-4232-875E-D472B43A389D}" dt="2026-05-06T03:04:01.644" v="190" actId="20577"/>
          <ac:spMkLst>
            <pc:docMk/>
            <pc:sldMk cId="3504407652" sldId="309"/>
            <ac:spMk id="7" creationId="{5A7A5C09-0DAD-66B3-CA7E-3C8ECEE3FEFA}"/>
          </ac:spMkLst>
        </pc:spChg>
      </pc:sldChg>
      <pc:sldChg chg="modSp mod">
        <pc:chgData name="강민정" userId="8e3bd4e1-f7ee-41cb-87b9-97f1fdf5af56" providerId="ADAL" clId="{A8CE59C8-9F3F-4232-875E-D472B43A389D}" dt="2026-05-06T03:04:52.845" v="214" actId="20577"/>
        <pc:sldMkLst>
          <pc:docMk/>
          <pc:sldMk cId="921285033" sldId="310"/>
        </pc:sldMkLst>
        <pc:spChg chg="mod">
          <ac:chgData name="강민정" userId="8e3bd4e1-f7ee-41cb-87b9-97f1fdf5af56" providerId="ADAL" clId="{A8CE59C8-9F3F-4232-875E-D472B43A389D}" dt="2026-05-06T03:04:52.845" v="214" actId="20577"/>
          <ac:spMkLst>
            <pc:docMk/>
            <pc:sldMk cId="921285033" sldId="310"/>
            <ac:spMk id="7" creationId="{5A7A5C09-0DAD-66B3-CA7E-3C8ECEE3FEFA}"/>
          </ac:spMkLst>
        </pc:spChg>
      </pc:sldChg>
      <pc:sldChg chg="modSp">
        <pc:chgData name="강민정" userId="8e3bd4e1-f7ee-41cb-87b9-97f1fdf5af56" providerId="ADAL" clId="{A8CE59C8-9F3F-4232-875E-D472B43A389D}" dt="2026-05-06T03:05:20.285" v="229"/>
        <pc:sldMkLst>
          <pc:docMk/>
          <pc:sldMk cId="262460782" sldId="313"/>
        </pc:sldMkLst>
        <pc:spChg chg="mod">
          <ac:chgData name="강민정" userId="8e3bd4e1-f7ee-41cb-87b9-97f1fdf5af56" providerId="ADAL" clId="{A8CE59C8-9F3F-4232-875E-D472B43A389D}" dt="2026-05-06T03:05:20.285" v="229"/>
          <ac:spMkLst>
            <pc:docMk/>
            <pc:sldMk cId="262460782" sldId="313"/>
            <ac:spMk id="8" creationId="{4098AD11-26FA-C437-F1F9-7D140AC08D04}"/>
          </ac:spMkLst>
        </pc:spChg>
      </pc:sldChg>
      <pc:sldChg chg="modSp mod">
        <pc:chgData name="강민정" userId="8e3bd4e1-f7ee-41cb-87b9-97f1fdf5af56" providerId="ADAL" clId="{A8CE59C8-9F3F-4232-875E-D472B43A389D}" dt="2026-05-06T03:03:37.248" v="162" actId="20577"/>
        <pc:sldMkLst>
          <pc:docMk/>
          <pc:sldMk cId="1389920221" sldId="314"/>
        </pc:sldMkLst>
        <pc:spChg chg="mod">
          <ac:chgData name="강민정" userId="8e3bd4e1-f7ee-41cb-87b9-97f1fdf5af56" providerId="ADAL" clId="{A8CE59C8-9F3F-4232-875E-D472B43A389D}" dt="2026-05-06T03:03:37.248" v="162" actId="20577"/>
          <ac:spMkLst>
            <pc:docMk/>
            <pc:sldMk cId="1389920221" sldId="314"/>
            <ac:spMk id="4" creationId="{00000000-0000-0000-0000-000000000000}"/>
          </ac:spMkLst>
        </pc:spChg>
        <pc:spChg chg="mod">
          <ac:chgData name="강민정" userId="8e3bd4e1-f7ee-41cb-87b9-97f1fdf5af56" providerId="ADAL" clId="{A8CE59C8-9F3F-4232-875E-D472B43A389D}" dt="2026-05-06T03:03:32.851" v="155" actId="20577"/>
          <ac:spMkLst>
            <pc:docMk/>
            <pc:sldMk cId="1389920221" sldId="314"/>
            <ac:spMk id="5" creationId="{191A7F59-F6D8-08CE-DD4F-9A010353317D}"/>
          </ac:spMkLst>
        </pc:spChg>
      </pc:sldChg>
      <pc:sldChg chg="modSp">
        <pc:chgData name="강민정" userId="8e3bd4e1-f7ee-41cb-87b9-97f1fdf5af56" providerId="ADAL" clId="{A8CE59C8-9F3F-4232-875E-D472B43A389D}" dt="2026-05-06T03:04:22.596" v="200"/>
        <pc:sldMkLst>
          <pc:docMk/>
          <pc:sldMk cId="1630769311" sldId="315"/>
        </pc:sldMkLst>
        <pc:spChg chg="mod">
          <ac:chgData name="강민정" userId="8e3bd4e1-f7ee-41cb-87b9-97f1fdf5af56" providerId="ADAL" clId="{A8CE59C8-9F3F-4232-875E-D472B43A389D}" dt="2026-05-06T03:04:22.596" v="200"/>
          <ac:spMkLst>
            <pc:docMk/>
            <pc:sldMk cId="1630769311" sldId="315"/>
            <ac:spMk id="4" creationId="{FBEFDA60-566B-C57E-945D-5F9F9FA1AA03}"/>
          </ac:spMkLst>
        </pc:spChg>
      </pc:sldChg>
      <pc:sldChg chg="modSp">
        <pc:chgData name="강민정" userId="8e3bd4e1-f7ee-41cb-87b9-97f1fdf5af56" providerId="ADAL" clId="{A8CE59C8-9F3F-4232-875E-D472B43A389D}" dt="2026-05-06T03:04:33.098" v="203"/>
        <pc:sldMkLst>
          <pc:docMk/>
          <pc:sldMk cId="2859609613" sldId="316"/>
        </pc:sldMkLst>
        <pc:spChg chg="mod">
          <ac:chgData name="강민정" userId="8e3bd4e1-f7ee-41cb-87b9-97f1fdf5af56" providerId="ADAL" clId="{A8CE59C8-9F3F-4232-875E-D472B43A389D}" dt="2026-05-06T03:04:33.098" v="203"/>
          <ac:spMkLst>
            <pc:docMk/>
            <pc:sldMk cId="2859609613" sldId="316"/>
            <ac:spMk id="4" creationId="{541A5AC5-7545-4093-46B0-8967278522E6}"/>
          </ac:spMkLst>
        </pc:spChg>
      </pc:sldChg>
      <pc:sldChg chg="modSp">
        <pc:chgData name="강민정" userId="8e3bd4e1-f7ee-41cb-87b9-97f1fdf5af56" providerId="ADAL" clId="{A8CE59C8-9F3F-4232-875E-D472B43A389D}" dt="2026-05-06T03:04:39.572" v="205"/>
        <pc:sldMkLst>
          <pc:docMk/>
          <pc:sldMk cId="3253397274" sldId="317"/>
        </pc:sldMkLst>
        <pc:spChg chg="mod">
          <ac:chgData name="강민정" userId="8e3bd4e1-f7ee-41cb-87b9-97f1fdf5af56" providerId="ADAL" clId="{A8CE59C8-9F3F-4232-875E-D472B43A389D}" dt="2026-05-06T03:04:39.572" v="205"/>
          <ac:spMkLst>
            <pc:docMk/>
            <pc:sldMk cId="3253397274" sldId="317"/>
            <ac:spMk id="4" creationId="{6FCBAFFB-7E91-5CAF-F3AF-67982BDC4D8D}"/>
          </ac:spMkLst>
        </pc:spChg>
      </pc:sldChg>
      <pc:sldChg chg="modSp mod">
        <pc:chgData name="강민정" userId="8e3bd4e1-f7ee-41cb-87b9-97f1fdf5af56" providerId="ADAL" clId="{A8CE59C8-9F3F-4232-875E-D472B43A389D}" dt="2026-05-06T03:04:58.595" v="221" actId="20577"/>
        <pc:sldMkLst>
          <pc:docMk/>
          <pc:sldMk cId="875743554" sldId="319"/>
        </pc:sldMkLst>
        <pc:spChg chg="mod">
          <ac:chgData name="강민정" userId="8e3bd4e1-f7ee-41cb-87b9-97f1fdf5af56" providerId="ADAL" clId="{A8CE59C8-9F3F-4232-875E-D472B43A389D}" dt="2026-05-06T03:04:58.595" v="221" actId="20577"/>
          <ac:spMkLst>
            <pc:docMk/>
            <pc:sldMk cId="875743554" sldId="319"/>
            <ac:spMk id="12" creationId="{00000000-0000-0000-0000-000000000000}"/>
          </ac:spMkLst>
        </pc:spChg>
      </pc:sldChg>
      <pc:sldChg chg="modSp mod">
        <pc:chgData name="강민정" userId="8e3bd4e1-f7ee-41cb-87b9-97f1fdf5af56" providerId="ADAL" clId="{A8CE59C8-9F3F-4232-875E-D472B43A389D}" dt="2026-05-06T03:02:06.040" v="34" actId="20577"/>
        <pc:sldMkLst>
          <pc:docMk/>
          <pc:sldMk cId="3526840572" sldId="323"/>
        </pc:sldMkLst>
        <pc:spChg chg="mod">
          <ac:chgData name="강민정" userId="8e3bd4e1-f7ee-41cb-87b9-97f1fdf5af56" providerId="ADAL" clId="{A8CE59C8-9F3F-4232-875E-D472B43A389D}" dt="2026-05-06T03:02:06.040" v="34" actId="20577"/>
          <ac:spMkLst>
            <pc:docMk/>
            <pc:sldMk cId="3526840572" sldId="323"/>
            <ac:spMk id="14" creationId="{EF1CED28-D6B9-327C-1DF8-C8CA5237C789}"/>
          </ac:spMkLst>
        </pc:spChg>
      </pc:sldChg>
      <pc:sldChg chg="modSp">
        <pc:chgData name="강민정" userId="8e3bd4e1-f7ee-41cb-87b9-97f1fdf5af56" providerId="ADAL" clId="{A8CE59C8-9F3F-4232-875E-D472B43A389D}" dt="2026-05-06T03:04:15.530" v="198"/>
        <pc:sldMkLst>
          <pc:docMk/>
          <pc:sldMk cId="873567483" sldId="324"/>
        </pc:sldMkLst>
        <pc:spChg chg="mod">
          <ac:chgData name="강민정" userId="8e3bd4e1-f7ee-41cb-87b9-97f1fdf5af56" providerId="ADAL" clId="{A8CE59C8-9F3F-4232-875E-D472B43A389D}" dt="2026-05-06T03:04:15.530" v="198"/>
          <ac:spMkLst>
            <pc:docMk/>
            <pc:sldMk cId="873567483" sldId="324"/>
            <ac:spMk id="12" creationId="{00000000-0000-0000-0000-000000000000}"/>
          </ac:spMkLst>
        </pc:spChg>
      </pc:sldChg>
      <pc:sldChg chg="modSp">
        <pc:chgData name="강민정" userId="8e3bd4e1-f7ee-41cb-87b9-97f1fdf5af56" providerId="ADAL" clId="{A8CE59C8-9F3F-4232-875E-D472B43A389D}" dt="2026-05-06T03:04:42.787" v="206"/>
        <pc:sldMkLst>
          <pc:docMk/>
          <pc:sldMk cId="3495313254" sldId="325"/>
        </pc:sldMkLst>
        <pc:spChg chg="mod">
          <ac:chgData name="강민정" userId="8e3bd4e1-f7ee-41cb-87b9-97f1fdf5af56" providerId="ADAL" clId="{A8CE59C8-9F3F-4232-875E-D472B43A389D}" dt="2026-05-06T03:04:42.787" v="206"/>
          <ac:spMkLst>
            <pc:docMk/>
            <pc:sldMk cId="3495313254" sldId="325"/>
            <ac:spMk id="7" creationId="{B2E3795A-7212-B960-B22F-A3AE6C7C4FAE}"/>
          </ac:spMkLst>
        </pc:spChg>
      </pc:sldChg>
      <pc:sldChg chg="modSp">
        <pc:chgData name="강민정" userId="8e3bd4e1-f7ee-41cb-87b9-97f1fdf5af56" providerId="ADAL" clId="{A8CE59C8-9F3F-4232-875E-D472B43A389D}" dt="2026-05-06T03:05:05.254" v="223"/>
        <pc:sldMkLst>
          <pc:docMk/>
          <pc:sldMk cId="1885418287" sldId="326"/>
        </pc:sldMkLst>
        <pc:spChg chg="mod">
          <ac:chgData name="강민정" userId="8e3bd4e1-f7ee-41cb-87b9-97f1fdf5af56" providerId="ADAL" clId="{A8CE59C8-9F3F-4232-875E-D472B43A389D}" dt="2026-05-06T03:05:05.254" v="223"/>
          <ac:spMkLst>
            <pc:docMk/>
            <pc:sldMk cId="1885418287" sldId="326"/>
            <ac:spMk id="13" creationId="{8C9E4F05-06C1-9292-DBD3-D14B358E26F6}"/>
          </ac:spMkLst>
        </pc:spChg>
      </pc:sldChg>
      <pc:sldChg chg="modSp mod">
        <pc:chgData name="강민정" userId="8e3bd4e1-f7ee-41cb-87b9-97f1fdf5af56" providerId="ADAL" clId="{A8CE59C8-9F3F-4232-875E-D472B43A389D}" dt="2026-05-06T03:05:16.525" v="228" actId="6549"/>
        <pc:sldMkLst>
          <pc:docMk/>
          <pc:sldMk cId="1272603814" sldId="327"/>
        </pc:sldMkLst>
        <pc:spChg chg="mod">
          <ac:chgData name="강민정" userId="8e3bd4e1-f7ee-41cb-87b9-97f1fdf5af56" providerId="ADAL" clId="{A8CE59C8-9F3F-4232-875E-D472B43A389D}" dt="2026-05-06T03:05:12.450" v="225"/>
          <ac:spMkLst>
            <pc:docMk/>
            <pc:sldMk cId="1272603814" sldId="327"/>
            <ac:spMk id="6" creationId="{F67B54CB-1F8A-1AE2-F762-5E909F144B40}"/>
          </ac:spMkLst>
        </pc:spChg>
        <pc:spChg chg="mod">
          <ac:chgData name="강민정" userId="8e3bd4e1-f7ee-41cb-87b9-97f1fdf5af56" providerId="ADAL" clId="{A8CE59C8-9F3F-4232-875E-D472B43A389D}" dt="2026-05-06T03:05:16.525" v="228" actId="6549"/>
          <ac:spMkLst>
            <pc:docMk/>
            <pc:sldMk cId="1272603814" sldId="327"/>
            <ac:spMk id="2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3C3C5-5550-446B-ABAF-6B20313141B3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41820-AF63-4EA7-83DD-7382DE21BB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098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* </a:t>
            </a:r>
            <a:r>
              <a:rPr lang="en-US" altLang="ko-KR" dirty="0"/>
              <a:t>PPT</a:t>
            </a:r>
            <a:r>
              <a:rPr lang="ko-KR" altLang="en-US" dirty="0"/>
              <a:t>에 사용된 이미지는 다른 </a:t>
            </a:r>
            <a:r>
              <a:rPr lang="ko-KR" altLang="en-US"/>
              <a:t>곳에서 사용하실 </a:t>
            </a:r>
            <a:r>
              <a:rPr lang="ko-KR" altLang="en-US" dirty="0"/>
              <a:t>수 없습니다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41820-AF63-4EA7-83DD-7382DE21BB6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7498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329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573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976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14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302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882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122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788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85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10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530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673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371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34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910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229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131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625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215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46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9D5221-7120-164A-CEC3-10FE47FDB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A24026C-12FC-E6E6-1E7C-B6CEA48F3A3F}"/>
              </a:ext>
            </a:extLst>
          </p:cNvPr>
          <p:cNvSpPr txBox="1"/>
          <p:nvPr userDrawn="1"/>
        </p:nvSpPr>
        <p:spPr>
          <a:xfrm>
            <a:off x="404446" y="348687"/>
            <a:ext cx="11421208" cy="6157621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64B1671-B5DC-1585-CA15-97C776EBBEDE}"/>
              </a:ext>
            </a:extLst>
          </p:cNvPr>
          <p:cNvSpPr/>
          <p:nvPr userDrawn="1"/>
        </p:nvSpPr>
        <p:spPr>
          <a:xfrm>
            <a:off x="10352187" y="483940"/>
            <a:ext cx="1515590" cy="420935"/>
          </a:xfrm>
          <a:custGeom>
            <a:avLst/>
            <a:gdLst/>
            <a:ahLst/>
            <a:cxnLst/>
            <a:rect l="l" t="t" r="r" b="b"/>
            <a:pathLst>
              <a:path w="2063468" h="563679">
                <a:moveTo>
                  <a:pt x="0" y="0"/>
                </a:moveTo>
                <a:lnTo>
                  <a:pt x="2063468" y="0"/>
                </a:lnTo>
                <a:lnTo>
                  <a:pt x="2063468" y="563680"/>
                </a:lnTo>
                <a:lnTo>
                  <a:pt x="0" y="563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9" r="-1219"/>
            </a:stretch>
          </a:blipFill>
        </p:spPr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4A6F47-5784-558B-5F7D-02B3CBB5A4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" b="1234"/>
          <a:stretch/>
        </p:blipFill>
        <p:spPr>
          <a:xfrm>
            <a:off x="8264896" y="4568779"/>
            <a:ext cx="3413158" cy="17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41BD00-4834-D09B-B4DA-A0D8804B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91EFFFF-8475-4019-BE02-F12A3EE0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049A7A5-5145-1D58-B903-252ED325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8B25D32-F45D-3163-CDD1-E7AC6BFB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90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C13EE14-BEF4-C5DB-2C39-D9B041A5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51F02B9-0F03-400C-172F-75E1583F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7D3945-ADE0-FDED-BC48-307E89D1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480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4EBB94-A57D-C2CD-4F46-AA144EDE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734ED93-5300-27CF-C701-82D6F4A13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E0090DD-EEC6-C435-6A3D-016DBAFC0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620136F-37E6-EC63-A9DF-03C7549E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84DFBA-4050-EA01-1124-49CC92C6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8DF359-4AC0-12D8-26CA-146BEB05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7637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58C3FC-73E4-0DD6-D084-38B2504C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8AD5E60-ADF1-723D-711A-DBB560D43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6E831AE-020B-DE11-B7D0-6D65FEB40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79BA6B4-F682-0C39-C87D-60FD923A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E6C0DD-2963-D839-E40C-2FCC7BFF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1C7ADF8-5930-8F82-FDD1-A8997A48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225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5E70DA-24AA-BAD8-24CE-E1EDEAB0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1C049F3-5939-8CD5-A6D1-A45568028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7BFB6C-ADEC-5A55-364D-0885AAD3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723614-3262-35DF-E38B-57AF7675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C141A8-DDE8-790B-EC8B-0CB8314E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049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4603850-1EE1-8245-90C2-CFBB32513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D60EFB9-9D55-ADB2-9B52-F9CF6AEB1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091E1C-543D-59D4-9BBC-A104ED4BA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B17660-3244-ED79-54EF-70EB39C4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13779B-0C5B-1425-063E-9B717CE3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364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9D5221-7120-164A-CEC3-10FE47FDB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2AE6DE6-8714-8A47-9A30-9BA75B9B58CF}"/>
              </a:ext>
            </a:extLst>
          </p:cNvPr>
          <p:cNvSpPr txBox="1"/>
          <p:nvPr userDrawn="1"/>
        </p:nvSpPr>
        <p:spPr>
          <a:xfrm>
            <a:off x="404446" y="348687"/>
            <a:ext cx="11421208" cy="6157621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6" name="직사각형 11">
            <a:extLst>
              <a:ext uri="{FF2B5EF4-FFF2-40B4-BE49-F238E27FC236}">
                <a16:creationId xmlns:a16="http://schemas.microsoft.com/office/drawing/2014/main" id="{1244513B-52BE-17C1-3B21-0134117D97FE}"/>
              </a:ext>
            </a:extLst>
          </p:cNvPr>
          <p:cNvSpPr/>
          <p:nvPr userDrawn="1"/>
        </p:nvSpPr>
        <p:spPr>
          <a:xfrm>
            <a:off x="404446" y="348687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4A3BE09-2DF9-AE83-DCC2-EF30591875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" b="94421" l="2353" r="97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911" y="5008081"/>
            <a:ext cx="3564892" cy="19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4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9D5221-7120-164A-CEC3-10FE47FDB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2AE6DE6-8714-8A47-9A30-9BA75B9B58CF}"/>
              </a:ext>
            </a:extLst>
          </p:cNvPr>
          <p:cNvSpPr txBox="1"/>
          <p:nvPr userDrawn="1"/>
        </p:nvSpPr>
        <p:spPr>
          <a:xfrm>
            <a:off x="404446" y="348687"/>
            <a:ext cx="11421208" cy="6157621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6" name="직사각형 11">
            <a:extLst>
              <a:ext uri="{FF2B5EF4-FFF2-40B4-BE49-F238E27FC236}">
                <a16:creationId xmlns:a16="http://schemas.microsoft.com/office/drawing/2014/main" id="{1244513B-52BE-17C1-3B21-0134117D97FE}"/>
              </a:ext>
            </a:extLst>
          </p:cNvPr>
          <p:cNvSpPr/>
          <p:nvPr userDrawn="1"/>
        </p:nvSpPr>
        <p:spPr>
          <a:xfrm>
            <a:off x="404446" y="348687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4A3BE09-2DF9-AE83-DCC2-EF30591875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" b="94421" l="2353" r="97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911" y="5008081"/>
            <a:ext cx="3564892" cy="1954400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27CAE48E-9B35-C6D2-AA1A-6AF294203CE7}"/>
              </a:ext>
            </a:extLst>
          </p:cNvPr>
          <p:cNvCxnSpPr>
            <a:cxnSpLocks/>
          </p:cNvCxnSpPr>
          <p:nvPr userDrawn="1"/>
        </p:nvCxnSpPr>
        <p:spPr>
          <a:xfrm>
            <a:off x="2228850" y="962720"/>
            <a:ext cx="9059513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4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9D5221-7120-164A-CEC3-10FE47FDB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2AE6DE6-8714-8A47-9A30-9BA75B9B58CF}"/>
              </a:ext>
            </a:extLst>
          </p:cNvPr>
          <p:cNvSpPr txBox="1"/>
          <p:nvPr userDrawn="1"/>
        </p:nvSpPr>
        <p:spPr>
          <a:xfrm>
            <a:off x="404446" y="348687"/>
            <a:ext cx="11421208" cy="6157621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9BBCA17C-0AD3-9EEA-4725-AD6C35008135}"/>
              </a:ext>
            </a:extLst>
          </p:cNvPr>
          <p:cNvSpPr/>
          <p:nvPr userDrawn="1"/>
        </p:nvSpPr>
        <p:spPr>
          <a:xfrm>
            <a:off x="1322268" y="348686"/>
            <a:ext cx="1877482" cy="614034"/>
          </a:xfrm>
          <a:prstGeom prst="roundRect">
            <a:avLst>
              <a:gd name="adj" fmla="val 3024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11">
            <a:extLst>
              <a:ext uri="{FF2B5EF4-FFF2-40B4-BE49-F238E27FC236}">
                <a16:creationId xmlns:a16="http://schemas.microsoft.com/office/drawing/2014/main" id="{1244513B-52BE-17C1-3B21-0134117D97FE}"/>
              </a:ext>
            </a:extLst>
          </p:cNvPr>
          <p:cNvSpPr/>
          <p:nvPr userDrawn="1"/>
        </p:nvSpPr>
        <p:spPr>
          <a:xfrm>
            <a:off x="404446" y="348687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588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9D5221-7120-164A-CEC3-10FE47FDB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2AE6DE6-8714-8A47-9A30-9BA75B9B58CF}"/>
              </a:ext>
            </a:extLst>
          </p:cNvPr>
          <p:cNvSpPr txBox="1"/>
          <p:nvPr userDrawn="1"/>
        </p:nvSpPr>
        <p:spPr>
          <a:xfrm>
            <a:off x="404446" y="348687"/>
            <a:ext cx="11421208" cy="6157621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9BBCA17C-0AD3-9EEA-4725-AD6C35008135}"/>
              </a:ext>
            </a:extLst>
          </p:cNvPr>
          <p:cNvSpPr/>
          <p:nvPr userDrawn="1"/>
        </p:nvSpPr>
        <p:spPr>
          <a:xfrm>
            <a:off x="1322268" y="348686"/>
            <a:ext cx="1877482" cy="614034"/>
          </a:xfrm>
          <a:prstGeom prst="roundRect">
            <a:avLst>
              <a:gd name="adj" fmla="val 3024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11">
            <a:extLst>
              <a:ext uri="{FF2B5EF4-FFF2-40B4-BE49-F238E27FC236}">
                <a16:creationId xmlns:a16="http://schemas.microsoft.com/office/drawing/2014/main" id="{1244513B-52BE-17C1-3B21-0134117D97FE}"/>
              </a:ext>
            </a:extLst>
          </p:cNvPr>
          <p:cNvSpPr/>
          <p:nvPr userDrawn="1"/>
        </p:nvSpPr>
        <p:spPr>
          <a:xfrm>
            <a:off x="404446" y="348687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83B729D-9524-6CC0-B982-D79B6E5D3872}"/>
              </a:ext>
            </a:extLst>
          </p:cNvPr>
          <p:cNvCxnSpPr>
            <a:cxnSpLocks/>
          </p:cNvCxnSpPr>
          <p:nvPr userDrawn="1"/>
        </p:nvCxnSpPr>
        <p:spPr>
          <a:xfrm>
            <a:off x="3394645" y="962720"/>
            <a:ext cx="7893718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7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DD1990-8A84-14EB-721A-901FB919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367A8BB-531F-4529-400D-0D795BE7C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68FE37-D0A4-0873-407B-A0532FFE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B13C65-EE07-A4EB-6C40-6C0765D5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4E5D69-68DE-0381-D679-FC6B055D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498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6A204C-357A-8153-8DDC-CD113A60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E2ED68-DF33-BCC4-1A89-46174F84D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C15C49B-0205-873E-73B7-44129F25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DD9F75C-C737-3DD1-CBEB-65AE41CC3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F6F562-733F-DBCA-B409-DADA28FC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74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B918F3-E071-3D3D-3EAD-D093EAB3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90FC033-42A1-022A-D7EE-0B3DF950C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3740155-8D40-BE6D-C340-1542982F2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F5CD519-CB17-E693-E043-F7F71099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391DBE-4B49-6B9D-1D02-04597F0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BEB5A67-8ABE-8DAB-9F5E-8A8EF9C5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893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157EB2-DD29-E0D5-F89E-C42A6C00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F5F99A-16E5-CB27-4868-790BA865B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4AC21E8-2763-EA36-3E6B-688060020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70D9793-DEAC-291A-17F0-28BCB86F4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2803112-8C5C-C93C-FAF1-4EB19F1FA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55C4534-488B-197E-0FFC-CF51E5F4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5C8F28A-2C41-4148-768D-9654C06D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B222A24-7054-CEFD-1CDF-64CFA467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4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3E2C7C-854F-F3CD-44AA-97CE3DCA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0E1051E-8CCE-60D8-C740-3FA279100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1E0512-2F5B-EB90-D956-E89002E45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F403-4214-4875-B1C5-A7EE33D65389}" type="datetimeFigureOut">
              <a:rPr lang="ko-KR" altLang="en-US" smtClean="0"/>
              <a:t>2026-05-06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A5F23E-2194-0DCE-BD60-D29ADF6DD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BE7D99-35EF-8A72-EB56-CAC031289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2" r:id="rId3"/>
    <p:sldLayoutId id="2147483667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6.png"/><Relationship Id="rId18" Type="http://schemas.microsoft.com/office/2007/relationships/hdphoto" Target="../media/hdphoto18.wdp"/><Relationship Id="rId26" Type="http://schemas.microsoft.com/office/2007/relationships/hdphoto" Target="../media/hdphoto22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15.wdp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11" Type="http://schemas.openxmlformats.org/officeDocument/2006/relationships/image" Target="../media/image25.png"/><Relationship Id="rId24" Type="http://schemas.microsoft.com/office/2007/relationships/hdphoto" Target="../media/hdphoto21.wdp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microsoft.com/office/2007/relationships/hdphoto" Target="../media/hdphoto14.wdp"/><Relationship Id="rId19" Type="http://schemas.openxmlformats.org/officeDocument/2006/relationships/image" Target="../media/image29.png"/><Relationship Id="rId4" Type="http://schemas.microsoft.com/office/2007/relationships/hdphoto" Target="../media/hdphoto11.wdp"/><Relationship Id="rId9" Type="http://schemas.openxmlformats.org/officeDocument/2006/relationships/image" Target="../media/image24.png"/><Relationship Id="rId14" Type="http://schemas.microsoft.com/office/2007/relationships/hdphoto" Target="../media/hdphoto16.wdp"/><Relationship Id="rId22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854575-B8DB-26E3-EC16-B73212B5BC76}"/>
              </a:ext>
            </a:extLst>
          </p:cNvPr>
          <p:cNvSpPr txBox="1"/>
          <p:nvPr/>
        </p:nvSpPr>
        <p:spPr>
          <a:xfrm rot="21160797">
            <a:off x="6441052" y="3074739"/>
            <a:ext cx="209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bg1"/>
                </a:solidFill>
              </a:rPr>
              <a:t>활동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E5CE0-998F-802E-0CD0-674C9EE672CE}"/>
              </a:ext>
            </a:extLst>
          </p:cNvPr>
          <p:cNvSpPr txBox="1"/>
          <p:nvPr/>
        </p:nvSpPr>
        <p:spPr>
          <a:xfrm rot="20919388">
            <a:off x="3942607" y="1410975"/>
            <a:ext cx="7311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b="1" dirty="0">
                <a:solidFill>
                  <a:srgbClr val="FFC000"/>
                </a:solidFill>
                <a:latin typeface="Arial Black" panose="020B0A04020102020204" pitchFamily="34" charset="0"/>
              </a:rPr>
              <a:t>Happy</a:t>
            </a:r>
          </a:p>
          <a:p>
            <a:pPr algn="ctr"/>
            <a:r>
              <a:rPr lang="en-US" altLang="ko-KR" sz="8800" b="1" dirty="0">
                <a:solidFill>
                  <a:srgbClr val="FFC000"/>
                </a:solidFill>
                <a:latin typeface="Arial Black" panose="020B0A04020102020204" pitchFamily="34" charset="0"/>
              </a:rPr>
              <a:t>Halloween</a:t>
            </a:r>
            <a:endParaRPr lang="ko-KR" altLang="en-US" sz="88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BD4CD9A-E5EB-5FC0-D803-14A7BD0F2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88" r="96135">
                        <a14:foregroundMark x1="50245" y1="19119" x2="50245" y2="19119"/>
                        <a14:foregroundMark x1="51350" y1="14551" x2="51350" y2="14551"/>
                        <a14:foregroundMark x1="51656" y1="8852" x2="51656" y2="8852"/>
                        <a14:foregroundMark x1="51656" y1="8852" x2="51656" y2="8852"/>
                        <a14:foregroundMark x1="51963" y1="5376" x2="51963" y2="5376"/>
                        <a14:foregroundMark x1="51963" y1="1536" x2="51963" y2="1536"/>
                        <a14:foregroundMark x1="51963" y1="2789" x2="51963" y2="2789"/>
                        <a14:foregroundMark x1="52209" y1="2991" x2="52209" y2="2991"/>
                        <a14:foregroundMark x1="52209" y1="2991" x2="52209" y2="2991"/>
                        <a14:foregroundMark x1="52209" y1="3557" x2="52209" y2="3557"/>
                        <a14:foregroundMark x1="56380" y1="14188" x2="56380" y2="14188"/>
                        <a14:foregroundMark x1="58589" y1="17462" x2="58589" y2="17462"/>
                        <a14:foregroundMark x1="54417" y1="11237" x2="54417" y2="11237"/>
                        <a14:foregroundMark x1="54417" y1="11237" x2="54417" y2="11237"/>
                        <a14:foregroundMark x1="40798" y1="21504" x2="40798" y2="21504"/>
                        <a14:foregroundMark x1="40798" y1="21504" x2="40798" y2="21504"/>
                        <a14:foregroundMark x1="39141" y1="23363" x2="39141" y2="23363"/>
                        <a14:foregroundMark x1="39141" y1="22433" x2="39141" y2="22433"/>
                        <a14:foregroundMark x1="39387" y1="22070" x2="39387" y2="22070"/>
                        <a14:foregroundMark x1="56687" y1="13460" x2="56687" y2="13460"/>
                        <a14:foregroundMark x1="51963" y1="2264" x2="51963" y2="2264"/>
                        <a14:foregroundMark x1="51963" y1="3355" x2="51963" y2="3355"/>
                        <a14:foregroundMark x1="55828" y1="11075" x2="55828" y2="11075"/>
                        <a14:foregroundMark x1="56135" y1="12328" x2="56135" y2="12328"/>
                        <a14:foregroundMark x1="56135" y1="12328" x2="56135" y2="12328"/>
                        <a14:foregroundMark x1="55828" y1="13096" x2="55828" y2="13096"/>
                        <a14:foregroundMark x1="57791" y1="19483" x2="57791" y2="19483"/>
                        <a14:foregroundMark x1="58589" y1="19846" x2="58589" y2="19846"/>
                        <a14:foregroundMark x1="59755" y1="20978" x2="59755" y2="20978"/>
                        <a14:foregroundMark x1="60307" y1="21504" x2="60307" y2="21504"/>
                        <a14:foregroundMark x1="60859" y1="22595" x2="60859" y2="22595"/>
                        <a14:foregroundMark x1="60859" y1="22999" x2="60859" y2="22999"/>
                        <a14:foregroundMark x1="61411" y1="23888" x2="61411" y2="23888"/>
                        <a14:foregroundMark x1="61411" y1="23888" x2="61411" y2="23888"/>
                        <a14:foregroundMark x1="62209" y1="24616" x2="62209" y2="24616"/>
                        <a14:foregroundMark x1="59448" y1="18957" x2="59448" y2="18957"/>
                        <a14:foregroundMark x1="58344" y1="15643" x2="58344" y2="15643"/>
                        <a14:foregroundMark x1="57791" y1="13824" x2="57791" y2="13824"/>
                        <a14:foregroundMark x1="58589" y1="13985" x2="58589" y2="13985"/>
                        <a14:foregroundMark x1="56687" y1="10509" x2="56687" y2="10509"/>
                        <a14:foregroundMark x1="53620" y1="4285" x2="53620" y2="4285"/>
                        <a14:foregroundMark x1="53067" y1="3355" x2="53067" y2="3355"/>
                        <a14:foregroundMark x1="53865" y1="6103" x2="53865" y2="6103"/>
                        <a14:foregroundMark x1="54417" y1="7195" x2="54417" y2="7195"/>
                        <a14:foregroundMark x1="55276" y1="8488" x2="55276" y2="8488"/>
                        <a14:foregroundMark x1="55276" y1="9418" x2="55276" y2="9418"/>
                        <a14:foregroundMark x1="55276" y1="10146" x2="55276" y2="10146"/>
                        <a14:foregroundMark x1="51963" y1="1900" x2="51963" y2="1900"/>
                        <a14:foregroundMark x1="51963" y1="2627" x2="51963" y2="2627"/>
                        <a14:foregroundMark x1="51963" y1="2627" x2="51963" y2="2627"/>
                        <a14:foregroundMark x1="51963" y1="3355" x2="51963" y2="3355"/>
                        <a14:foregroundMark x1="52761" y1="3355" x2="52761" y2="3355"/>
                        <a14:foregroundMark x1="52761" y1="3719" x2="52761" y2="3719"/>
                        <a14:foregroundMark x1="52209" y1="4648" x2="52209" y2="4648"/>
                        <a14:foregroundMark x1="52209" y1="7397" x2="52209" y2="7397"/>
                        <a14:foregroundMark x1="51963" y1="7397" x2="51963" y2="7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8" y="622570"/>
            <a:ext cx="3876989" cy="58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1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7A5C09-0DAD-66B3-CA7E-3C8ECEE3FEFA}"/>
              </a:ext>
            </a:extLst>
          </p:cNvPr>
          <p:cNvSpPr txBox="1"/>
          <p:nvPr/>
        </p:nvSpPr>
        <p:spPr>
          <a:xfrm>
            <a:off x="628464" y="2570624"/>
            <a:ext cx="11049590" cy="1077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ko-KR" alt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핼러윈</a:t>
            </a:r>
            <a:r>
              <a:rPr kumimoji="0" lang="ko-KR" alt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ko-KR" altLang="en-US" sz="4900" b="1" dirty="0">
                <a:solidFill>
                  <a:srgbClr val="482014"/>
                </a:solidFill>
                <a:latin typeface="+mj-ea"/>
                <a:ea typeface="+mj-ea"/>
              </a:rPr>
              <a:t>관련 단어</a:t>
            </a:r>
            <a:r>
              <a:rPr lang="en-US" altLang="ko-KR" sz="4900" b="1" dirty="0">
                <a:solidFill>
                  <a:srgbClr val="482014"/>
                </a:solidFill>
                <a:latin typeface="+mj-ea"/>
                <a:ea typeface="+mj-ea"/>
              </a:rPr>
              <a:t> </a:t>
            </a:r>
            <a:r>
              <a:rPr lang="ko-KR" altLang="en-US" sz="4900" b="1" dirty="0">
                <a:solidFill>
                  <a:srgbClr val="482014"/>
                </a:solidFill>
                <a:latin typeface="+mj-ea"/>
                <a:ea typeface="+mj-ea"/>
              </a:rPr>
              <a:t>익히기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7504F-E248-2508-1701-4D17A612A06D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02F773C5-8F1A-7282-1E29-CAD8F67A461B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0440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"/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805759" y="1388156"/>
            <a:ext cx="4789284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591950" y="5099271"/>
            <a:ext cx="521003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 b="1" dirty="0">
                <a:solidFill>
                  <a:schemeClr val="tx1"/>
                </a:solidFill>
                <a:latin typeface="Century Gothic"/>
              </a:rPr>
              <a:t>bat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D9E75-F6A7-A8F9-9EAC-9CD1891531BF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14A9315-74BC-6FEB-5FB8-BCC273129C03}"/>
              </a:ext>
            </a:extLst>
          </p:cNvPr>
          <p:cNvGrpSpPr/>
          <p:nvPr/>
        </p:nvGrpSpPr>
        <p:grpSpPr>
          <a:xfrm>
            <a:off x="6251783" y="1414635"/>
            <a:ext cx="4707164" cy="4900044"/>
            <a:chOff x="6251783" y="1414635"/>
            <a:chExt cx="4707164" cy="4900044"/>
          </a:xfrm>
        </p:grpSpPr>
        <p:sp>
          <p:nvSpPr>
            <p:cNvPr id="6" name="직사각형 22">
              <a:extLst>
                <a:ext uri="{FF2B5EF4-FFF2-40B4-BE49-F238E27FC236}">
                  <a16:creationId xmlns:a16="http://schemas.microsoft.com/office/drawing/2014/main" id="{1F2D841E-BE2D-2DC6-6787-6F69ECC47261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직사각형 23">
              <a:extLst>
                <a:ext uri="{FF2B5EF4-FFF2-40B4-BE49-F238E27FC236}">
                  <a16:creationId xmlns:a16="http://schemas.microsoft.com/office/drawing/2014/main" id="{13CE83A0-CA72-2F8B-2BB0-A4E4D95D9593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박쥐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7C4313E-5B3E-E2E6-7A52-4279B7B78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100000" l="0" r="983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51783" y="2159541"/>
              <a:ext cx="4688157" cy="2170758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B52BBF5B-0E9B-3B3A-8946-D8EE7978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100000" l="0" r="983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54" y="2158335"/>
            <a:ext cx="4688157" cy="2170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"/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805759" y="1388156"/>
            <a:ext cx="4789284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591950" y="5099271"/>
            <a:ext cx="521003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 b="1" dirty="0">
                <a:solidFill>
                  <a:schemeClr val="tx1"/>
                </a:solidFill>
                <a:latin typeface="Century Gothic"/>
              </a:rPr>
              <a:t>October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D9E75-F6A7-A8F9-9EAC-9CD1891531BF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14A9315-74BC-6FEB-5FB8-BCC273129C03}"/>
              </a:ext>
            </a:extLst>
          </p:cNvPr>
          <p:cNvGrpSpPr/>
          <p:nvPr/>
        </p:nvGrpSpPr>
        <p:grpSpPr>
          <a:xfrm>
            <a:off x="6295503" y="1414635"/>
            <a:ext cx="4663442" cy="4900044"/>
            <a:chOff x="6295505" y="1414635"/>
            <a:chExt cx="4663442" cy="4900044"/>
          </a:xfrm>
        </p:grpSpPr>
        <p:sp>
          <p:nvSpPr>
            <p:cNvPr id="6" name="직사각형 22">
              <a:extLst>
                <a:ext uri="{FF2B5EF4-FFF2-40B4-BE49-F238E27FC236}">
                  <a16:creationId xmlns:a16="http://schemas.microsoft.com/office/drawing/2014/main" id="{1F2D841E-BE2D-2DC6-6787-6F69ECC47261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직사각형 23">
              <a:extLst>
                <a:ext uri="{FF2B5EF4-FFF2-40B4-BE49-F238E27FC236}">
                  <a16:creationId xmlns:a16="http://schemas.microsoft.com/office/drawing/2014/main" id="{13CE83A0-CA72-2F8B-2BB0-A4E4D95D9593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10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월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7C4313E-5B3E-E2E6-7A52-4279B7B78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97" b="96414" l="5499" r="95316">
                          <a14:foregroundMark x1="49084" y1="51477" x2="49084" y2="51477"/>
                          <a14:foregroundMark x1="63951" y1="50844" x2="63951" y2="50844"/>
                          <a14:foregroundMark x1="67210" y1="61392" x2="67210" y2="61392"/>
                          <a14:foregroundMark x1="67210" y1="58017" x2="67210" y2="58017"/>
                          <a14:foregroundMark x1="67210" y1="58017" x2="67210" y2="58017"/>
                          <a14:foregroundMark x1="67210" y1="57595" x2="67210" y2="57595"/>
                          <a14:foregroundMark x1="67210" y1="52954" x2="67210" y2="52954"/>
                          <a14:foregroundMark x1="67210" y1="52954" x2="67210" y2="52954"/>
                          <a14:foregroundMark x1="67210" y1="49156" x2="67210" y2="49156"/>
                          <a14:foregroundMark x1="46436" y1="60549" x2="46436" y2="60549"/>
                          <a14:foregroundMark x1="41955" y1="61392" x2="41955" y2="61392"/>
                          <a14:foregroundMark x1="44603" y1="63502" x2="44603" y2="63502"/>
                          <a14:foregroundMark x1="47251" y1="64768" x2="47862" y2="65823"/>
                          <a14:foregroundMark x1="49491" y1="69831" x2="49491" y2="70675"/>
                          <a14:foregroundMark x1="47047" y1="74473" x2="47047" y2="74473"/>
                          <a14:foregroundMark x1="46436" y1="77637" x2="44399" y2="78481"/>
                          <a14:foregroundMark x1="40733" y1="81435" x2="40733" y2="81435"/>
                          <a14:foregroundMark x1="37475" y1="76160" x2="37475" y2="76160"/>
                          <a14:foregroundMark x1="34420" y1="73840" x2="34420" y2="73840"/>
                          <a14:foregroundMark x1="34420" y1="50844" x2="34420" y2="50844"/>
                          <a14:foregroundMark x1="40937" y1="47257" x2="40937" y2="47257"/>
                          <a14:foregroundMark x1="46232" y1="50211" x2="46232" y2="502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5522" y="1870811"/>
              <a:ext cx="3483406" cy="31163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AC40539D-5870-187F-F38E-5B8847391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7" b="96414" l="5499" r="95316">
                        <a14:foregroundMark x1="49084" y1="51477" x2="49084" y2="51477"/>
                        <a14:foregroundMark x1="63951" y1="50844" x2="63951" y2="50844"/>
                        <a14:foregroundMark x1="67210" y1="61392" x2="67210" y2="61392"/>
                        <a14:foregroundMark x1="67210" y1="58017" x2="67210" y2="58017"/>
                        <a14:foregroundMark x1="67210" y1="58017" x2="67210" y2="58017"/>
                        <a14:foregroundMark x1="67210" y1="57595" x2="67210" y2="57595"/>
                        <a14:foregroundMark x1="67210" y1="52954" x2="67210" y2="52954"/>
                        <a14:foregroundMark x1="67210" y1="52954" x2="67210" y2="52954"/>
                        <a14:foregroundMark x1="67210" y1="49156" x2="67210" y2="49156"/>
                        <a14:foregroundMark x1="46436" y1="60549" x2="46436" y2="60549"/>
                        <a14:foregroundMark x1="41955" y1="61392" x2="41955" y2="61392"/>
                        <a14:foregroundMark x1="44603" y1="63502" x2="44603" y2="63502"/>
                        <a14:foregroundMark x1="47251" y1="64768" x2="47862" y2="65823"/>
                        <a14:foregroundMark x1="49491" y1="69831" x2="49491" y2="70675"/>
                        <a14:foregroundMark x1="47047" y1="74473" x2="47047" y2="74473"/>
                        <a14:foregroundMark x1="46436" y1="77637" x2="44399" y2="78481"/>
                        <a14:foregroundMark x1="40733" y1="81435" x2="40733" y2="81435"/>
                        <a14:foregroundMark x1="37475" y1="76160" x2="37475" y2="76160"/>
                        <a14:foregroundMark x1="34420" y1="73840" x2="34420" y2="73840"/>
                        <a14:foregroundMark x1="34420" y1="50844" x2="34420" y2="50844"/>
                        <a14:foregroundMark x1="40937" y1="47257" x2="40937" y2="47257"/>
                        <a14:foregroundMark x1="46232" y1="50211" x2="46232" y2="5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403" y="1870810"/>
            <a:ext cx="3483406" cy="31163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3567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43622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ghost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85D8498-0B99-9C98-BCA2-1765787C5475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130DEE31-D9C9-09F2-E361-02371E920DEE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69536-B32A-F59C-D7AD-75A76EC94225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8671A01-E56D-23C1-24E8-920BE1B171A1}"/>
              </a:ext>
            </a:extLst>
          </p:cNvPr>
          <p:cNvGrpSpPr/>
          <p:nvPr/>
        </p:nvGrpSpPr>
        <p:grpSpPr>
          <a:xfrm>
            <a:off x="6295505" y="1087132"/>
            <a:ext cx="4663442" cy="5227547"/>
            <a:chOff x="6295505" y="1087132"/>
            <a:chExt cx="4663442" cy="5227547"/>
          </a:xfrm>
        </p:grpSpPr>
        <p:sp>
          <p:nvSpPr>
            <p:cNvPr id="10" name="직사각형 22">
              <a:extLst>
                <a:ext uri="{FF2B5EF4-FFF2-40B4-BE49-F238E27FC236}">
                  <a16:creationId xmlns:a16="http://schemas.microsoft.com/office/drawing/2014/main" id="{1BD1391D-A6EC-FD4B-A7BA-D980A6D0BBE8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23">
              <a:extLst>
                <a:ext uri="{FF2B5EF4-FFF2-40B4-BE49-F238E27FC236}">
                  <a16:creationId xmlns:a16="http://schemas.microsoft.com/office/drawing/2014/main" id="{658E5CFD-EA44-9422-2022-6E66916986AB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유령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귀신</a:t>
              </a: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D91AFBD8-20B8-CFEA-AA3B-7907405DE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47514" y="1087132"/>
              <a:ext cx="3777814" cy="4292972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5A821AB1-E49A-389E-46F9-4001B565D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358" y="1229906"/>
            <a:ext cx="3777814" cy="4292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43622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witch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B969C04-C1C8-EBDE-4999-1665CE094F4D}"/>
              </a:ext>
            </a:extLst>
          </p:cNvPr>
          <p:cNvGrpSpPr/>
          <p:nvPr/>
        </p:nvGrpSpPr>
        <p:grpSpPr>
          <a:xfrm>
            <a:off x="6096000" y="833355"/>
            <a:ext cx="4862947" cy="5481324"/>
            <a:chOff x="6096000" y="833355"/>
            <a:chExt cx="4862947" cy="5481324"/>
          </a:xfrm>
        </p:grpSpPr>
        <p:grpSp>
          <p:nvGrpSpPr>
            <p:cNvPr id="28" name="그룹 27"/>
            <p:cNvGrpSpPr/>
            <p:nvPr/>
          </p:nvGrpSpPr>
          <p:grpSpPr>
            <a:xfrm>
              <a:off x="6295505" y="1414635"/>
              <a:ext cx="4663442" cy="4900044"/>
              <a:chOff x="6295505" y="1414635"/>
              <a:chExt cx="4663442" cy="4900044"/>
            </a:xfrm>
          </p:grpSpPr>
          <p:sp>
            <p:nvSpPr>
              <p:cNvPr id="21" name="직사각형 22"/>
              <p:cNvSpPr/>
              <p:nvPr/>
            </p:nvSpPr>
            <p:spPr>
              <a:xfrm>
                <a:off x="6295505" y="1414635"/>
                <a:ext cx="4663440" cy="490004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22" name="직사각형 23"/>
              <p:cNvSpPr/>
              <p:nvPr/>
            </p:nvSpPr>
            <p:spPr>
              <a:xfrm>
                <a:off x="6295507" y="5096430"/>
                <a:ext cx="4663440" cy="1218249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ko-KR" altLang="en-US" sz="4000" b="1" dirty="0">
                    <a:solidFill>
                      <a:schemeClr val="tx1"/>
                    </a:solidFill>
                    <a:latin typeface="맑은 고딕"/>
                    <a:ea typeface="맑은 고딕"/>
                  </a:rPr>
                  <a:t>마녀</a:t>
                </a:r>
              </a:p>
            </p:txBody>
          </p:sp>
        </p:grp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9022" y1="36834" x2="79022" y2="36834"/>
                          <a14:foregroundMark x1="74616" y1="36309" x2="74616" y2="36309"/>
                          <a14:foregroundMark x1="50808" y1="29847" x2="50808" y2="29847"/>
                          <a14:foregroundMark x1="30841" y1="25969" x2="30841" y2="25969"/>
                          <a14:foregroundMark x1="20493" y1="35784" x2="20493" y2="35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096000" y="833355"/>
              <a:ext cx="4844355" cy="4844355"/>
            </a:xfrm>
            <a:prstGeom prst="rect">
              <a:avLst/>
            </a:prstGeom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FBEFDA60-566B-C57E-945D-5F9F9FA1AA03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73D2D8D-181D-C50D-907C-5E1B9E90F80C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30959-DEED-1CDD-682B-2C09308AC9F6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7A134FA-08F7-4765-6FB8-4CCAD13CC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022" y1="36834" x2="79022" y2="36834"/>
                        <a14:foregroundMark x1="74616" y1="36309" x2="74616" y2="36309"/>
                        <a14:foregroundMark x1="50808" y1="29847" x2="50808" y2="29847"/>
                        <a14:foregroundMark x1="30841" y1="25969" x2="30841" y2="25969"/>
                        <a14:foregroundMark x1="20493" y1="35784" x2="20493" y2="35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8532" y="821536"/>
            <a:ext cx="4844355" cy="48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64542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party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D71EB69-895C-F974-3B8C-BB1312B3DB56}"/>
              </a:ext>
            </a:extLst>
          </p:cNvPr>
          <p:cNvGrpSpPr/>
          <p:nvPr/>
        </p:nvGrpSpPr>
        <p:grpSpPr>
          <a:xfrm>
            <a:off x="6295503" y="1414635"/>
            <a:ext cx="4663444" cy="4900044"/>
            <a:chOff x="6295503" y="1414635"/>
            <a:chExt cx="4663444" cy="4900044"/>
          </a:xfrm>
        </p:grpSpPr>
        <p:sp>
          <p:nvSpPr>
            <p:cNvPr id="4" name="직사각형 22">
              <a:extLst>
                <a:ext uri="{FF2B5EF4-FFF2-40B4-BE49-F238E27FC236}">
                  <a16:creationId xmlns:a16="http://schemas.microsoft.com/office/drawing/2014/main" id="{00B4EFFF-7AAD-ECD5-7C7D-1AA780CFDA60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" name="직사각형 23">
              <a:extLst>
                <a:ext uri="{FF2B5EF4-FFF2-40B4-BE49-F238E27FC236}">
                  <a16:creationId xmlns:a16="http://schemas.microsoft.com/office/drawing/2014/main" id="{96FDE459-ACDE-21F8-7AA9-688B35594521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파티</a:t>
              </a: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6C10ACF-C95E-5C61-E7EA-73C8BD10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5503" y="1523877"/>
              <a:ext cx="4531118" cy="3572553"/>
            </a:xfrm>
            <a:prstGeom prst="rect">
              <a:avLst/>
            </a:prstGeom>
          </p:spPr>
        </p:pic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C4A61954-6769-720F-4106-480AB898EA15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C5D1BC8-E6A3-45A3-C498-C18B1865678C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23B14-706C-3546-B208-BB6303F4146C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8F198BB-2899-511C-E9F1-50E6DDEE8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706" y="1388156"/>
            <a:ext cx="4531118" cy="3572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97724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spider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1D1A26F-AE1D-EB2C-C3D9-C419C5A79606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8" name="직사각형 22">
              <a:extLst>
                <a:ext uri="{FF2B5EF4-FFF2-40B4-BE49-F238E27FC236}">
                  <a16:creationId xmlns:a16="http://schemas.microsoft.com/office/drawing/2014/main" id="{1849017F-E20A-1952-8633-1081E338D14A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23">
              <a:extLst>
                <a:ext uri="{FF2B5EF4-FFF2-40B4-BE49-F238E27FC236}">
                  <a16:creationId xmlns:a16="http://schemas.microsoft.com/office/drawing/2014/main" id="{7481630E-58B6-512D-7C47-D56009F00492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32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거미</a:t>
              </a: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D417EE43-9BC8-51E4-0395-A5656315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42" b="98058" l="9809" r="95455">
                          <a14:foregroundMark x1="41148" y1="75405" x2="41148" y2="75405"/>
                          <a14:foregroundMark x1="50478" y1="68447" x2="50478" y2="68447"/>
                          <a14:foregroundMark x1="74641" y1="78964" x2="74641" y2="78964"/>
                          <a14:foregroundMark x1="71053" y1="83010" x2="71053" y2="83010"/>
                          <a14:foregroundMark x1="71053" y1="86893" x2="71053" y2="86893"/>
                          <a14:foregroundMark x1="35167" y1="79773" x2="35167" y2="79773"/>
                          <a14:foregroundMark x1="36124" y1="83010" x2="36124" y2="83010"/>
                          <a14:foregroundMark x1="37321" y1="86408" x2="37321" y2="86408"/>
                          <a14:foregroundMark x1="56938" y1="75243" x2="56938" y2="75243"/>
                          <a14:foregroundMark x1="50478" y1="74919" x2="50478" y2="74919"/>
                          <a14:foregroundMark x1="52153" y1="66667" x2="52153" y2="66667"/>
                          <a14:foregroundMark x1="66507" y1="75405" x2="66507" y2="75405"/>
                          <a14:backgroundMark x1="62679" y1="74595" x2="62679" y2="74595"/>
                          <a14:backgroundMark x1="50957" y1="72492" x2="50957" y2="72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7522" y="1641815"/>
              <a:ext cx="2417615" cy="3574370"/>
            </a:xfrm>
            <a:prstGeom prst="rect">
              <a:avLst/>
            </a:prstGeom>
          </p:spPr>
        </p:pic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FD5F6E42-B70F-7BA4-57C2-A1D340245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2" b="98058" l="9809" r="95455">
                        <a14:foregroundMark x1="41148" y1="75405" x2="41148" y2="75405"/>
                        <a14:foregroundMark x1="50478" y1="68447" x2="50478" y2="68447"/>
                        <a14:foregroundMark x1="74641" y1="78964" x2="74641" y2="78964"/>
                        <a14:foregroundMark x1="71053" y1="83010" x2="71053" y2="83010"/>
                        <a14:foregroundMark x1="71053" y1="86893" x2="71053" y2="86893"/>
                        <a14:foregroundMark x1="35167" y1="79773" x2="35167" y2="79773"/>
                        <a14:foregroundMark x1="36124" y1="83010" x2="36124" y2="83010"/>
                        <a14:foregroundMark x1="37321" y1="86408" x2="37321" y2="86408"/>
                        <a14:foregroundMark x1="56938" y1="75243" x2="56938" y2="75243"/>
                        <a14:foregroundMark x1="50478" y1="74919" x2="50478" y2="74919"/>
                        <a14:foregroundMark x1="52153" y1="66667" x2="52153" y2="66667"/>
                        <a14:foregroundMark x1="66507" y1="75405" x2="66507" y2="75405"/>
                        <a14:backgroundMark x1="62679" y1="74595" x2="62679" y2="74595"/>
                        <a14:backgroundMark x1="50957" y1="72492" x2="50957" y2="7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9960" y="1641815"/>
            <a:ext cx="2417615" cy="357437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8B42D3C4-9176-7BAF-C9FF-6B12284BDB64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C736493F-8A10-56B9-1791-49347B526C81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B87ED-0818-958F-21AB-9A710ACA89F3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43622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candy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456B211-8AD7-46A6-3FF1-D405382369C0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grpSp>
          <p:nvGrpSpPr>
            <p:cNvPr id="28" name="그룹 27"/>
            <p:cNvGrpSpPr/>
            <p:nvPr/>
          </p:nvGrpSpPr>
          <p:grpSpPr>
            <a:xfrm>
              <a:off x="6295505" y="1414635"/>
              <a:ext cx="4663442" cy="4900044"/>
              <a:chOff x="6295505" y="1414635"/>
              <a:chExt cx="4663442" cy="4900044"/>
            </a:xfrm>
          </p:grpSpPr>
          <p:sp>
            <p:nvSpPr>
              <p:cNvPr id="21" name="직사각형 22"/>
              <p:cNvSpPr/>
              <p:nvPr/>
            </p:nvSpPr>
            <p:spPr>
              <a:xfrm>
                <a:off x="6295505" y="1414635"/>
                <a:ext cx="4663440" cy="490004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22" name="직사각형 23"/>
              <p:cNvSpPr/>
              <p:nvPr/>
            </p:nvSpPr>
            <p:spPr>
              <a:xfrm>
                <a:off x="6295507" y="5096430"/>
                <a:ext cx="4663440" cy="1218249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ko-KR" altLang="en-US" sz="4000" b="1" dirty="0">
                    <a:solidFill>
                      <a:schemeClr val="tx1"/>
                    </a:solidFill>
                    <a:latin typeface="맑은 고딕"/>
                    <a:ea typeface="맑은 고딕"/>
                  </a:rPr>
                  <a:t>사탕</a:t>
                </a:r>
              </a:p>
            </p:txBody>
          </p:sp>
        </p:grp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5" b="97552" l="3269" r="94354">
                          <a14:foregroundMark x1="48886" y1="12413" x2="48886" y2="12413"/>
                          <a14:foregroundMark x1="43982" y1="11888" x2="43982" y2="11888"/>
                          <a14:foregroundMark x1="43982" y1="11888" x2="43982" y2="11888"/>
                          <a14:foregroundMark x1="41605" y1="7867" x2="41605" y2="7867"/>
                          <a14:foregroundMark x1="83358" y1="6119" x2="83358" y2="6119"/>
                          <a14:foregroundMark x1="76523" y1="12413" x2="76523" y2="12413"/>
                          <a14:foregroundMark x1="72214" y1="15734" x2="72214" y2="15734"/>
                          <a14:foregroundMark x1="72214" y1="15734" x2="72214" y2="15734"/>
                          <a14:foregroundMark x1="71917" y1="10490" x2="71917" y2="10490"/>
                          <a14:foregroundMark x1="71917" y1="10490" x2="71917" y2="10490"/>
                          <a14:foregroundMark x1="71768" y1="10490" x2="71768" y2="10490"/>
                          <a14:foregroundMark x1="69094" y1="20629" x2="69094" y2="20629"/>
                          <a14:foregroundMark x1="69094" y1="20979" x2="69094" y2="20979"/>
                          <a14:foregroundMark x1="74146" y1="7343" x2="74146" y2="7343"/>
                          <a14:foregroundMark x1="29718" y1="8392" x2="29718" y2="8392"/>
                          <a14:foregroundMark x1="26449" y1="31469" x2="26449" y2="31469"/>
                          <a14:foregroundMark x1="46360" y1="31469" x2="46360" y2="31469"/>
                          <a14:foregroundMark x1="38930" y1="31643" x2="38930" y2="31643"/>
                          <a14:foregroundMark x1="36256" y1="26224" x2="36256" y2="26224"/>
                          <a14:foregroundMark x1="33432" y1="26923" x2="33432" y2="26923"/>
                          <a14:foregroundMark x1="31501" y1="27797" x2="31501" y2="27797"/>
                          <a14:foregroundMark x1="40416" y1="38986" x2="40416" y2="38986"/>
                          <a14:foregroundMark x1="41159" y1="37937" x2="41159" y2="37937"/>
                          <a14:foregroundMark x1="34621" y1="40559" x2="34621" y2="40559"/>
                          <a14:foregroundMark x1="31501" y1="38462" x2="31501" y2="38462"/>
                          <a14:foregroundMark x1="53938" y1="19755" x2="53938" y2="19755"/>
                          <a14:foregroundMark x1="84695" y1="31993" x2="84695" y2="31993"/>
                          <a14:foregroundMark x1="81575" y1="30769" x2="81575" y2="30769"/>
                          <a14:foregroundMark x1="81575" y1="30769" x2="81575" y2="30769"/>
                          <a14:foregroundMark x1="74146" y1="50699" x2="74146" y2="50699"/>
                          <a14:foregroundMark x1="78752" y1="37063" x2="78752" y2="37063"/>
                          <a14:foregroundMark x1="71471" y1="51748" x2="71471" y2="51748"/>
                          <a14:foregroundMark x1="73700" y1="52972" x2="73700" y2="52972"/>
                          <a14:foregroundMark x1="73700" y1="52972" x2="73700" y2="52972"/>
                          <a14:foregroundMark x1="75186" y1="52622" x2="75186" y2="52622"/>
                          <a14:foregroundMark x1="75632" y1="53497" x2="75780" y2="54371"/>
                          <a14:foregroundMark x1="76077" y1="54720" x2="76077" y2="54720"/>
                          <a14:foregroundMark x1="76077" y1="55769" x2="76077" y2="55769"/>
                          <a14:foregroundMark x1="72957" y1="50175" x2="72957" y2="50175"/>
                          <a14:foregroundMark x1="72214" y1="50175" x2="71471" y2="50350"/>
                          <a14:foregroundMark x1="69539" y1="51049" x2="69539" y2="51049"/>
                          <a14:foregroundMark x1="69539" y1="51049" x2="69539" y2="51049"/>
                          <a14:foregroundMark x1="23328" y1="13287" x2="23328" y2="13287"/>
                          <a14:foregroundMark x1="49034" y1="9615" x2="49034" y2="9615"/>
                          <a14:foregroundMark x1="24666" y1="46503" x2="24666" y2="46503"/>
                          <a14:foregroundMark x1="40862" y1="66783" x2="40862" y2="66783"/>
                          <a14:foregroundMark x1="59435" y1="18007" x2="59435" y2="18007"/>
                          <a14:foregroundMark x1="65973" y1="37587" x2="65973" y2="37587"/>
                          <a14:foregroundMark x1="57801" y1="41259" x2="57801" y2="41259"/>
                          <a14:foregroundMark x1="56315" y1="45804" x2="56315" y2="45804"/>
                          <a14:foregroundMark x1="56315" y1="45804" x2="56315" y2="45804"/>
                          <a14:foregroundMark x1="51412" y1="51748" x2="51412" y2="51748"/>
                          <a14:foregroundMark x1="64487" y1="36538" x2="64487" y2="36538"/>
                          <a14:foregroundMark x1="64487" y1="36538" x2="64487" y2="36538"/>
                          <a14:foregroundMark x1="61367" y1="37587" x2="61367" y2="37587"/>
                          <a14:foregroundMark x1="59435" y1="38462" x2="59435" y2="38462"/>
                          <a14:foregroundMark x1="56612" y1="38986" x2="56612" y2="38986"/>
                          <a14:foregroundMark x1="56315" y1="39336" x2="56315" y2="39336"/>
                          <a14:foregroundMark x1="54383" y1="40559" x2="54383" y2="40559"/>
                          <a14:foregroundMark x1="16493" y1="68531" x2="16493" y2="68531"/>
                          <a14:foregroundMark x1="16048" y1="72028" x2="16048" y2="72028"/>
                          <a14:foregroundMark x1="16048" y1="72203" x2="16048" y2="72203"/>
                          <a14:foregroundMark x1="18871" y1="77622" x2="18871" y2="77622"/>
                          <a14:foregroundMark x1="18871" y1="77622" x2="18871" y2="77622"/>
                          <a14:foregroundMark x1="21545" y1="79021" x2="21545" y2="79021"/>
                          <a14:foregroundMark x1="22585" y1="79021" x2="22585" y2="79021"/>
                          <a14:foregroundMark x1="25260" y1="89860" x2="25260" y2="89860"/>
                          <a14:foregroundMark x1="25260" y1="89860" x2="25260" y2="89860"/>
                          <a14:foregroundMark x1="22734" y1="82692" x2="22734" y2="82692"/>
                          <a14:foregroundMark x1="22734" y1="82692" x2="22734" y2="82692"/>
                          <a14:foregroundMark x1="20802" y1="77622" x2="20802" y2="77622"/>
                          <a14:foregroundMark x1="20802" y1="77622" x2="20802" y2="77622"/>
                          <a14:foregroundMark x1="18276" y1="73077" x2="18276" y2="73077"/>
                          <a14:foregroundMark x1="17979" y1="73077" x2="17979" y2="73077"/>
                          <a14:foregroundMark x1="17682" y1="73077" x2="17682" y2="73077"/>
                          <a14:foregroundMark x1="15602" y1="75699" x2="15602" y2="75699"/>
                          <a14:foregroundMark x1="15750" y1="79371" x2="15750" y2="79371"/>
                          <a14:foregroundMark x1="16345" y1="79545" x2="17236" y2="80420"/>
                          <a14:foregroundMark x1="17682" y1="80769" x2="17682" y2="80769"/>
                          <a14:foregroundMark x1="18871" y1="82168" x2="18871" y2="82168"/>
                          <a14:foregroundMark x1="18871" y1="82168" x2="19614" y2="82517"/>
                          <a14:foregroundMark x1="19614" y1="82517" x2="19614" y2="82517"/>
                          <a14:foregroundMark x1="22585" y1="72552" x2="22585" y2="72552"/>
                          <a14:foregroundMark x1="24963" y1="74301" x2="24963" y2="74301"/>
                          <a14:foregroundMark x1="24963" y1="75350" x2="25260" y2="76573"/>
                          <a14:foregroundMark x1="24517" y1="79021" x2="24666" y2="79895"/>
                          <a14:foregroundMark x1="25260" y1="80420" x2="25260" y2="80420"/>
                          <a14:foregroundMark x1="25260" y1="80420" x2="25260" y2="80420"/>
                          <a14:foregroundMark x1="24963" y1="82517" x2="24963" y2="82517"/>
                          <a14:foregroundMark x1="21397" y1="85315" x2="21397" y2="85315"/>
                          <a14:foregroundMark x1="13670" y1="79371" x2="13670" y2="79371"/>
                          <a14:foregroundMark x1="14413" y1="77448" x2="14413" y2="77448"/>
                          <a14:foregroundMark x1="15305" y1="83042" x2="15305" y2="83042"/>
                          <a14:foregroundMark x1="16790" y1="83042" x2="16790" y2="83042"/>
                          <a14:foregroundMark x1="16790" y1="83042" x2="16790" y2="83042"/>
                          <a14:foregroundMark x1="16790" y1="83042" x2="16790" y2="83042"/>
                          <a14:foregroundMark x1="17979" y1="83392" x2="17979" y2="83392"/>
                          <a14:foregroundMark x1="18425" y1="84441" x2="18425" y2="84441"/>
                          <a14:foregroundMark x1="18722" y1="84790" x2="18722" y2="84790"/>
                          <a14:foregroundMark x1="18722" y1="84790" x2="18722" y2="84790"/>
                          <a14:foregroundMark x1="19911" y1="85315" x2="19911" y2="85315"/>
                          <a14:foregroundMark x1="20357" y1="85664" x2="20357" y2="85664"/>
                          <a14:foregroundMark x1="21100" y1="85839" x2="21100" y2="85839"/>
                          <a14:foregroundMark x1="21100" y1="85839" x2="20357" y2="86189"/>
                          <a14:foregroundMark x1="17979" y1="85839" x2="17979" y2="85839"/>
                          <a14:foregroundMark x1="17682" y1="85664" x2="17682" y2="85664"/>
                          <a14:foregroundMark x1="16048" y1="85664" x2="16048" y2="85664"/>
                          <a14:foregroundMark x1="16048" y1="84091" x2="16048" y2="84091"/>
                          <a14:foregroundMark x1="16048" y1="80769" x2="16048" y2="80769"/>
                          <a14:foregroundMark x1="21100" y1="79371" x2="23031" y2="79545"/>
                          <a14:foregroundMark x1="26449" y1="79895" x2="26449" y2="79895"/>
                          <a14:foregroundMark x1="25409" y1="78497" x2="25409" y2="78497"/>
                          <a14:foregroundMark x1="36701" y1="83042" x2="36701" y2="83042"/>
                          <a14:foregroundMark x1="40565" y1="60140" x2="40565" y2="60140"/>
                          <a14:foregroundMark x1="38484" y1="70804" x2="38484" y2="70804"/>
                          <a14:foregroundMark x1="37444" y1="64336" x2="37444" y2="64336"/>
                          <a14:foregroundMark x1="34918" y1="64860" x2="34918" y2="64860"/>
                          <a14:foregroundMark x1="28529" y1="8217" x2="28529" y2="8217"/>
                          <a14:foregroundMark x1="69985" y1="87238" x2="69985" y2="87238"/>
                          <a14:foregroundMark x1="50074" y1="87937" x2="50074" y2="87937"/>
                          <a14:foregroundMark x1="53640" y1="86713" x2="53640" y2="86713"/>
                          <a14:foregroundMark x1="57504" y1="84441" x2="57504" y2="84441"/>
                          <a14:foregroundMark x1="62110" y1="82517" x2="62110" y2="82517"/>
                          <a14:foregroundMark x1="59138" y1="81294" x2="59138" y2="81294"/>
                          <a14:foregroundMark x1="60475" y1="83042" x2="60475" y2="83042"/>
                          <a14:foregroundMark x1="60475" y1="84965" x2="60475" y2="84965"/>
                          <a14:foregroundMark x1="61070" y1="86364" x2="59435" y2="88462"/>
                          <a14:foregroundMark x1="58544" y1="88986" x2="58544" y2="88986"/>
                          <a14:foregroundMark x1="54829" y1="93531" x2="54829" y2="93531"/>
                          <a14:foregroundMark x1="57801" y1="94056" x2="57801" y2="94056"/>
                          <a14:foregroundMark x1="59138" y1="94406" x2="59881" y2="94406"/>
                          <a14:foregroundMark x1="61070" y1="94406" x2="61070" y2="94406"/>
                          <a14:foregroundMark x1="62556" y1="93007" x2="62556" y2="93007"/>
                          <a14:foregroundMark x1="63299" y1="90210" x2="63299" y2="90210"/>
                          <a14:foregroundMark x1="64042" y1="89336" x2="64042" y2="89336"/>
                          <a14:foregroundMark x1="52749" y1="82692" x2="52749" y2="82692"/>
                          <a14:foregroundMark x1="53343" y1="81294" x2="53343" y2="81294"/>
                          <a14:foregroundMark x1="83061" y1="68007" x2="83061" y2="68007"/>
                          <a14:foregroundMark x1="84101" y1="77972" x2="84101" y2="77972"/>
                          <a14:foregroundMark x1="77563" y1="73427" x2="77563" y2="73427"/>
                          <a14:foregroundMark x1="76969" y1="75699" x2="76969" y2="75699"/>
                          <a14:foregroundMark x1="75186" y1="13811" x2="75186" y2="13811"/>
                          <a14:foregroundMark x1="73254" y1="19231" x2="73254" y2="19231"/>
                          <a14:foregroundMark x1="80386" y1="29196" x2="80386" y2="29196"/>
                          <a14:foregroundMark x1="79941" y1="41084" x2="79941" y2="41084"/>
                          <a14:foregroundMark x1="16345" y1="45105" x2="16345" y2="45105"/>
                          <a14:foregroundMark x1="16939" y1="52448" x2="16939" y2="52448"/>
                          <a14:foregroundMark x1="16939" y1="51049" x2="16939" y2="51049"/>
                          <a14:foregroundMark x1="14562" y1="41958" x2="14562" y2="41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0033" y="1822021"/>
              <a:ext cx="4034469" cy="3429000"/>
            </a:xfrm>
            <a:prstGeom prst="rect">
              <a:avLst/>
            </a:prstGeom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541A5AC5-7545-4093-46B0-8967278522E6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7911A17A-51DF-9FDB-D831-6182D8E40ECF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D4F21-56B0-420E-8536-8EB92E08C40A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D3CBF39-93EF-6429-38D9-7CA5A0839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" b="97552" l="3269" r="94354">
                        <a14:foregroundMark x1="48886" y1="12413" x2="48886" y2="12413"/>
                        <a14:foregroundMark x1="43982" y1="11888" x2="43982" y2="11888"/>
                        <a14:foregroundMark x1="43982" y1="11888" x2="43982" y2="11888"/>
                        <a14:foregroundMark x1="41605" y1="7867" x2="41605" y2="7867"/>
                        <a14:foregroundMark x1="83358" y1="6119" x2="83358" y2="6119"/>
                        <a14:foregroundMark x1="76523" y1="12413" x2="76523" y2="12413"/>
                        <a14:foregroundMark x1="72214" y1="15734" x2="72214" y2="15734"/>
                        <a14:foregroundMark x1="72214" y1="15734" x2="72214" y2="15734"/>
                        <a14:foregroundMark x1="71917" y1="10490" x2="71917" y2="10490"/>
                        <a14:foregroundMark x1="71917" y1="10490" x2="71917" y2="10490"/>
                        <a14:foregroundMark x1="71768" y1="10490" x2="71768" y2="10490"/>
                        <a14:foregroundMark x1="69094" y1="20629" x2="69094" y2="20629"/>
                        <a14:foregroundMark x1="69094" y1="20979" x2="69094" y2="20979"/>
                        <a14:foregroundMark x1="74146" y1="7343" x2="74146" y2="7343"/>
                        <a14:foregroundMark x1="29718" y1="8392" x2="29718" y2="8392"/>
                        <a14:foregroundMark x1="26449" y1="31469" x2="26449" y2="31469"/>
                        <a14:foregroundMark x1="46360" y1="31469" x2="46360" y2="31469"/>
                        <a14:foregroundMark x1="38930" y1="31643" x2="38930" y2="31643"/>
                        <a14:foregroundMark x1="36256" y1="26224" x2="36256" y2="26224"/>
                        <a14:foregroundMark x1="33432" y1="26923" x2="33432" y2="26923"/>
                        <a14:foregroundMark x1="31501" y1="27797" x2="31501" y2="27797"/>
                        <a14:foregroundMark x1="40416" y1="38986" x2="40416" y2="38986"/>
                        <a14:foregroundMark x1="41159" y1="37937" x2="41159" y2="37937"/>
                        <a14:foregroundMark x1="34621" y1="40559" x2="34621" y2="40559"/>
                        <a14:foregroundMark x1="31501" y1="38462" x2="31501" y2="38462"/>
                        <a14:foregroundMark x1="53938" y1="19755" x2="53938" y2="19755"/>
                        <a14:foregroundMark x1="84695" y1="31993" x2="84695" y2="31993"/>
                        <a14:foregroundMark x1="81575" y1="30769" x2="81575" y2="30769"/>
                        <a14:foregroundMark x1="81575" y1="30769" x2="81575" y2="30769"/>
                        <a14:foregroundMark x1="74146" y1="50699" x2="74146" y2="50699"/>
                        <a14:foregroundMark x1="78752" y1="37063" x2="78752" y2="37063"/>
                        <a14:foregroundMark x1="71471" y1="51748" x2="71471" y2="51748"/>
                        <a14:foregroundMark x1="73700" y1="52972" x2="73700" y2="52972"/>
                        <a14:foregroundMark x1="73700" y1="52972" x2="73700" y2="52972"/>
                        <a14:foregroundMark x1="75186" y1="52622" x2="75186" y2="52622"/>
                        <a14:foregroundMark x1="75632" y1="53497" x2="75780" y2="54371"/>
                        <a14:foregroundMark x1="76077" y1="54720" x2="76077" y2="54720"/>
                        <a14:foregroundMark x1="76077" y1="55769" x2="76077" y2="55769"/>
                        <a14:foregroundMark x1="72957" y1="50175" x2="72957" y2="50175"/>
                        <a14:foregroundMark x1="72214" y1="50175" x2="71471" y2="50350"/>
                        <a14:foregroundMark x1="69539" y1="51049" x2="69539" y2="51049"/>
                        <a14:foregroundMark x1="69539" y1="51049" x2="69539" y2="51049"/>
                        <a14:foregroundMark x1="23328" y1="13287" x2="23328" y2="13287"/>
                        <a14:foregroundMark x1="49034" y1="9615" x2="49034" y2="9615"/>
                        <a14:foregroundMark x1="24666" y1="46503" x2="24666" y2="46503"/>
                        <a14:foregroundMark x1="40862" y1="66783" x2="40862" y2="66783"/>
                        <a14:foregroundMark x1="59435" y1="18007" x2="59435" y2="18007"/>
                        <a14:foregroundMark x1="65973" y1="37587" x2="65973" y2="37587"/>
                        <a14:foregroundMark x1="57801" y1="41259" x2="57801" y2="41259"/>
                        <a14:foregroundMark x1="56315" y1="45804" x2="56315" y2="45804"/>
                        <a14:foregroundMark x1="56315" y1="45804" x2="56315" y2="45804"/>
                        <a14:foregroundMark x1="51412" y1="51748" x2="51412" y2="51748"/>
                        <a14:foregroundMark x1="64487" y1="36538" x2="64487" y2="36538"/>
                        <a14:foregroundMark x1="64487" y1="36538" x2="64487" y2="36538"/>
                        <a14:foregroundMark x1="61367" y1="37587" x2="61367" y2="37587"/>
                        <a14:foregroundMark x1="59435" y1="38462" x2="59435" y2="38462"/>
                        <a14:foregroundMark x1="56612" y1="38986" x2="56612" y2="38986"/>
                        <a14:foregroundMark x1="56315" y1="39336" x2="56315" y2="39336"/>
                        <a14:foregroundMark x1="54383" y1="40559" x2="54383" y2="40559"/>
                        <a14:foregroundMark x1="16493" y1="68531" x2="16493" y2="68531"/>
                        <a14:foregroundMark x1="16048" y1="72028" x2="16048" y2="72028"/>
                        <a14:foregroundMark x1="16048" y1="72203" x2="16048" y2="72203"/>
                        <a14:foregroundMark x1="18871" y1="77622" x2="18871" y2="77622"/>
                        <a14:foregroundMark x1="18871" y1="77622" x2="18871" y2="77622"/>
                        <a14:foregroundMark x1="21545" y1="79021" x2="21545" y2="79021"/>
                        <a14:foregroundMark x1="22585" y1="79021" x2="22585" y2="79021"/>
                        <a14:foregroundMark x1="25260" y1="89860" x2="25260" y2="89860"/>
                        <a14:foregroundMark x1="25260" y1="89860" x2="25260" y2="89860"/>
                        <a14:foregroundMark x1="22734" y1="82692" x2="22734" y2="82692"/>
                        <a14:foregroundMark x1="22734" y1="82692" x2="22734" y2="82692"/>
                        <a14:foregroundMark x1="20802" y1="77622" x2="20802" y2="77622"/>
                        <a14:foregroundMark x1="20802" y1="77622" x2="20802" y2="77622"/>
                        <a14:foregroundMark x1="18276" y1="73077" x2="18276" y2="73077"/>
                        <a14:foregroundMark x1="17979" y1="73077" x2="17979" y2="73077"/>
                        <a14:foregroundMark x1="17682" y1="73077" x2="17682" y2="73077"/>
                        <a14:foregroundMark x1="15602" y1="75699" x2="15602" y2="75699"/>
                        <a14:foregroundMark x1="15750" y1="79371" x2="15750" y2="79371"/>
                        <a14:foregroundMark x1="16345" y1="79545" x2="17236" y2="80420"/>
                        <a14:foregroundMark x1="17682" y1="80769" x2="17682" y2="80769"/>
                        <a14:foregroundMark x1="18871" y1="82168" x2="18871" y2="82168"/>
                        <a14:foregroundMark x1="18871" y1="82168" x2="19614" y2="82517"/>
                        <a14:foregroundMark x1="19614" y1="82517" x2="19614" y2="82517"/>
                        <a14:foregroundMark x1="22585" y1="72552" x2="22585" y2="72552"/>
                        <a14:foregroundMark x1="24963" y1="74301" x2="24963" y2="74301"/>
                        <a14:foregroundMark x1="24963" y1="75350" x2="25260" y2="76573"/>
                        <a14:foregroundMark x1="24517" y1="79021" x2="24666" y2="79895"/>
                        <a14:foregroundMark x1="25260" y1="80420" x2="25260" y2="80420"/>
                        <a14:foregroundMark x1="25260" y1="80420" x2="25260" y2="80420"/>
                        <a14:foregroundMark x1="24963" y1="82517" x2="24963" y2="82517"/>
                        <a14:foregroundMark x1="21397" y1="85315" x2="21397" y2="85315"/>
                        <a14:foregroundMark x1="13670" y1="79371" x2="13670" y2="79371"/>
                        <a14:foregroundMark x1="14413" y1="77448" x2="14413" y2="77448"/>
                        <a14:foregroundMark x1="15305" y1="83042" x2="15305" y2="83042"/>
                        <a14:foregroundMark x1="16790" y1="83042" x2="16790" y2="83042"/>
                        <a14:foregroundMark x1="16790" y1="83042" x2="16790" y2="83042"/>
                        <a14:foregroundMark x1="16790" y1="83042" x2="16790" y2="83042"/>
                        <a14:foregroundMark x1="17979" y1="83392" x2="17979" y2="83392"/>
                        <a14:foregroundMark x1="18425" y1="84441" x2="18425" y2="84441"/>
                        <a14:foregroundMark x1="18722" y1="84790" x2="18722" y2="84790"/>
                        <a14:foregroundMark x1="18722" y1="84790" x2="18722" y2="84790"/>
                        <a14:foregroundMark x1="19911" y1="85315" x2="19911" y2="85315"/>
                        <a14:foregroundMark x1="20357" y1="85664" x2="20357" y2="85664"/>
                        <a14:foregroundMark x1="21100" y1="85839" x2="21100" y2="85839"/>
                        <a14:foregroundMark x1="21100" y1="85839" x2="20357" y2="86189"/>
                        <a14:foregroundMark x1="17979" y1="85839" x2="17979" y2="85839"/>
                        <a14:foregroundMark x1="17682" y1="85664" x2="17682" y2="85664"/>
                        <a14:foregroundMark x1="16048" y1="85664" x2="16048" y2="85664"/>
                        <a14:foregroundMark x1="16048" y1="84091" x2="16048" y2="84091"/>
                        <a14:foregroundMark x1="16048" y1="80769" x2="16048" y2="80769"/>
                        <a14:foregroundMark x1="21100" y1="79371" x2="23031" y2="79545"/>
                        <a14:foregroundMark x1="26449" y1="79895" x2="26449" y2="79895"/>
                        <a14:foregroundMark x1="25409" y1="78497" x2="25409" y2="78497"/>
                        <a14:foregroundMark x1="36701" y1="83042" x2="36701" y2="83042"/>
                        <a14:foregroundMark x1="40565" y1="60140" x2="40565" y2="60140"/>
                        <a14:foregroundMark x1="38484" y1="70804" x2="38484" y2="70804"/>
                        <a14:foregroundMark x1="37444" y1="64336" x2="37444" y2="64336"/>
                        <a14:foregroundMark x1="34918" y1="64860" x2="34918" y2="64860"/>
                        <a14:foregroundMark x1="28529" y1="8217" x2="28529" y2="8217"/>
                        <a14:foregroundMark x1="69985" y1="87238" x2="69985" y2="87238"/>
                        <a14:foregroundMark x1="50074" y1="87937" x2="50074" y2="87937"/>
                        <a14:foregroundMark x1="53640" y1="86713" x2="53640" y2="86713"/>
                        <a14:foregroundMark x1="57504" y1="84441" x2="57504" y2="84441"/>
                        <a14:foregroundMark x1="62110" y1="82517" x2="62110" y2="82517"/>
                        <a14:foregroundMark x1="59138" y1="81294" x2="59138" y2="81294"/>
                        <a14:foregroundMark x1="60475" y1="83042" x2="60475" y2="83042"/>
                        <a14:foregroundMark x1="60475" y1="84965" x2="60475" y2="84965"/>
                        <a14:foregroundMark x1="61070" y1="86364" x2="59435" y2="88462"/>
                        <a14:foregroundMark x1="58544" y1="88986" x2="58544" y2="88986"/>
                        <a14:foregroundMark x1="54829" y1="93531" x2="54829" y2="93531"/>
                        <a14:foregroundMark x1="57801" y1="94056" x2="57801" y2="94056"/>
                        <a14:foregroundMark x1="59138" y1="94406" x2="59881" y2="94406"/>
                        <a14:foregroundMark x1="61070" y1="94406" x2="61070" y2="94406"/>
                        <a14:foregroundMark x1="62556" y1="93007" x2="62556" y2="93007"/>
                        <a14:foregroundMark x1="63299" y1="90210" x2="63299" y2="90210"/>
                        <a14:foregroundMark x1="64042" y1="89336" x2="64042" y2="89336"/>
                        <a14:foregroundMark x1="52749" y1="82692" x2="52749" y2="82692"/>
                        <a14:foregroundMark x1="53343" y1="81294" x2="53343" y2="81294"/>
                        <a14:foregroundMark x1="83061" y1="68007" x2="83061" y2="68007"/>
                        <a14:foregroundMark x1="84101" y1="77972" x2="84101" y2="77972"/>
                        <a14:foregroundMark x1="77563" y1="73427" x2="77563" y2="73427"/>
                        <a14:foregroundMark x1="76969" y1="75699" x2="76969" y2="75699"/>
                        <a14:foregroundMark x1="75186" y1="13811" x2="75186" y2="13811"/>
                        <a14:foregroundMark x1="73254" y1="19231" x2="73254" y2="19231"/>
                        <a14:foregroundMark x1="80386" y1="29196" x2="80386" y2="29196"/>
                        <a14:foregroundMark x1="79941" y1="41084" x2="79941" y2="41084"/>
                        <a14:foregroundMark x1="16345" y1="45105" x2="16345" y2="45105"/>
                        <a14:foregroundMark x1="16939" y1="52448" x2="16939" y2="52448"/>
                        <a14:foregroundMark x1="16939" y1="51049" x2="16939" y2="51049"/>
                        <a14:foregroundMark x1="14562" y1="41958" x2="14562" y2="41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633" y="1714500"/>
            <a:ext cx="40344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42391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costume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4C6991E-B75F-B1A1-A32E-B8ECC3514E3B}"/>
              </a:ext>
            </a:extLst>
          </p:cNvPr>
          <p:cNvGrpSpPr/>
          <p:nvPr/>
        </p:nvGrpSpPr>
        <p:grpSpPr>
          <a:xfrm>
            <a:off x="6066862" y="1414635"/>
            <a:ext cx="5120725" cy="4900044"/>
            <a:chOff x="6066862" y="1414635"/>
            <a:chExt cx="5120725" cy="4900044"/>
          </a:xfrm>
        </p:grpSpPr>
        <p:sp>
          <p:nvSpPr>
            <p:cNvPr id="8" name="직사각형 22">
              <a:extLst>
                <a:ext uri="{FF2B5EF4-FFF2-40B4-BE49-F238E27FC236}">
                  <a16:creationId xmlns:a16="http://schemas.microsoft.com/office/drawing/2014/main" id="{8835600E-B8CD-A1C4-D518-B7AC91C1B73E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23">
              <a:extLst>
                <a:ext uri="{FF2B5EF4-FFF2-40B4-BE49-F238E27FC236}">
                  <a16:creationId xmlns:a16="http://schemas.microsoft.com/office/drawing/2014/main" id="{37E21F08-6373-6CE1-480E-106E0430D7F4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복장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코스튬</a:t>
              </a: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A69A524-D161-DCBF-B7F1-2B6D46848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6862" y="1697344"/>
              <a:ext cx="5120725" cy="3116377"/>
            </a:xfrm>
            <a:prstGeom prst="rect">
              <a:avLst/>
            </a:prstGeom>
          </p:spPr>
        </p:pic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443290C9-36AA-0E60-F2B0-C4B2B3C3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902" y="1657615"/>
            <a:ext cx="5120725" cy="3116377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FC62844C-4873-CEF9-6352-94C5774F2F53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F494FE0A-1457-A48C-1841-BDF1538E1C1A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FE29E3-2FB2-CE4B-95EB-1C7C5B3A34C1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43622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cat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FCBAFFB-7E91-5CAF-F3AF-67982BDC4D8D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1155E6FF-0803-EFFF-4BB9-DF7A9277A696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1797C-21DF-D5AC-C16C-A866632DD242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9174794-BBFC-1E8A-68C9-97756FA16CBC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6EECC2CE-0CBB-8BB4-FBC7-F25879284958}"/>
                </a:ext>
              </a:extLst>
            </p:cNvPr>
            <p:cNvGrpSpPr/>
            <p:nvPr/>
          </p:nvGrpSpPr>
          <p:grpSpPr>
            <a:xfrm>
              <a:off x="6295505" y="1414635"/>
              <a:ext cx="4663442" cy="4900044"/>
              <a:chOff x="6295505" y="1414635"/>
              <a:chExt cx="4663442" cy="4900044"/>
            </a:xfrm>
          </p:grpSpPr>
          <p:sp>
            <p:nvSpPr>
              <p:cNvPr id="15" name="직사각형 22">
                <a:extLst>
                  <a:ext uri="{FF2B5EF4-FFF2-40B4-BE49-F238E27FC236}">
                    <a16:creationId xmlns:a16="http://schemas.microsoft.com/office/drawing/2014/main" id="{6AE90310-169F-59D9-CCEF-3FB0FAF73181}"/>
                  </a:ext>
                </a:extLst>
              </p:cNvPr>
              <p:cNvSpPr/>
              <p:nvPr/>
            </p:nvSpPr>
            <p:spPr>
              <a:xfrm>
                <a:off x="6295505" y="1414635"/>
                <a:ext cx="4663440" cy="490004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7" name="직사각형 23">
                <a:extLst>
                  <a:ext uri="{FF2B5EF4-FFF2-40B4-BE49-F238E27FC236}">
                    <a16:creationId xmlns:a16="http://schemas.microsoft.com/office/drawing/2014/main" id="{27438C66-C06C-6248-E557-429A94B9B211}"/>
                  </a:ext>
                </a:extLst>
              </p:cNvPr>
              <p:cNvSpPr/>
              <p:nvPr/>
            </p:nvSpPr>
            <p:spPr>
              <a:xfrm>
                <a:off x="6295507" y="5096430"/>
                <a:ext cx="4663440" cy="1218249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ko-KR" altLang="en-US" sz="4000" b="1" dirty="0">
                    <a:solidFill>
                      <a:schemeClr val="tx1"/>
                    </a:solidFill>
                    <a:latin typeface="맑은 고딕"/>
                    <a:ea typeface="맑은 고딕"/>
                  </a:rPr>
                  <a:t>고양이</a:t>
                </a:r>
              </a:p>
            </p:txBody>
          </p:sp>
        </p:grp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C5BB5E9-7572-DE61-559A-9589DD818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11" b="99251" l="476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8785" y="1568175"/>
              <a:ext cx="2896619" cy="3682846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4256E7F1-9AC8-7488-635F-72E756D58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1" b="99251" l="476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558" y="1568175"/>
            <a:ext cx="2896619" cy="36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F1CED28-D6B9-327C-1DF8-C8CA5237C789}"/>
              </a:ext>
            </a:extLst>
          </p:cNvPr>
          <p:cNvSpPr txBox="1"/>
          <p:nvPr/>
        </p:nvSpPr>
        <p:spPr>
          <a:xfrm>
            <a:off x="381000" y="1630342"/>
            <a:ext cx="11430000" cy="220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9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‘</a:t>
            </a:r>
            <a:r>
              <a:rPr kumimoji="0" lang="ko-KR" alt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핼러윈</a:t>
            </a:r>
            <a:r>
              <a:rPr kumimoji="0" lang="ko-KR" alt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파티</a:t>
            </a:r>
            <a:r>
              <a:rPr kumimoji="0" lang="en-US" altLang="ko-KR" sz="49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’</a:t>
            </a:r>
            <a:r>
              <a:rPr lang="ko-KR" altLang="en-US" sz="4900" b="1" dirty="0">
                <a:latin typeface="+mn-ea"/>
              </a:rPr>
              <a:t> </a:t>
            </a:r>
            <a:r>
              <a:rPr kumimoji="0" lang="ko-KR" alt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하면 </a:t>
            </a:r>
            <a:endParaRPr kumimoji="0" lang="en-US" altLang="ko-KR" sz="4900" b="1" i="0" u="none" strike="noStrike" kern="1200" cap="none" spc="0" normalizeH="0" baseline="0" noProof="0" dirty="0">
              <a:ln>
                <a:noFill/>
              </a:ln>
              <a:solidFill>
                <a:srgbClr val="482014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떠오르는 것에 대해 이야기 나누기</a:t>
            </a:r>
            <a:endParaRPr kumimoji="0" lang="en-US" altLang="ko-KR" sz="4900" b="1" i="0" u="none" strike="noStrike" kern="1200" cap="none" spc="0" normalizeH="0" baseline="0" noProof="0" dirty="0">
              <a:ln>
                <a:noFill/>
              </a:ln>
              <a:solidFill>
                <a:srgbClr val="482014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F43E4-968D-7C2F-E95D-BB858681FD8B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1219396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64542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pumpkin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D71EB69-895C-F974-3B8C-BB1312B3DB56}"/>
              </a:ext>
            </a:extLst>
          </p:cNvPr>
          <p:cNvGrpSpPr/>
          <p:nvPr/>
        </p:nvGrpSpPr>
        <p:grpSpPr>
          <a:xfrm>
            <a:off x="5988996" y="1414635"/>
            <a:ext cx="5197813" cy="4900044"/>
            <a:chOff x="5988996" y="1414635"/>
            <a:chExt cx="5197813" cy="4900044"/>
          </a:xfrm>
        </p:grpSpPr>
        <p:sp>
          <p:nvSpPr>
            <p:cNvPr id="4" name="직사각형 22">
              <a:extLst>
                <a:ext uri="{FF2B5EF4-FFF2-40B4-BE49-F238E27FC236}">
                  <a16:creationId xmlns:a16="http://schemas.microsoft.com/office/drawing/2014/main" id="{00B4EFFF-7AAD-ECD5-7C7D-1AA780CFDA60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" name="직사각형 23">
              <a:extLst>
                <a:ext uri="{FF2B5EF4-FFF2-40B4-BE49-F238E27FC236}">
                  <a16:creationId xmlns:a16="http://schemas.microsoft.com/office/drawing/2014/main" id="{96FDE459-ACDE-21F8-7AA9-688B35594521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호박</a:t>
              </a: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6C10ACF-C95E-5C61-E7EA-73C8BD10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21" b="89984" l="9981" r="89995">
                          <a14:foregroundMark x1="42733" y1="17367" x2="42733" y2="17367"/>
                          <a14:foregroundMark x1="39656" y1="19346" x2="39656" y2="19346"/>
                          <a14:foregroundMark x1="42733" y1="19750" x2="42733" y2="19750"/>
                          <a14:foregroundMark x1="40843" y1="20921" x2="40843" y2="20921"/>
                          <a14:foregroundMark x1="44404" y1="20153" x2="44404" y2="20153"/>
                          <a14:foregroundMark x1="47481" y1="20153" x2="47481" y2="20153"/>
                          <a14:foregroundMark x1="54118" y1="19346" x2="54118" y2="19346"/>
                          <a14:foregroundMark x1="56250" y1="17367" x2="56250" y2="17367"/>
                          <a14:foregroundMark x1="59327" y1="18538" x2="59327" y2="18538"/>
                          <a14:foregroundMark x1="59811" y1="18942" x2="59811" y2="18942"/>
                          <a14:foregroundMark x1="62185" y1="20153" x2="62185" y2="20153"/>
                          <a14:foregroundMark x1="63372" y1="19346" x2="63372" y2="19346"/>
                          <a14:foregroundMark x1="61943" y1="19346" x2="61943" y2="19346"/>
                          <a14:foregroundMark x1="58624" y1="18538" x2="58624" y2="18538"/>
                          <a14:foregroundMark x1="34448" y1="18942" x2="34448" y2="18942"/>
                          <a14:foregroundMark x1="35392" y1="18174" x2="35392" y2="18174"/>
                          <a14:foregroundMark x1="34908" y1="18942" x2="34908" y2="18942"/>
                          <a14:foregroundMark x1="34205" y1="18942" x2="34205" y2="18942"/>
                          <a14:foregroundMark x1="34448" y1="18538" x2="34448" y2="18538"/>
                          <a14:foregroundMark x1="63832" y1="18538" x2="63832" y2="18538"/>
                          <a14:foregroundMark x1="65262" y1="18942" x2="65262" y2="18942"/>
                          <a14:foregroundMark x1="43677" y1="19750" x2="43677" y2="19750"/>
                          <a14:foregroundMark x1="38009" y1="19346" x2="38009" y2="19346"/>
                          <a14:foregroundMark x1="37040" y1="18538" x2="37040" y2="18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8996" y="1870811"/>
              <a:ext cx="5197813" cy="3116377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D8277C39-0470-882B-B265-EFCF8397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1" b="89984" l="9981" r="89995">
                        <a14:foregroundMark x1="42733" y1="17367" x2="42733" y2="17367"/>
                        <a14:foregroundMark x1="39656" y1="19346" x2="39656" y2="19346"/>
                        <a14:foregroundMark x1="42733" y1="19750" x2="42733" y2="19750"/>
                        <a14:foregroundMark x1="40843" y1="20921" x2="40843" y2="20921"/>
                        <a14:foregroundMark x1="44404" y1="20153" x2="44404" y2="20153"/>
                        <a14:foregroundMark x1="47481" y1="20153" x2="47481" y2="20153"/>
                        <a14:foregroundMark x1="54118" y1="19346" x2="54118" y2="19346"/>
                        <a14:foregroundMark x1="56250" y1="17367" x2="56250" y2="17367"/>
                        <a14:foregroundMark x1="59327" y1="18538" x2="59327" y2="18538"/>
                        <a14:foregroundMark x1="59811" y1="18942" x2="59811" y2="18942"/>
                        <a14:foregroundMark x1="62185" y1="20153" x2="62185" y2="20153"/>
                        <a14:foregroundMark x1="63372" y1="19346" x2="63372" y2="19346"/>
                        <a14:foregroundMark x1="61943" y1="19346" x2="61943" y2="19346"/>
                        <a14:foregroundMark x1="58624" y1="18538" x2="58624" y2="18538"/>
                        <a14:foregroundMark x1="34448" y1="18942" x2="34448" y2="18942"/>
                        <a14:foregroundMark x1="35392" y1="18174" x2="35392" y2="18174"/>
                        <a14:foregroundMark x1="34908" y1="18942" x2="34908" y2="18942"/>
                        <a14:foregroundMark x1="34205" y1="18942" x2="34205" y2="18942"/>
                        <a14:foregroundMark x1="34448" y1="18538" x2="34448" y2="18538"/>
                        <a14:foregroundMark x1="63832" y1="18538" x2="63832" y2="18538"/>
                        <a14:foregroundMark x1="65262" y1="18942" x2="65262" y2="18942"/>
                        <a14:foregroundMark x1="43677" y1="19750" x2="43677" y2="19750"/>
                        <a14:foregroundMark x1="38009" y1="19346" x2="38009" y2="19346"/>
                        <a14:foregroundMark x1="37040" y1="18538" x2="37040" y2="1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738" y="1870811"/>
            <a:ext cx="5197813" cy="3116377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B2E3795A-7212-B960-B22F-A3AE6C7C4FAE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47C0DBB-39B1-5B4A-A289-32A6E379C4B5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735F41-6C84-95B9-951C-274AB4781CA5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</p:spTree>
    <p:extLst>
      <p:ext uri="{BB962C8B-B14F-4D97-AF65-F5344CB8AC3E}">
        <p14:creationId xmlns:p14="http://schemas.microsoft.com/office/powerpoint/2010/main" val="34953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3"/>
          <p:cNvSpPr txBox="1"/>
          <p:nvPr/>
        </p:nvSpPr>
        <p:spPr>
          <a:xfrm>
            <a:off x="408563" y="2458860"/>
            <a:ext cx="11420272" cy="1992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배운 단어를 토대로 </a:t>
            </a:r>
            <a:r>
              <a:rPr kumimoji="0" lang="en-US" altLang="ko-KR" sz="4400" b="1" i="0" u="none" strike="noStrike" kern="1200" cap="none" spc="0" normalizeH="0" baseline="0" dirty="0">
                <a:solidFill>
                  <a:srgbClr val="3057B9"/>
                </a:solidFill>
                <a:latin typeface="+mn-ea"/>
              </a:rPr>
              <a:t>Worksheet 1</a:t>
            </a: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에서</a:t>
            </a:r>
            <a:endParaRPr kumimoji="0" lang="en-US" altLang="ko-KR" sz="4400" b="1" i="0" u="none" strike="noStrike" kern="1200" cap="none" spc="0" normalizeH="0" baseline="0" dirty="0">
              <a:solidFill>
                <a:srgbClr val="482014"/>
              </a:solidFill>
              <a:latin typeface="+mn-ea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400" b="1" i="0" u="none" strike="noStrike" kern="1200" cap="none" spc="0" normalizeH="0" baseline="0" dirty="0">
                <a:solidFill>
                  <a:srgbClr val="EB5800"/>
                </a:solidFill>
                <a:latin typeface="+mn-ea"/>
              </a:rPr>
              <a:t>Word Search</a:t>
            </a:r>
            <a:r>
              <a:rPr kumimoji="0" lang="en-US" altLang="ko-KR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 </a:t>
            </a: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및 </a:t>
            </a:r>
            <a:r>
              <a:rPr kumimoji="0" lang="en-US" altLang="ko-KR" sz="4400" b="1" i="0" u="none" strike="noStrike" kern="1200" cap="none" spc="0" normalizeH="0" baseline="0" dirty="0">
                <a:solidFill>
                  <a:srgbClr val="EB5800"/>
                </a:solidFill>
                <a:latin typeface="+mn-ea"/>
              </a:rPr>
              <a:t>Bingo</a:t>
            </a:r>
            <a:r>
              <a:rPr kumimoji="0" lang="en-US" altLang="ko-KR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 </a:t>
            </a: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활동을 해 봅시다</a:t>
            </a:r>
            <a:r>
              <a:rPr kumimoji="0" lang="en-US" altLang="ko-KR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.</a:t>
            </a: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 </a:t>
            </a:r>
            <a:r>
              <a:rPr kumimoji="0" lang="en-US" altLang="ko-KR" sz="4400" b="0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 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776B590-ED73-107F-8BFB-10E1DC5F30DC}"/>
              </a:ext>
            </a:extLst>
          </p:cNvPr>
          <p:cNvSpPr txBox="1"/>
          <p:nvPr/>
        </p:nvSpPr>
        <p:spPr>
          <a:xfrm>
            <a:off x="3540868" y="427648"/>
            <a:ext cx="741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 익히기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23A9FE7-04CD-2483-753C-AA46FE757C27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B36BF-BA72-1CCE-794F-CBE02BAB38E7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7A5C09-0DAD-66B3-CA7E-3C8ECEE3FEFA}"/>
              </a:ext>
            </a:extLst>
          </p:cNvPr>
          <p:cNvSpPr txBox="1"/>
          <p:nvPr/>
        </p:nvSpPr>
        <p:spPr>
          <a:xfrm>
            <a:off x="408562" y="2124290"/>
            <a:ext cx="11399125" cy="2203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4900" b="1" dirty="0">
                <a:solidFill>
                  <a:srgbClr val="9C3B00"/>
                </a:solidFill>
                <a:latin typeface="+mn-ea"/>
              </a:rPr>
              <a:t>되고 싶은 </a:t>
            </a:r>
            <a:r>
              <a:rPr lang="ko-KR" altLang="en-US" sz="49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4900" b="1" dirty="0">
                <a:solidFill>
                  <a:srgbClr val="9C3B00"/>
                </a:solidFill>
                <a:latin typeface="+mn-ea"/>
              </a:rPr>
              <a:t> 캐릭터 </a:t>
            </a:r>
            <a:endParaRPr lang="en-US" altLang="ko-KR" sz="4900" b="1" dirty="0">
              <a:solidFill>
                <a:srgbClr val="9C3B00"/>
              </a:solidFill>
              <a:latin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4900" b="1" dirty="0">
                <a:solidFill>
                  <a:srgbClr val="9C3B00"/>
                </a:solidFill>
                <a:latin typeface="+mn-ea"/>
              </a:rPr>
              <a:t>묻고 답하는 표현 </a:t>
            </a:r>
            <a:r>
              <a:rPr lang="ko-KR" altLang="en-US" sz="4900" b="1" dirty="0">
                <a:solidFill>
                  <a:srgbClr val="482014"/>
                </a:solidFill>
                <a:latin typeface="+mn-ea"/>
              </a:rPr>
              <a:t>익히고 연습하기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18F81-4A0D-5CFE-2663-BCBF78414E55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F5EC079C-0D67-ED8A-4FE5-FEC0488FB11B}"/>
              </a:ext>
            </a:extLst>
          </p:cNvPr>
          <p:cNvSpPr txBox="1"/>
          <p:nvPr/>
        </p:nvSpPr>
        <p:spPr>
          <a:xfrm>
            <a:off x="1917577" y="439019"/>
            <a:ext cx="1094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1285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36" y="1064234"/>
            <a:ext cx="1103053" cy="1575407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6ACA7A8B-617F-D692-6E5C-66FDB478CFE9}"/>
              </a:ext>
            </a:extLst>
          </p:cNvPr>
          <p:cNvGrpSpPr/>
          <p:nvPr/>
        </p:nvGrpSpPr>
        <p:grpSpPr>
          <a:xfrm>
            <a:off x="861552" y="2533735"/>
            <a:ext cx="10612876" cy="3692657"/>
            <a:chOff x="861552" y="2533735"/>
            <a:chExt cx="10612876" cy="369265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84EE312-810B-0D4F-FBD3-D7655D277D60}"/>
                </a:ext>
              </a:extLst>
            </p:cNvPr>
            <p:cNvSpPr/>
            <p:nvPr/>
          </p:nvSpPr>
          <p:spPr>
            <a:xfrm>
              <a:off x="861552" y="2533735"/>
              <a:ext cx="10612876" cy="36926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말풍선: 모서리가 둥근 사각형 3">
              <a:extLst>
                <a:ext uri="{FF2B5EF4-FFF2-40B4-BE49-F238E27FC236}">
                  <a16:creationId xmlns:a16="http://schemas.microsoft.com/office/drawing/2014/main" id="{97E729CB-058C-1F0F-E6DC-79E61F743511}"/>
                </a:ext>
              </a:extLst>
            </p:cNvPr>
            <p:cNvSpPr/>
            <p:nvPr/>
          </p:nvSpPr>
          <p:spPr>
            <a:xfrm>
              <a:off x="1411357" y="2848997"/>
              <a:ext cx="7933461" cy="804560"/>
            </a:xfrm>
            <a:prstGeom prst="wedgeRoundRectCallout">
              <a:avLst>
                <a:gd name="adj1" fmla="val 55169"/>
                <a:gd name="adj2" fmla="val 9369"/>
                <a:gd name="adj3" fmla="val 16667"/>
              </a:avLst>
            </a:prstGeom>
            <a:solidFill>
              <a:schemeClr val="lt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2800" b="1" dirty="0">
                  <a:solidFill>
                    <a:schemeClr val="dk1"/>
                  </a:solidFill>
                  <a:latin typeface="+mn-ea"/>
                </a:rPr>
                <a:t>This Halloween, </a:t>
              </a:r>
              <a:r>
                <a:rPr lang="en-US" altLang="ko-KR" sz="2800" b="1" dirty="0">
                  <a:solidFill>
                    <a:srgbClr val="ED7D31"/>
                  </a:solidFill>
                  <a:latin typeface="+mn-ea"/>
                </a:rPr>
                <a:t>I want to be </a:t>
              </a:r>
              <a:r>
                <a:rPr lang="en-US" altLang="ko-KR" sz="2800" b="1" dirty="0">
                  <a:solidFill>
                    <a:schemeClr val="tx1"/>
                  </a:solidFill>
                  <a:latin typeface="+mn-ea"/>
                </a:rPr>
                <a:t>a </a:t>
              </a:r>
              <a:r>
                <a:rPr lang="en-US" altLang="ko-KR" sz="2800" b="1" dirty="0">
                  <a:solidFill>
                    <a:schemeClr val="dk1"/>
                  </a:solidFill>
                  <a:latin typeface="+mn-ea"/>
                </a:rPr>
                <a:t>_____________.</a:t>
              </a: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C0C2A7DF-3506-8123-9AD3-77799D75B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77" l="10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294" y="2218052"/>
            <a:ext cx="1225270" cy="1653780"/>
          </a:xfrm>
          <a:prstGeom prst="rect">
            <a:avLst/>
          </a:prstGeom>
        </p:spPr>
      </p:pic>
      <p:sp>
        <p:nvSpPr>
          <p:cNvPr id="5" name="말풍선: 모서리가 둥근 사각형 4"/>
          <p:cNvSpPr/>
          <p:nvPr/>
        </p:nvSpPr>
        <p:spPr>
          <a:xfrm>
            <a:off x="2518962" y="1307991"/>
            <a:ext cx="7523155" cy="834165"/>
          </a:xfrm>
          <a:prstGeom prst="wedgeRoundRectCallout">
            <a:avLst>
              <a:gd name="adj1" fmla="val -56773"/>
              <a:gd name="adj2" fmla="val 18522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2800" b="1" dirty="0">
                <a:solidFill>
                  <a:schemeClr val="dk1"/>
                </a:solidFill>
                <a:latin typeface="+mn-ea"/>
              </a:rPr>
              <a:t> </a:t>
            </a:r>
            <a:r>
              <a:rPr lang="en-US" altLang="ko-KR" sz="2800" b="1" dirty="0">
                <a:solidFill>
                  <a:srgbClr val="ED7D31"/>
                </a:solidFill>
                <a:latin typeface="+mn-ea"/>
              </a:rPr>
              <a:t>What do you want to be </a:t>
            </a:r>
            <a:r>
              <a:rPr lang="en-US" altLang="ko-KR" sz="2800" b="1" dirty="0">
                <a:solidFill>
                  <a:schemeClr val="tx1"/>
                </a:solidFill>
                <a:latin typeface="+mn-ea"/>
              </a:rPr>
              <a:t>for Halloween</a:t>
            </a:r>
            <a:r>
              <a:rPr lang="en-US" altLang="ko-KR" sz="2800" b="1" dirty="0">
                <a:solidFill>
                  <a:schemeClr val="dk1"/>
                </a:solidFill>
                <a:latin typeface="+mn-ea"/>
              </a:rPr>
              <a:t>? 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3433621" y="442037"/>
            <a:ext cx="7325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되고 싶은 </a:t>
            </a: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캐릭터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묻고 답하는 표현 익히기</a:t>
            </a:r>
            <a:endParaRPr kumimoji="0" lang="ko-KR" altLang="en-US" sz="2400" b="1" i="0" u="none" strike="noStrike" kern="1200" cap="none" spc="0" normalizeH="0" baseline="0" dirty="0">
              <a:solidFill>
                <a:srgbClr val="D8380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25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53781"/>
              </p:ext>
            </p:extLst>
          </p:nvPr>
        </p:nvGraphicFramePr>
        <p:xfrm>
          <a:off x="1158512" y="4251382"/>
          <a:ext cx="10018956" cy="181063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25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467909956"/>
                    </a:ext>
                  </a:extLst>
                </a:gridCol>
                <a:gridCol w="2464903">
                  <a:extLst>
                    <a:ext uri="{9D8B030D-6E8A-4147-A177-3AD203B41FA5}">
                      <a16:colId xmlns:a16="http://schemas.microsoft.com/office/drawing/2014/main" val="1007027721"/>
                    </a:ext>
                  </a:extLst>
                </a:gridCol>
              </a:tblGrid>
              <a:tr h="603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 ghost 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witch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      vampire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 pirate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546"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superhero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  mummy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C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   devil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 black cat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  zombie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600" b="1" dirty="0">
                          <a:solidFill>
                            <a:srgbClr val="203A7B"/>
                          </a:solidFill>
                          <a:latin typeface="+mn-ea"/>
                          <a:ea typeface="+mn-ea"/>
                        </a:rPr>
                        <a:t>fairy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defRPr/>
                      </a:pPr>
                      <a:endParaRPr lang="en-US" altLang="ko-KR" sz="2600" b="1" dirty="0">
                        <a:solidFill>
                          <a:srgbClr val="203A7B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defRPr/>
                      </a:pPr>
                      <a:endParaRPr lang="en-US" altLang="ko-KR" sz="2600" b="1" dirty="0">
                        <a:solidFill>
                          <a:srgbClr val="203A7B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FFD931C-B833-A5BB-1859-0A05EFEE6B3E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C0AD5BA-01BE-33C7-E356-C1E631E47A32}"/>
              </a:ext>
            </a:extLst>
          </p:cNvPr>
          <p:cNvSpPr txBox="1"/>
          <p:nvPr/>
        </p:nvSpPr>
        <p:spPr>
          <a:xfrm>
            <a:off x="1917577" y="445092"/>
            <a:ext cx="1202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276BF413-D2F5-CA04-B7DE-4E1FC39B2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5" b="100000" l="1114" r="100000">
                        <a14:foregroundMark x1="43820" y1="32034" x2="43820" y2="32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51" y="4441780"/>
            <a:ext cx="736672" cy="100000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4EB340C-C65E-5EDA-96E6-97898DCE5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993" r="96663">
                        <a14:foregroundMark x1="63230" y1="17393" x2="63230" y2="17393"/>
                        <a14:foregroundMark x1="62574" y1="20056" x2="62574" y2="20056"/>
                        <a14:foregroundMark x1="25209" y1="16586" x2="25209" y2="16586"/>
                        <a14:foregroundMark x1="13409" y1="12914" x2="13409" y2="12914"/>
                        <a14:foregroundMark x1="22467" y1="9201" x2="22467" y2="9201"/>
                        <a14:foregroundMark x1="27890" y1="4520" x2="27890" y2="4520"/>
                        <a14:foregroundMark x1="35161" y1="7385" x2="35161" y2="7385"/>
                        <a14:foregroundMark x1="13409" y1="12914" x2="13409" y2="12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6024" y="5419205"/>
            <a:ext cx="637364" cy="94098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AB2EEBA-2874-11FF-6E34-0A0E3E68F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42" l="1635" r="97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93" y="3932353"/>
            <a:ext cx="642551" cy="9156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74E450B-AE4E-C9F6-B3B6-4290319B1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275" r="98666">
                        <a14:foregroundMark x1="80594" y1="9414" x2="80594" y2="9414"/>
                        <a14:foregroundMark x1="76531" y1="7391" x2="76531" y2="7391"/>
                        <a14:foregroundMark x1="76349" y1="7391" x2="76349" y2="7391"/>
                        <a14:foregroundMark x1="76107" y1="7391" x2="76107" y2="7391"/>
                        <a14:foregroundMark x1="76107" y1="7391" x2="76107" y2="7391"/>
                        <a14:foregroundMark x1="76349" y1="8258" x2="76349" y2="8258"/>
                        <a14:foregroundMark x1="77380" y1="9703" x2="77380" y2="9703"/>
                        <a14:foregroundMark x1="78047" y1="10735" x2="79078" y2="11313"/>
                        <a14:foregroundMark x1="80594" y1="11437" x2="81625" y2="11602"/>
                        <a14:foregroundMark x1="86355" y1="12758" x2="88235" y2="13625"/>
                        <a14:foregroundMark x1="88053" y1="14368" x2="88478" y2="15359"/>
                        <a14:foregroundMark x1="89327" y1="16102" x2="89509" y2="17258"/>
                        <a14:foregroundMark x1="89509" y1="18993" x2="89509" y2="18993"/>
                        <a14:foregroundMark x1="89509" y1="20438" x2="89933" y2="21594"/>
                        <a14:foregroundMark x1="89933" y1="21759" x2="89751" y2="22915"/>
                        <a14:foregroundMark x1="89751" y1="24195" x2="89751" y2="24773"/>
                        <a14:foregroundMark x1="89933" y1="25062" x2="89933" y2="25062"/>
                        <a14:foregroundMark x1="89933" y1="25516" x2="89933" y2="25516"/>
                        <a14:foregroundMark x1="89933" y1="25929" x2="89933" y2="25929"/>
                        <a14:foregroundMark x1="88660" y1="27374" x2="88660" y2="27374"/>
                        <a14:foregroundMark x1="88660" y1="27539" x2="88660" y2="27539"/>
                        <a14:foregroundMark x1="88902" y1="27828" x2="88902" y2="27828"/>
                        <a14:foregroundMark x1="88660" y1="27952" x2="88660" y2="27952"/>
                        <a14:foregroundMark x1="88660" y1="27952" x2="88660" y2="27952"/>
                        <a14:foregroundMark x1="88235" y1="28117" x2="88235" y2="28117"/>
                        <a14:foregroundMark x1="88235" y1="28117" x2="88235" y2="28117"/>
                        <a14:foregroundMark x1="88235" y1="28117" x2="88235" y2="28117"/>
                        <a14:foregroundMark x1="88235" y1="28241" x2="88235" y2="28241"/>
                        <a14:foregroundMark x1="88660" y1="28241" x2="88660" y2="28241"/>
                        <a14:foregroundMark x1="89751" y1="28406" x2="89751" y2="28406"/>
                        <a14:foregroundMark x1="88902" y1="29273" x2="88902" y2="29273"/>
                        <a14:foregroundMark x1="89084" y1="29273" x2="89084" y2="29273"/>
                        <a14:foregroundMark x1="88660" y1="29149" x2="88660" y2="29149"/>
                        <a14:foregroundMark x1="88660" y1="28984" x2="88660" y2="28984"/>
                        <a14:foregroundMark x1="88660" y1="28695" x2="88660" y2="28695"/>
                        <a14:foregroundMark x1="88902" y1="27539" x2="88902" y2="27539"/>
                        <a14:foregroundMark x1="87629" y1="24071" x2="87629" y2="24071"/>
                        <a14:foregroundMark x1="88235" y1="23328" x2="88235" y2="23328"/>
                        <a14:foregroundMark x1="87386" y1="24071" x2="87386" y2="24071"/>
                        <a14:foregroundMark x1="87386" y1="24071" x2="87386" y2="24071"/>
                        <a14:foregroundMark x1="87386" y1="24071" x2="87386" y2="24071"/>
                        <a14:foregroundMark x1="87386" y1="24071" x2="87386" y2="24071"/>
                        <a14:foregroundMark x1="87386" y1="24071" x2="87386" y2="24071"/>
                        <a14:foregroundMark x1="88053" y1="23782" x2="88053" y2="23782"/>
                        <a14:foregroundMark x1="86962" y1="21594" x2="86962" y2="21594"/>
                        <a14:foregroundMark x1="86962" y1="20851" x2="86962" y2="20438"/>
                        <a14:foregroundMark x1="86962" y1="19405" x2="86962" y2="19405"/>
                        <a14:foregroundMark x1="86355" y1="18249" x2="84597" y2="16102"/>
                        <a14:foregroundMark x1="82474" y1="13749" x2="82474" y2="13749"/>
                        <a14:foregroundMark x1="75258" y1="10859" x2="75258" y2="10859"/>
                        <a14:foregroundMark x1="75258" y1="10735" x2="75258" y2="10735"/>
                        <a14:foregroundMark x1="75258" y1="10735" x2="75258" y2="10735"/>
                        <a14:foregroundMark x1="75258" y1="10735" x2="75258" y2="10735"/>
                        <a14:foregroundMark x1="75258" y1="10735" x2="75258" y2="10735"/>
                        <a14:foregroundMark x1="75258" y1="10735" x2="75258" y2="10735"/>
                        <a14:foregroundMark x1="75258" y1="10735" x2="75258" y2="10735"/>
                        <a14:foregroundMark x1="76349" y1="12304" x2="76349" y2="12304"/>
                        <a14:foregroundMark x1="77380" y1="12469" x2="77380" y2="12469"/>
                        <a14:foregroundMark x1="79321" y1="12758" x2="81201" y2="13625"/>
                        <a14:foregroundMark x1="81443" y1="13625" x2="81625" y2="14038"/>
                        <a14:foregroundMark x1="82050" y1="14368" x2="82899" y2="14657"/>
                        <a14:foregroundMark x1="83141" y1="14657" x2="83141" y2="14657"/>
                        <a14:foregroundMark x1="83323" y1="15070" x2="84597" y2="16102"/>
                        <a14:foregroundMark x1="84839" y1="16226" x2="85082" y2="16680"/>
                        <a14:foregroundMark x1="78047" y1="12469" x2="78047" y2="12469"/>
                        <a14:foregroundMark x1="77805" y1="12469" x2="76956" y2="12469"/>
                        <a14:foregroundMark x1="75500" y1="11891" x2="75500" y2="11891"/>
                        <a14:foregroundMark x1="75258" y1="11891" x2="75258" y2="11891"/>
                        <a14:foregroundMark x1="75258" y1="11726" x2="75258" y2="11726"/>
                        <a14:foregroundMark x1="74651" y1="10735" x2="74651" y2="10735"/>
                        <a14:foregroundMark x1="73135" y1="10446" x2="73135" y2="10446"/>
                        <a14:foregroundMark x1="72711" y1="11726" x2="72711" y2="11726"/>
                        <a14:foregroundMark x1="75076" y1="12593" x2="75076" y2="12593"/>
                        <a14:foregroundMark x1="75076" y1="12758" x2="75076" y2="12758"/>
                        <a14:foregroundMark x1="72711" y1="4046" x2="72711" y2="4046"/>
                        <a14:foregroundMark x1="72286" y1="3922" x2="72286" y2="3922"/>
                        <a14:foregroundMark x1="71619" y1="3633" x2="71619" y2="3633"/>
                        <a14:foregroundMark x1="71195" y1="3468" x2="71195" y2="3468"/>
                        <a14:foregroundMark x1="72286" y1="3757" x2="72286" y2="4211"/>
                        <a14:foregroundMark x1="73135" y1="4211" x2="73135" y2="4211"/>
                        <a14:foregroundMark x1="73317" y1="4335" x2="73984" y2="4624"/>
                        <a14:foregroundMark x1="74166" y1="4789" x2="75258" y2="5202"/>
                        <a14:foregroundMark x1="75500" y1="5202" x2="76107" y2="5367"/>
                        <a14:foregroundMark x1="76349" y1="5491" x2="76349" y2="5491"/>
                        <a14:foregroundMark x1="77198" y1="5945" x2="77198" y2="5945"/>
                        <a14:foregroundMark x1="78896" y1="6524" x2="81019" y2="7267"/>
                        <a14:foregroundMark x1="81201" y1="7556" x2="81868" y2="8134"/>
                        <a14:foregroundMark x1="83748" y1="8836" x2="83748" y2="8836"/>
                        <a14:foregroundMark x1="83748" y1="9001" x2="84415" y2="9290"/>
                        <a14:foregroundMark x1="85082" y1="9579" x2="85082" y2="9579"/>
                        <a14:foregroundMark x1="85688" y1="9992" x2="85688" y2="9992"/>
                        <a14:foregroundMark x1="86355" y1="10157" x2="87629" y2="10859"/>
                        <a14:foregroundMark x1="88478" y1="12469" x2="88478" y2="12469"/>
                        <a14:foregroundMark x1="86113" y1="10859" x2="86113" y2="10859"/>
                        <a14:foregroundMark x1="85931" y1="10281" x2="85931" y2="10281"/>
                        <a14:foregroundMark x1="84597" y1="9414" x2="84597" y2="9414"/>
                        <a14:foregroundMark x1="82717" y1="8423" x2="81443" y2="8134"/>
                        <a14:foregroundMark x1="79078" y1="7102" x2="77805" y2="6524"/>
                        <a14:foregroundMark x1="74166" y1="5491" x2="74166" y2="5491"/>
                        <a14:foregroundMark x1="72893" y1="5202" x2="72893" y2="5202"/>
                        <a14:foregroundMark x1="70346" y1="3055" x2="70346" y2="3055"/>
                        <a14:foregroundMark x1="69072" y1="3055" x2="69072" y2="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842" y="3871832"/>
            <a:ext cx="637364" cy="93614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7123184-86B5-8975-FF3D-011587052E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984" l="0" r="99619">
                        <a14:backgroundMark x1="41945" y1="16357" x2="41945" y2="16357"/>
                        <a14:backgroundMark x1="42517" y1="17434" x2="42517" y2="17434"/>
                        <a14:backgroundMark x1="42612" y1="17140" x2="42612" y2="17140"/>
                        <a14:backgroundMark x1="42612" y1="17140" x2="42612" y2="17140"/>
                        <a14:backgroundMark x1="42612" y1="17140" x2="42612" y2="17140"/>
                        <a14:backgroundMark x1="42040" y1="16650" x2="42040" y2="16650"/>
                        <a14:backgroundMark x1="41087" y1="17140" x2="41087" y2="17140"/>
                        <a14:backgroundMark x1="41087" y1="17140" x2="41087" y2="17140"/>
                        <a14:backgroundMark x1="43565" y1="17728" x2="43565" y2="17728"/>
                        <a14:backgroundMark x1="39943" y1="18119" x2="39943" y2="18119"/>
                        <a14:backgroundMark x1="40610" y1="17826" x2="40610" y2="17826"/>
                        <a14:backgroundMark x1="42517" y1="16259" x2="42517" y2="16259"/>
                        <a14:backgroundMark x1="42612" y1="16357" x2="42898" y2="17140"/>
                        <a14:backgroundMark x1="43089" y1="17532" x2="43279" y2="17924"/>
                        <a14:backgroundMark x1="43470" y1="18217" x2="43756" y2="18707"/>
                        <a14:backgroundMark x1="43756" y1="18805" x2="43756" y2="18805"/>
                        <a14:backgroundMark x1="43756" y1="18805" x2="43756" y2="19295"/>
                        <a14:backgroundMark x1="43756" y1="19295" x2="43756" y2="19295"/>
                        <a14:backgroundMark x1="43756" y1="19589" x2="43565" y2="19980"/>
                        <a14:backgroundMark x1="43565" y1="19980" x2="43565" y2="19980"/>
                        <a14:backgroundMark x1="54719" y1="17532" x2="54719" y2="17532"/>
                        <a14:backgroundMark x1="54719" y1="17532" x2="54719" y2="17532"/>
                        <a14:backgroundMark x1="54051" y1="18119" x2="54051" y2="18119"/>
                        <a14:backgroundMark x1="55291" y1="17532" x2="55291" y2="17532"/>
                        <a14:backgroundMark x1="56339" y1="17140" x2="56339" y2="17140"/>
                        <a14:backgroundMark x1="56625" y1="17140" x2="56625" y2="17140"/>
                        <a14:backgroundMark x1="56911" y1="17728" x2="56911" y2="17728"/>
                        <a14:backgroundMark x1="56435" y1="18119" x2="56435" y2="18119"/>
                        <a14:backgroundMark x1="55577" y1="16357" x2="55577" y2="16357"/>
                        <a14:backgroundMark x1="55481" y1="16357" x2="55481" y2="16357"/>
                        <a14:backgroundMark x1="55195" y1="16357" x2="55195" y2="16357"/>
                        <a14:backgroundMark x1="54147" y1="16357" x2="54147" y2="16357"/>
                        <a14:backgroundMark x1="54147" y1="16650" x2="54051" y2="17434"/>
                        <a14:backgroundMark x1="53861" y1="17434" x2="53861" y2="17434"/>
                        <a14:backgroundMark x1="56435" y1="16846" x2="56435" y2="16846"/>
                        <a14:backgroundMark x1="41182" y1="16259" x2="41182" y2="16259"/>
                        <a14:backgroundMark x1="39657" y1="18805" x2="39657" y2="18805"/>
                        <a14:backgroundMark x1="43279" y1="18217" x2="43279" y2="18217"/>
                        <a14:backgroundMark x1="43851" y1="18707" x2="43851" y2="18707"/>
                        <a14:backgroundMark x1="43851" y1="18805" x2="43851" y2="18805"/>
                        <a14:backgroundMark x1="53480" y1="19295" x2="53480" y2="19295"/>
                        <a14:backgroundMark x1="54337" y1="18217" x2="54337" y2="18217"/>
                        <a14:backgroundMark x1="54337" y1="17728" x2="54337" y2="17728"/>
                        <a14:backgroundMark x1="57293" y1="18217" x2="57293" y2="18217"/>
                        <a14:backgroundMark x1="57388" y1="18511" x2="57388" y2="18511"/>
                        <a14:backgroundMark x1="53765" y1="18511" x2="53765" y2="18511"/>
                        <a14:backgroundMark x1="53765" y1="19099" x2="53765" y2="19099"/>
                        <a14:backgroundMark x1="53575" y1="19393" x2="53575" y2="19393"/>
                        <a14:backgroundMark x1="53575" y1="19980" x2="53575" y2="19980"/>
                        <a14:backgroundMark x1="53575" y1="20176" x2="53575" y2="20176"/>
                        <a14:backgroundMark x1="57579" y1="19099" x2="57579" y2="19099"/>
                        <a14:backgroundMark x1="57865" y1="19295" x2="57865" y2="19295"/>
                        <a14:backgroundMark x1="39752" y1="19687" x2="39752" y2="19687"/>
                        <a14:backgroundMark x1="39752" y1="19001" x2="39752" y2="19001"/>
                        <a14:backgroundMark x1="39943" y1="18119" x2="39943" y2="18119"/>
                        <a14:backgroundMark x1="40038" y1="17924" x2="40515" y2="17924"/>
                        <a14:backgroundMark x1="41754" y1="17140" x2="41754" y2="17140"/>
                        <a14:backgroundMark x1="43184" y1="17238" x2="43184" y2="17238"/>
                        <a14:backgroundMark x1="43470" y1="18119" x2="43470" y2="18119"/>
                        <a14:backgroundMark x1="43756" y1="18413" x2="43756" y2="18413"/>
                        <a14:backgroundMark x1="43851" y1="19001" x2="43851" y2="19001"/>
                        <a14:backgroundMark x1="43851" y1="19393" x2="43851" y2="19393"/>
                        <a14:backgroundMark x1="43851" y1="19589" x2="43851" y2="19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45" y="4061327"/>
            <a:ext cx="758644" cy="73839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4D75262-B7DE-44AD-FBD4-EFB7EDE36C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27" b="99572" l="537" r="100000">
                        <a14:backgroundMark x1="32349" y1="34645" x2="32349" y2="34645"/>
                        <a14:backgroundMark x1="33154" y1="34046" x2="33154" y2="34046"/>
                        <a14:backgroundMark x1="33289" y1="33618" x2="33289" y2="33618"/>
                        <a14:backgroundMark x1="33557" y1="33447" x2="33557" y2="33447"/>
                        <a14:backgroundMark x1="34228" y1="33447" x2="34228" y2="33447"/>
                        <a14:backgroundMark x1="34631" y1="33875" x2="34631" y2="33875"/>
                        <a14:backgroundMark x1="34631" y1="34217" x2="34631" y2="34217"/>
                        <a14:backgroundMark x1="34631" y1="34474" x2="35168" y2="34902"/>
                        <a14:backgroundMark x1="35436" y1="34902" x2="35436" y2="34902"/>
                        <a14:backgroundMark x1="35436" y1="34902" x2="35436" y2="34902"/>
                        <a14:backgroundMark x1="36107" y1="35329" x2="36107" y2="35329"/>
                        <a14:backgroundMark x1="36242" y1="35672" x2="36779" y2="36698"/>
                        <a14:backgroundMark x1="31275" y1="34902" x2="31275" y2="34902"/>
                        <a14:backgroundMark x1="31275" y1="34217" x2="31275" y2="34217"/>
                        <a14:backgroundMark x1="31678" y1="33875" x2="31678" y2="33875"/>
                        <a14:backgroundMark x1="32215" y1="32763" x2="31544" y2="33020"/>
                        <a14:backgroundMark x1="29396" y1="35672" x2="29396" y2="35672"/>
                        <a14:backgroundMark x1="29396" y1="35757" x2="29396" y2="35757"/>
                        <a14:backgroundMark x1="29933" y1="35928" x2="29933" y2="35928"/>
                        <a14:backgroundMark x1="29933" y1="36099" x2="29933" y2="36527"/>
                        <a14:backgroundMark x1="29933" y1="36784" x2="29933" y2="36784"/>
                        <a14:backgroundMark x1="29933" y1="37126" x2="29933" y2="37639"/>
                        <a14:backgroundMark x1="29933" y1="37639" x2="29933" y2="37639"/>
                        <a14:backgroundMark x1="29933" y1="37810" x2="29933" y2="37810"/>
                        <a14:backgroundMark x1="34899" y1="35928" x2="34899" y2="35928"/>
                        <a14:backgroundMark x1="35436" y1="36784" x2="35436" y2="36784"/>
                        <a14:backgroundMark x1="36107" y1="36955" x2="36107" y2="37639"/>
                        <a14:backgroundMark x1="36242" y1="37810" x2="36242" y2="38238"/>
                        <a14:backgroundMark x1="36242" y1="38238" x2="36242" y2="38238"/>
                        <a14:backgroundMark x1="36242" y1="38666" x2="36242" y2="38666"/>
                        <a14:backgroundMark x1="30336" y1="38238" x2="30201" y2="38666"/>
                        <a14:backgroundMark x1="30872" y1="38837" x2="30872" y2="38837"/>
                        <a14:backgroundMark x1="31007" y1="39008" x2="31007" y2="39008"/>
                        <a14:backgroundMark x1="34228" y1="34645" x2="34228" y2="34645"/>
                        <a14:backgroundMark x1="33154" y1="33447" x2="33154" y2="33447"/>
                        <a14:backgroundMark x1="31544" y1="33362" x2="31544" y2="33362"/>
                        <a14:backgroundMark x1="29933" y1="33875" x2="29933" y2="33875"/>
                        <a14:backgroundMark x1="60805" y1="33362" x2="60805" y2="33362"/>
                        <a14:backgroundMark x1="59866" y1="32164" x2="59866" y2="32164"/>
                        <a14:backgroundMark x1="59195" y1="32164" x2="59195" y2="32164"/>
                        <a14:backgroundMark x1="58792" y1="32763" x2="58121" y2="33362"/>
                        <a14:backgroundMark x1="58121" y1="33362" x2="58121" y2="33362"/>
                        <a14:backgroundMark x1="58523" y1="33362" x2="58523" y2="33362"/>
                        <a14:backgroundMark x1="56913" y1="34388" x2="56913" y2="34388"/>
                        <a14:backgroundMark x1="56913" y1="34902" x2="56913" y2="35329"/>
                        <a14:backgroundMark x1="56913" y1="35500" x2="56913" y2="35500"/>
                        <a14:backgroundMark x1="56779" y1="35757" x2="56779" y2="36270"/>
                        <a14:backgroundMark x1="56779" y1="36270" x2="56779" y2="36270"/>
                        <a14:backgroundMark x1="56779" y1="36527" x2="56779" y2="36527"/>
                        <a14:backgroundMark x1="57852" y1="37382" x2="57852" y2="37382"/>
                        <a14:backgroundMark x1="60671" y1="32506" x2="60671" y2="32506"/>
                        <a14:backgroundMark x1="62013" y1="32934" x2="62013" y2="32934"/>
                        <a14:backgroundMark x1="62416" y1="33790" x2="62416" y2="33790"/>
                        <a14:backgroundMark x1="62416" y1="33790" x2="62416" y2="33790"/>
                        <a14:backgroundMark x1="63624" y1="34217" x2="63624" y2="34217"/>
                        <a14:backgroundMark x1="63624" y1="34474" x2="63624" y2="34474"/>
                        <a14:backgroundMark x1="64295" y1="35329" x2="64295" y2="35329"/>
                        <a14:backgroundMark x1="63356" y1="36356" x2="63356" y2="36356"/>
                        <a14:backgroundMark x1="64027" y1="36955" x2="64027" y2="36955"/>
                        <a14:backgroundMark x1="63087" y1="37382" x2="63087" y2="37382"/>
                        <a14:backgroundMark x1="59195" y1="33362" x2="58523" y2="33362"/>
                        <a14:backgroundMark x1="57450" y1="33790" x2="57718" y2="34217"/>
                        <a14:backgroundMark x1="57718" y1="34217" x2="57718" y2="34217"/>
                        <a14:backgroundMark x1="56107" y1="35073" x2="56107" y2="35500"/>
                        <a14:backgroundMark x1="56510" y1="36527" x2="56510" y2="36527"/>
                        <a14:backgroundMark x1="61477" y1="32506" x2="61477" y2="32506"/>
                        <a14:backgroundMark x1="58121" y1="32763" x2="58121" y2="32763"/>
                        <a14:backgroundMark x1="59732" y1="32763" x2="59732" y2="32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02" y="4544173"/>
            <a:ext cx="572045" cy="89761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CA7C280-411F-BAA9-8E88-A3C06B93954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82" b="99424" l="0" r="96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34" y="4667122"/>
            <a:ext cx="572045" cy="86934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0636E16-E516-505B-72BA-C68A9DB5B0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2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97" y="3832670"/>
            <a:ext cx="637364" cy="100342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EC03F1A-9D22-EDFC-74FC-0DF7A05A28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76" b="98997" l="116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0420" y="5441783"/>
            <a:ext cx="700846" cy="9746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BF57160-AFA7-6585-A77D-DD7FA1A603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6244" y1="32592" x2="36244" y2="32592"/>
                        <a14:backgroundMark x1="32961" y1="32026" x2="32961" y2="32026"/>
                        <a14:backgroundMark x1="32961" y1="32026" x2="32961" y2="32026"/>
                        <a14:backgroundMark x1="32764" y1="32026" x2="32764" y2="32026"/>
                        <a14:backgroundMark x1="30860" y1="32188" x2="30860" y2="32188"/>
                        <a14:backgroundMark x1="29219" y1="32915" x2="29219" y2="32915"/>
                        <a14:backgroundMark x1="32042" y1="32592" x2="32042" y2="3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47" y="4569355"/>
            <a:ext cx="551660" cy="8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말풍선: 모서리가 둥근 사각형 4"/>
          <p:cNvSpPr/>
          <p:nvPr/>
        </p:nvSpPr>
        <p:spPr>
          <a:xfrm>
            <a:off x="3155908" y="1864599"/>
            <a:ext cx="8317149" cy="97344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ED7D31"/>
                </a:solidFill>
                <a:latin typeface="+mn-ea"/>
              </a:rPr>
              <a:t>What do you want to be </a:t>
            </a:r>
            <a:r>
              <a:rPr lang="en-US" altLang="ko-KR" sz="3200" b="1" dirty="0">
                <a:solidFill>
                  <a:schemeClr val="dk1"/>
                </a:solidFill>
                <a:latin typeface="+mn-ea"/>
              </a:rPr>
              <a:t>for Halloween?</a:t>
            </a:r>
            <a:endParaRPr lang="ko-KR" altLang="en-US" sz="3200" b="1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7" name="말풍선: 모서리가 둥근 사각형 6"/>
          <p:cNvSpPr/>
          <p:nvPr/>
        </p:nvSpPr>
        <p:spPr>
          <a:xfrm>
            <a:off x="718943" y="4427208"/>
            <a:ext cx="8385475" cy="973446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chemeClr val="tx1"/>
                </a:solidFill>
                <a:latin typeface="+mn-ea"/>
              </a:rPr>
              <a:t>This Halloween, I want to be </a:t>
            </a:r>
            <a:r>
              <a:rPr lang="en-US" altLang="ko-KR" sz="3200" b="1" dirty="0">
                <a:solidFill>
                  <a:srgbClr val="ED7D31"/>
                </a:solidFill>
                <a:latin typeface="+mn-ea"/>
              </a:rPr>
              <a:t>a superhero</a:t>
            </a:r>
            <a:r>
              <a:rPr lang="en-US" altLang="ko-KR" sz="3200" b="1" dirty="0">
                <a:solidFill>
                  <a:schemeClr val="dk1"/>
                </a:solidFill>
                <a:latin typeface="+mn-ea"/>
              </a:rPr>
              <a:t>.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89A7D1A4-B9B6-4C8E-8DB9-3295EDDCF361}"/>
              </a:ext>
            </a:extLst>
          </p:cNvPr>
          <p:cNvSpPr txBox="1"/>
          <p:nvPr/>
        </p:nvSpPr>
        <p:spPr>
          <a:xfrm>
            <a:off x="1917577" y="445092"/>
            <a:ext cx="1202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24B02-70F7-23A8-C6D9-AA74F5707AB1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E5D15-7542-9697-FE1B-E7BF730AC49B}"/>
              </a:ext>
            </a:extLst>
          </p:cNvPr>
          <p:cNvSpPr txBox="1"/>
          <p:nvPr/>
        </p:nvSpPr>
        <p:spPr>
          <a:xfrm>
            <a:off x="3433621" y="442037"/>
            <a:ext cx="7402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되고 싶은 </a:t>
            </a: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캐릭터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묻고 답하는 표현 연습하기</a:t>
            </a:r>
            <a:endParaRPr kumimoji="0" lang="ko-KR" altLang="en-US" sz="2400" b="1" i="0" u="none" strike="noStrike" kern="1200" cap="none" spc="0" normalizeH="0" baseline="0" dirty="0">
              <a:solidFill>
                <a:srgbClr val="D8380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B230A10-09D9-9880-DA9F-91238D3EC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6244" y1="32592" x2="36244" y2="32592"/>
                        <a14:backgroundMark x1="32961" y1="32026" x2="32961" y2="32026"/>
                        <a14:backgroundMark x1="32961" y1="32026" x2="32961" y2="32026"/>
                        <a14:backgroundMark x1="32764" y1="32026" x2="32764" y2="32026"/>
                        <a14:backgroundMark x1="30860" y1="32188" x2="30860" y2="32188"/>
                        <a14:backgroundMark x1="29219" y1="32915" x2="29219" y2="32915"/>
                        <a14:backgroundMark x1="32042" y1="32592" x2="32042" y2="3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05" y="3070570"/>
            <a:ext cx="1951007" cy="316804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D15FD7F-9027-E8C3-1283-E4233D229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77" l="10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37" y="1375149"/>
            <a:ext cx="1490545" cy="2011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말풍선: 모서리가 둥근 사각형 4"/>
          <p:cNvSpPr/>
          <p:nvPr/>
        </p:nvSpPr>
        <p:spPr>
          <a:xfrm>
            <a:off x="3155908" y="1864599"/>
            <a:ext cx="8317149" cy="97344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ED7D31"/>
                </a:solidFill>
                <a:latin typeface="+mn-ea"/>
              </a:rPr>
              <a:t>What do you want to be </a:t>
            </a:r>
            <a:r>
              <a:rPr lang="en-US" altLang="ko-KR" sz="3200" b="1" dirty="0">
                <a:solidFill>
                  <a:schemeClr val="dk1"/>
                </a:solidFill>
                <a:latin typeface="+mn-ea"/>
              </a:rPr>
              <a:t>for Halloween?</a:t>
            </a:r>
            <a:endParaRPr lang="ko-KR" altLang="en-US" sz="3200" b="1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89A7D1A4-B9B6-4C8E-8DB9-3295EDDCF361}"/>
              </a:ext>
            </a:extLst>
          </p:cNvPr>
          <p:cNvSpPr txBox="1"/>
          <p:nvPr/>
        </p:nvSpPr>
        <p:spPr>
          <a:xfrm>
            <a:off x="1917577" y="445092"/>
            <a:ext cx="1202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24B02-70F7-23A8-C6D9-AA74F5707AB1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A60AB30-DE9D-7D22-4FF3-7E4DDB8A8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4300" y="2663016"/>
            <a:ext cx="2438757" cy="3839427"/>
          </a:xfrm>
          <a:prstGeom prst="rect">
            <a:avLst/>
          </a:prstGeom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E1B5DCF6-8BC9-F08D-2CBE-D86F1D055AC4}"/>
              </a:ext>
            </a:extLst>
          </p:cNvPr>
          <p:cNvSpPr/>
          <p:nvPr/>
        </p:nvSpPr>
        <p:spPr>
          <a:xfrm>
            <a:off x="1449421" y="4427208"/>
            <a:ext cx="7654997" cy="973446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chemeClr val="tx1"/>
                </a:solidFill>
                <a:latin typeface="+mn-ea"/>
              </a:rPr>
              <a:t>This Halloween, I want to be </a:t>
            </a:r>
            <a:r>
              <a:rPr lang="en-US" altLang="ko-KR" sz="3200" b="1" dirty="0">
                <a:solidFill>
                  <a:srgbClr val="ED7D31"/>
                </a:solidFill>
                <a:latin typeface="+mn-ea"/>
              </a:rPr>
              <a:t>a witch</a:t>
            </a:r>
            <a:r>
              <a:rPr lang="en-US" altLang="ko-KR" sz="3200" b="1" dirty="0">
                <a:solidFill>
                  <a:schemeClr val="dk1"/>
                </a:solidFill>
                <a:latin typeface="+mn-ea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46FEA0-A7B6-E569-3FF5-F0F8231B5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0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94" y="1335328"/>
            <a:ext cx="1465927" cy="2093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9E4F05-06C1-9292-DBD3-D14B358E26F6}"/>
              </a:ext>
            </a:extLst>
          </p:cNvPr>
          <p:cNvSpPr txBox="1"/>
          <p:nvPr/>
        </p:nvSpPr>
        <p:spPr>
          <a:xfrm>
            <a:off x="3433621" y="442037"/>
            <a:ext cx="7402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되고 싶은 </a:t>
            </a: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캐릭터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묻고 답하는 표현 연습하기</a:t>
            </a:r>
            <a:endParaRPr kumimoji="0" lang="ko-KR" altLang="en-US" sz="2400" b="1" i="0" u="none" strike="noStrike" kern="1200" cap="none" spc="0" normalizeH="0" baseline="0" dirty="0">
              <a:solidFill>
                <a:srgbClr val="D8380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5418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C547AD-0497-5590-2CC4-EDBB5BE20693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49F577A-FDFF-807B-4F4D-13C804E5611F}"/>
              </a:ext>
            </a:extLst>
          </p:cNvPr>
          <p:cNvSpPr txBox="1"/>
          <p:nvPr/>
        </p:nvSpPr>
        <p:spPr>
          <a:xfrm>
            <a:off x="1917577" y="445092"/>
            <a:ext cx="1202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26A4E09-EA84-2887-F84D-F4C4248B9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6" b="98997" l="116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25" y="2838045"/>
            <a:ext cx="2618423" cy="3641431"/>
          </a:xfrm>
          <a:prstGeom prst="rect">
            <a:avLst/>
          </a:prstGeom>
        </p:spPr>
      </p:pic>
      <p:sp>
        <p:nvSpPr>
          <p:cNvPr id="13" name="말풍선: 모서리가 둥근 사각형 12">
            <a:extLst>
              <a:ext uri="{FF2B5EF4-FFF2-40B4-BE49-F238E27FC236}">
                <a16:creationId xmlns:a16="http://schemas.microsoft.com/office/drawing/2014/main" id="{F975F8EB-6C02-2C56-D13A-F61AFBC3A30A}"/>
              </a:ext>
            </a:extLst>
          </p:cNvPr>
          <p:cNvSpPr/>
          <p:nvPr/>
        </p:nvSpPr>
        <p:spPr>
          <a:xfrm>
            <a:off x="3155908" y="1864599"/>
            <a:ext cx="8317149" cy="97344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ED7D31"/>
                </a:solidFill>
                <a:latin typeface="+mn-ea"/>
              </a:rPr>
              <a:t>What do you want to be </a:t>
            </a:r>
            <a:r>
              <a:rPr lang="en-US" altLang="ko-KR" sz="3200" b="1" dirty="0">
                <a:solidFill>
                  <a:schemeClr val="dk1"/>
                </a:solidFill>
                <a:latin typeface="+mn-ea"/>
              </a:rPr>
              <a:t>for Halloween?</a:t>
            </a:r>
            <a:endParaRPr lang="ko-KR" altLang="en-US" sz="3200" b="1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15" name="말풍선: 모서리가 둥근 사각형 14">
            <a:extLst>
              <a:ext uri="{FF2B5EF4-FFF2-40B4-BE49-F238E27FC236}">
                <a16:creationId xmlns:a16="http://schemas.microsoft.com/office/drawing/2014/main" id="{25E37961-DAC6-0626-ACDD-D41AC26E717A}"/>
              </a:ext>
            </a:extLst>
          </p:cNvPr>
          <p:cNvSpPr/>
          <p:nvPr/>
        </p:nvSpPr>
        <p:spPr>
          <a:xfrm>
            <a:off x="972767" y="4427208"/>
            <a:ext cx="8131652" cy="973446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chemeClr val="tx1"/>
                </a:solidFill>
                <a:latin typeface="+mn-ea"/>
              </a:rPr>
              <a:t>This Halloween, I want to be </a:t>
            </a:r>
            <a:r>
              <a:rPr lang="en-US" altLang="ko-KR" sz="3200" b="1" dirty="0">
                <a:solidFill>
                  <a:srgbClr val="ED7D31"/>
                </a:solidFill>
                <a:latin typeface="+mn-ea"/>
              </a:rPr>
              <a:t>a zombie</a:t>
            </a:r>
            <a:r>
              <a:rPr lang="en-US" altLang="ko-KR" sz="3200" b="1" dirty="0">
                <a:solidFill>
                  <a:schemeClr val="dk1"/>
                </a:solidFill>
                <a:latin typeface="+mn-ea"/>
              </a:rPr>
              <a:t>.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B76D549-4981-5804-7B8F-658438D06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77" l="10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37" y="1375149"/>
            <a:ext cx="1490545" cy="20118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7DCCD3-4C58-76E3-4315-D6A2F0FFE282}"/>
              </a:ext>
            </a:extLst>
          </p:cNvPr>
          <p:cNvSpPr txBox="1"/>
          <p:nvPr/>
        </p:nvSpPr>
        <p:spPr>
          <a:xfrm>
            <a:off x="3433621" y="442037"/>
            <a:ext cx="7402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되고 싶은 </a:t>
            </a: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캐릭터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묻고 답하는 표현 연습하기</a:t>
            </a:r>
            <a:endParaRPr kumimoji="0" lang="ko-KR" altLang="en-US" sz="2400" b="1" i="0" u="none" strike="noStrike" kern="1200" cap="none" spc="0" normalizeH="0" baseline="0" dirty="0">
              <a:solidFill>
                <a:srgbClr val="D8380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3"/>
          <p:cNvSpPr txBox="1"/>
          <p:nvPr/>
        </p:nvSpPr>
        <p:spPr>
          <a:xfrm>
            <a:off x="408562" y="2108664"/>
            <a:ext cx="11420272" cy="300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배운 표현과 단어를 토대로 </a:t>
            </a:r>
            <a:r>
              <a:rPr kumimoji="0" lang="en-US" altLang="ko-KR" sz="4400" b="1" i="0" u="none" strike="noStrike" kern="1200" cap="none" spc="0" normalizeH="0" baseline="0" dirty="0">
                <a:solidFill>
                  <a:srgbClr val="3057B9"/>
                </a:solidFill>
                <a:latin typeface="+mn-ea"/>
              </a:rPr>
              <a:t>Worksheet 2</a:t>
            </a: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에 </a:t>
            </a:r>
            <a:endParaRPr lang="en-US" altLang="ko-KR" sz="4400" b="1" dirty="0">
              <a:solidFill>
                <a:srgbClr val="482014"/>
              </a:solidFill>
              <a:latin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ko-KR" altLang="en-US" sz="4400" b="1" dirty="0">
                <a:solidFill>
                  <a:srgbClr val="9C3B00"/>
                </a:solidFill>
                <a:latin typeface="+mn-ea"/>
              </a:rPr>
              <a:t>되고 싶은 </a:t>
            </a:r>
            <a:r>
              <a:rPr lang="ko-KR" altLang="en-US" sz="4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4400" b="1" dirty="0">
                <a:solidFill>
                  <a:srgbClr val="9C3B00"/>
                </a:solidFill>
                <a:latin typeface="+mn-ea"/>
              </a:rPr>
              <a:t> 캐릭터</a:t>
            </a: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를 그리고 </a:t>
            </a:r>
            <a:endParaRPr kumimoji="0" lang="en-US" altLang="ko-KR" sz="4400" b="1" i="0" u="none" strike="noStrike" kern="1200" cap="none" spc="0" normalizeH="0" baseline="0" dirty="0">
              <a:solidFill>
                <a:srgbClr val="482014"/>
              </a:solidFill>
              <a:latin typeface="+mn-ea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꾸며 봅시다</a:t>
            </a:r>
            <a:r>
              <a:rPr kumimoji="0" lang="en-US" altLang="ko-KR" sz="4400" b="1" i="0" u="none" strike="noStrike" kern="1200" cap="none" spc="0" normalizeH="0" baseline="0" dirty="0">
                <a:solidFill>
                  <a:srgbClr val="482014"/>
                </a:solidFill>
                <a:latin typeface="+mn-ea"/>
              </a:rPr>
              <a:t>.</a:t>
            </a:r>
            <a:endParaRPr kumimoji="0" lang="en-US" altLang="ko-KR" sz="4400" b="0" i="0" u="none" strike="noStrike" kern="1200" cap="none" spc="0" normalizeH="0" baseline="0" dirty="0">
              <a:solidFill>
                <a:srgbClr val="482014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B36BF-BA72-1CCE-794F-CBE02BAB38E7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전개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B54CB-1F8A-1AE2-F762-5E909F144B40}"/>
              </a:ext>
            </a:extLst>
          </p:cNvPr>
          <p:cNvSpPr txBox="1"/>
          <p:nvPr/>
        </p:nvSpPr>
        <p:spPr>
          <a:xfrm>
            <a:off x="3433621" y="442037"/>
            <a:ext cx="7402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되고 싶은 </a:t>
            </a:r>
            <a:r>
              <a:rPr lang="ko-KR" altLang="en-US" sz="2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2400" b="1" dirty="0">
                <a:solidFill>
                  <a:srgbClr val="9C3B00"/>
                </a:solidFill>
                <a:latin typeface="+mn-ea"/>
              </a:rPr>
              <a:t> 캐릭터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그리고 꾸미기</a:t>
            </a:r>
            <a:endParaRPr kumimoji="0" lang="ko-KR" altLang="en-US" sz="2400" b="1" i="0" u="none" strike="noStrike" kern="1200" cap="none" spc="0" normalizeH="0" baseline="0" dirty="0">
              <a:solidFill>
                <a:srgbClr val="D8380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6DA8531-4210-C541-BA40-A390D26FE22C}"/>
              </a:ext>
            </a:extLst>
          </p:cNvPr>
          <p:cNvSpPr txBox="1"/>
          <p:nvPr/>
        </p:nvSpPr>
        <p:spPr>
          <a:xfrm>
            <a:off x="1917577" y="445092"/>
            <a:ext cx="1202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</a:t>
            </a:r>
          </a:p>
        </p:txBody>
      </p:sp>
    </p:spTree>
    <p:extLst>
      <p:ext uri="{BB962C8B-B14F-4D97-AF65-F5344CB8AC3E}">
        <p14:creationId xmlns:p14="http://schemas.microsoft.com/office/powerpoint/2010/main" val="12726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7B268B-A36F-F991-FCA1-A51681534B0B}"/>
              </a:ext>
            </a:extLst>
          </p:cNvPr>
          <p:cNvSpPr txBox="1"/>
          <p:nvPr/>
        </p:nvSpPr>
        <p:spPr>
          <a:xfrm>
            <a:off x="408562" y="381482"/>
            <a:ext cx="1381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마무리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8AD11-26FA-C437-F1F9-7D140AC08D04}"/>
              </a:ext>
            </a:extLst>
          </p:cNvPr>
          <p:cNvSpPr txBox="1"/>
          <p:nvPr/>
        </p:nvSpPr>
        <p:spPr>
          <a:xfrm>
            <a:off x="408562" y="2278794"/>
            <a:ext cx="11420272" cy="1992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완성한</a:t>
            </a:r>
            <a:r>
              <a:rPr lang="ko-KR" altLang="en-US" sz="4400" b="1" dirty="0">
                <a:solidFill>
                  <a:srgbClr val="9C3B00"/>
                </a:solidFill>
                <a:latin typeface="+mn-ea"/>
              </a:rPr>
              <a:t> 나의 </a:t>
            </a:r>
            <a:r>
              <a:rPr lang="ko-KR" altLang="en-US" sz="4400" b="1" dirty="0" err="1">
                <a:solidFill>
                  <a:srgbClr val="9C3B00"/>
                </a:solidFill>
                <a:latin typeface="+mn-ea"/>
              </a:rPr>
              <a:t>핼러윈</a:t>
            </a:r>
            <a:r>
              <a:rPr lang="ko-KR" altLang="en-US" sz="4400" b="1" dirty="0">
                <a:solidFill>
                  <a:srgbClr val="9C3B00"/>
                </a:solidFill>
                <a:latin typeface="+mn-ea"/>
              </a:rPr>
              <a:t> 캐릭터</a:t>
            </a: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를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 친구들과 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482014"/>
              </a:solidFill>
              <a:effectLst/>
              <a:uLnTx/>
              <a:uFillTx/>
              <a:latin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공유하고 소감을 나누어 </a:t>
            </a:r>
            <a:r>
              <a:rPr lang="ko-KR" altLang="en-US" sz="4400" b="1" dirty="0">
                <a:solidFill>
                  <a:srgbClr val="482014"/>
                </a:solidFill>
                <a:latin typeface="+mn-ea"/>
              </a:rPr>
              <a:t>봅시다</a:t>
            </a:r>
            <a:r>
              <a:rPr lang="en-US" altLang="ko-KR" sz="4400" b="1" dirty="0">
                <a:solidFill>
                  <a:srgbClr val="482014"/>
                </a:solidFill>
                <a:latin typeface="+mn-ea"/>
              </a:rPr>
              <a:t>.</a:t>
            </a:r>
            <a:endParaRPr lang="ko-KR" altLang="en-US" sz="4400" b="1" dirty="0">
              <a:solidFill>
                <a:srgbClr val="D83804"/>
              </a:solidFill>
              <a:latin typeface="Century Gothic" panose="020B0502020202020204" pitchFamily="34" charset="0"/>
              <a:ea typeface="Gowun Dodum"/>
            </a:endParaRPr>
          </a:p>
        </p:txBody>
      </p:sp>
    </p:spTree>
    <p:extLst>
      <p:ext uri="{BB962C8B-B14F-4D97-AF65-F5344CB8AC3E}">
        <p14:creationId xmlns:p14="http://schemas.microsoft.com/office/powerpoint/2010/main" val="26246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31E2C90-83F3-ACEA-09D1-F4BB06416DAF}"/>
              </a:ext>
            </a:extLst>
          </p:cNvPr>
          <p:cNvSpPr txBox="1"/>
          <p:nvPr/>
        </p:nvSpPr>
        <p:spPr>
          <a:xfrm>
            <a:off x="1707643" y="2398370"/>
            <a:ext cx="9616362" cy="3079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2800" b="1" dirty="0" err="1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문화에 대해 알 수 있다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en-US" altLang="ko-KR" sz="105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800" b="1" dirty="0" err="1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단어와 표현을 익힐 수 있다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en-US" altLang="ko-KR" sz="105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2800" b="1" dirty="0" err="1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복장으로 되고 싶은 캐릭터에 대해 묻고 답할 수     </a:t>
            </a: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있다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1EFE5D8-4DB1-04F0-F04D-7DFF846A1E1D}"/>
              </a:ext>
            </a:extLst>
          </p:cNvPr>
          <p:cNvSpPr/>
          <p:nvPr/>
        </p:nvSpPr>
        <p:spPr>
          <a:xfrm>
            <a:off x="4859839" y="1147053"/>
            <a:ext cx="2472322" cy="7435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목표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128D3-B5E9-A8E2-4929-AAB4107C5962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95921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F1CED28-D6B9-327C-1DF8-C8CA5237C789}"/>
              </a:ext>
            </a:extLst>
          </p:cNvPr>
          <p:cNvSpPr txBox="1"/>
          <p:nvPr/>
        </p:nvSpPr>
        <p:spPr>
          <a:xfrm>
            <a:off x="408562" y="2922559"/>
            <a:ext cx="11430000" cy="1077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핼러윈</a:t>
            </a:r>
            <a:r>
              <a:rPr kumimoji="0" lang="ko-KR" alt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9C3B00"/>
                </a:solidFill>
                <a:effectLst/>
                <a:uLnTx/>
                <a:uFillTx/>
                <a:latin typeface="+mn-ea"/>
                <a:cs typeface="+mn-cs"/>
              </a:rPr>
              <a:t> 문화</a:t>
            </a:r>
            <a:r>
              <a:rPr kumimoji="0" lang="ko-KR" alt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 알아보기</a:t>
            </a:r>
            <a:endParaRPr kumimoji="0" lang="en-US" altLang="ko-KR" sz="4900" b="1" i="0" u="none" strike="noStrike" kern="1200" cap="none" spc="0" normalizeH="0" baseline="0" noProof="0" dirty="0">
              <a:ln>
                <a:noFill/>
              </a:ln>
              <a:solidFill>
                <a:srgbClr val="482014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B6327CC-E432-254B-ACE5-F741AECE4344}"/>
              </a:ext>
            </a:extLst>
          </p:cNvPr>
          <p:cNvSpPr/>
          <p:nvPr/>
        </p:nvSpPr>
        <p:spPr>
          <a:xfrm>
            <a:off x="4109257" y="1990489"/>
            <a:ext cx="3973484" cy="77002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Culture</a:t>
            </a:r>
            <a:r>
              <a:rPr lang="ko-KR" altLang="en-US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Inside</a:t>
            </a:r>
            <a:endParaRPr lang="ko-KR" altLang="en-US" sz="3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F43E4-968D-7C2F-E95D-BB858681FD8B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352684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42944" y="325605"/>
            <a:ext cx="618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   </a:t>
            </a:r>
            <a:r>
              <a:rPr lang="ko-KR" altLang="en-US" sz="2400" b="1" dirty="0" err="1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알아보기</a:t>
            </a:r>
            <a:endParaRPr lang="en-US" altLang="ko-KR" sz="2400" b="1" dirty="0">
              <a:solidFill>
                <a:srgbClr val="76584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내용 개체 틀 17"/>
          <p:cNvSpPr txBox="1"/>
          <p:nvPr/>
        </p:nvSpPr>
        <p:spPr>
          <a:xfrm>
            <a:off x="1120877" y="1479176"/>
            <a:ext cx="10196052" cy="4545387"/>
          </a:xfrm>
          <a:prstGeom prst="rect">
            <a:avLst/>
          </a:prstGeom>
        </p:spPr>
        <p:txBody>
          <a:bodyPr vert="horz" lIns="91440" tIns="45720" rIns="91440" bIns="45720">
            <a:normAutofit fontScale="92500"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ko-KR" sz="24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★ </a:t>
            </a:r>
            <a:r>
              <a:rPr lang="ko-KR" altLang="en-US" sz="2400" b="1" dirty="0" err="1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핼러윈에</a:t>
            </a:r>
            <a:r>
              <a:rPr lang="ko-KR" altLang="en-US" sz="24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대한 설명으로 </a:t>
            </a:r>
            <a:r>
              <a:rPr lang="ko-KR" altLang="en-US" sz="2400" b="1" u="sng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틀린</a:t>
            </a:r>
            <a:r>
              <a:rPr lang="ko-KR" altLang="en-US" sz="24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것은</a:t>
            </a:r>
            <a:r>
              <a:rPr lang="en-US" altLang="ko-KR" sz="24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0" indent="0">
              <a:buNone/>
              <a:defRPr/>
            </a:pPr>
            <a:r>
              <a:rPr lang="en-US" altLang="ja-JP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①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핼러윈은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미국과 캐나다에서 공휴일로 지정되어 있다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  <a:defRPr/>
            </a:pPr>
            <a:r>
              <a:rPr lang="en-US" altLang="ja-JP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ja-JP" sz="2400" b="1" spc="-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lang="ko-KR" altLang="en-US" sz="2400" b="1" spc="-1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핼러윈은</a:t>
            </a:r>
            <a:r>
              <a:rPr lang="ko-KR" altLang="en-US" sz="2400" b="1" spc="-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고대 켈트족이 죽음과 유령을 찬양하면서 벌인 축제에서 유래되었다</a:t>
            </a:r>
            <a:r>
              <a:rPr lang="en-US" altLang="ko-KR" sz="2400" b="1" spc="-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0" indent="0">
              <a:buNone/>
              <a:defRPr/>
            </a:pPr>
            <a:r>
              <a:rPr lang="en-US" altLang="ja-JP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③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파티는 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월의 마지막 밤에 한다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  <a:defRPr/>
            </a:pPr>
            <a:r>
              <a:rPr lang="en-US" altLang="ja-JP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④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핼러윈에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주로 어린이들이 분장을 하고 이웃집에 돌아다닌다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  <a:defRPr/>
            </a:pP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⑤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핼러윈에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호박을 조각해 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Jack-O’-Lantern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만든다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3013946" y="4350343"/>
            <a:ext cx="8467790" cy="2056961"/>
            <a:chOff x="2849139" y="3751869"/>
            <a:chExt cx="8467790" cy="2376807"/>
          </a:xfrm>
        </p:grpSpPr>
        <p:sp>
          <p:nvSpPr>
            <p:cNvPr id="5" name="사각형: 둥근 모서리 4"/>
            <p:cNvSpPr/>
            <p:nvPr/>
          </p:nvSpPr>
          <p:spPr>
            <a:xfrm>
              <a:off x="2849140" y="3751869"/>
              <a:ext cx="8467789" cy="237680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9139" y="3751869"/>
              <a:ext cx="8467789" cy="21338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defRPr/>
              </a:pPr>
              <a:r>
                <a:rPr lang="ko-KR" altLang="en-US" sz="2000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정답은</a:t>
              </a:r>
              <a:r>
                <a:rPr lang="en-US" altLang="ko-KR" sz="2000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?</a:t>
              </a:r>
            </a:p>
            <a:p>
              <a:pPr algn="ctr">
                <a:defRPr/>
              </a:pPr>
              <a:r>
                <a:rPr lang="en-US" altLang="ko-KR" sz="2000" b="1" dirty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dirty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①</a:t>
              </a:r>
              <a:r>
                <a:rPr lang="ko-KR" altLang="en-US" b="1" dirty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번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입니다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</a:p>
            <a:p>
              <a:pPr algn="ctr">
                <a:defRPr/>
              </a:pP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미국과 캐나다에서 </a:t>
              </a:r>
              <a:r>
                <a:rPr lang="ko-KR" altLang="en-US" b="1" dirty="0" err="1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핼러윈은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공휴일이 아닙니다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algn="ctr">
                <a:defRPr/>
              </a:pP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서양 국가 중에 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 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31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일이 공휴일인 나라도 있지만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</a:p>
            <a:p>
              <a:pPr algn="ctr">
                <a:defRPr/>
              </a:pPr>
              <a:r>
                <a:rPr lang="ko-KR" altLang="en-US" b="1" dirty="0" err="1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핼러윈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때문에 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 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31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일을 공휴일로 지정한 것은 아닙니다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lang="ko-KR" altLang="en-US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en-US" altLang="ko-KR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16A1178-45C9-D0A8-BD74-EDCC3C52A300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32431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7"/>
          <p:cNvSpPr txBox="1"/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>
            <a:normAutofit fontScale="92500" lnSpcReduction="20000"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  <a:defRPr/>
            </a:pPr>
            <a:r>
              <a:rPr lang="en-US" altLang="ko-KR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people do on Halloween? </a:t>
            </a:r>
          </a:p>
          <a:p>
            <a:pPr marL="0" indent="0">
              <a:lnSpc>
                <a:spcPct val="160000"/>
              </a:lnSpc>
              <a:buNone/>
              <a:defRPr/>
            </a:pP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핼러윈에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사람들은 주로 무엇을 할까요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0" indent="0">
              <a:lnSpc>
                <a:spcPct val="160000"/>
              </a:lnSpc>
              <a:buNone/>
              <a:defRPr/>
            </a:pPr>
            <a:endParaRPr lang="en-US" altLang="ja-JP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622" y="3760112"/>
            <a:ext cx="4889335" cy="141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주로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어린이들이 분장을 하고 이웃집에 돌아다니며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“Trick or treat!”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외치고</a:t>
            </a:r>
            <a:endParaRPr lang="en-US" altLang="ko-KR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사탕을 받습니다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en-US" altLang="ko-KR" sz="20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5349684-5192-E3AA-B8E1-407519A12E62}"/>
              </a:ext>
            </a:extLst>
          </p:cNvPr>
          <p:cNvSpPr/>
          <p:nvPr/>
        </p:nvSpPr>
        <p:spPr>
          <a:xfrm>
            <a:off x="1482282" y="2658979"/>
            <a:ext cx="3973484" cy="770021"/>
          </a:xfrm>
          <a:prstGeom prst="roundRect">
            <a:avLst/>
          </a:prstGeom>
          <a:solidFill>
            <a:srgbClr val="D838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Trick or Treat!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1643" y="1999405"/>
            <a:ext cx="5280612" cy="3521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9ABA90-A3F3-9C30-CFC8-5B2377646C00}"/>
              </a:ext>
            </a:extLst>
          </p:cNvPr>
          <p:cNvSpPr txBox="1"/>
          <p:nvPr/>
        </p:nvSpPr>
        <p:spPr>
          <a:xfrm>
            <a:off x="2242944" y="325605"/>
            <a:ext cx="618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   </a:t>
            </a:r>
            <a:r>
              <a:rPr lang="ko-KR" altLang="en-US" sz="2400" b="1" dirty="0" err="1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알아보기</a:t>
            </a:r>
            <a:endParaRPr lang="en-US" altLang="ko-KR" sz="2400" b="1" dirty="0">
              <a:solidFill>
                <a:srgbClr val="76584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D86CC-9CAF-3059-45D8-8EEF76A795A8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22912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7"/>
          <p:cNvSpPr txBox="1"/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>
            <a:normAutofit fontScale="92500" lnSpcReduction="20000"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  <a:defRPr/>
            </a:pPr>
            <a:r>
              <a:rPr lang="en-US" altLang="ko-KR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people wear on Halloween? </a:t>
            </a:r>
          </a:p>
          <a:p>
            <a:pPr marL="0" indent="0">
              <a:lnSpc>
                <a:spcPct val="160000"/>
              </a:lnSpc>
              <a:buNone/>
              <a:defRPr/>
            </a:pP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핼러윈에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사람들은 주로 어떤 복장을 입을까요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0" indent="0">
              <a:lnSpc>
                <a:spcPct val="160000"/>
              </a:lnSpc>
              <a:buNone/>
              <a:defRPr/>
            </a:pPr>
            <a:endParaRPr lang="en-US" altLang="ja-JP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1949" y="3837954"/>
            <a:ext cx="5535037" cy="141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악마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괴물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마녀 뿐만 아니라 천사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동물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만화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게임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영화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직업 유니폼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외국 전통 의상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슈퍼히어로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산타 등 다양한 복장을 입습니다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0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02B788D-B40E-1A50-1E96-BFF4B5918714}"/>
              </a:ext>
            </a:extLst>
          </p:cNvPr>
          <p:cNvSpPr/>
          <p:nvPr/>
        </p:nvSpPr>
        <p:spPr>
          <a:xfrm>
            <a:off x="1579558" y="2713579"/>
            <a:ext cx="4305676" cy="770021"/>
          </a:xfrm>
          <a:prstGeom prst="roundRect">
            <a:avLst/>
          </a:prstGeom>
          <a:solidFill>
            <a:srgbClr val="D838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Halloween Costume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990" y="1985544"/>
            <a:ext cx="4955359" cy="3716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9763C6-884B-B905-51DC-0E3A62D3068C}"/>
              </a:ext>
            </a:extLst>
          </p:cNvPr>
          <p:cNvSpPr txBox="1"/>
          <p:nvPr/>
        </p:nvSpPr>
        <p:spPr>
          <a:xfrm>
            <a:off x="2242944" y="325605"/>
            <a:ext cx="618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   </a:t>
            </a:r>
            <a:r>
              <a:rPr lang="ko-KR" altLang="en-US" sz="2400" b="1" dirty="0" err="1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알아보기</a:t>
            </a:r>
            <a:endParaRPr lang="en-US" altLang="ko-KR" sz="2400" b="1" dirty="0">
              <a:solidFill>
                <a:srgbClr val="76584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0E5BC-38A8-BE78-F382-C3F53A89F85A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25684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7"/>
          <p:cNvSpPr txBox="1"/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>
            <a:normAutofit fontScale="92500" lnSpcReduction="20000"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  <a:defRPr/>
            </a:pPr>
            <a:r>
              <a:rPr lang="en-US" altLang="ko-KR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people do on Halloween? </a:t>
            </a:r>
          </a:p>
          <a:p>
            <a:pPr marL="0" indent="0">
              <a:lnSpc>
                <a:spcPct val="160000"/>
              </a:lnSpc>
              <a:buNone/>
              <a:defRPr/>
            </a:pP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핼러윈에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사람들은 주로 무엇을 할까요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0" indent="0">
              <a:lnSpc>
                <a:spcPct val="160000"/>
              </a:lnSpc>
              <a:buNone/>
              <a:defRPr/>
            </a:pPr>
            <a:endParaRPr lang="en-US" altLang="ja-JP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621" y="3770755"/>
            <a:ext cx="5074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마지막 밤에 가족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친구들과 모여</a:t>
            </a:r>
            <a:endParaRPr lang="en-US" altLang="ko-KR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음식을 함께 먹고 파티를 합니다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작은 불꽃 놀이를 하기도 합니다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endParaRPr lang="en-US" altLang="ko-KR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D350080E-12E0-1AC8-041F-CF0A1D247623}"/>
              </a:ext>
            </a:extLst>
          </p:cNvPr>
          <p:cNvSpPr/>
          <p:nvPr/>
        </p:nvSpPr>
        <p:spPr>
          <a:xfrm>
            <a:off x="1058102" y="2702234"/>
            <a:ext cx="4305676" cy="770021"/>
          </a:xfrm>
          <a:prstGeom prst="roundRect">
            <a:avLst/>
          </a:prstGeom>
          <a:solidFill>
            <a:srgbClr val="D838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Halloween Party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6974" y="1943476"/>
            <a:ext cx="5266914" cy="3511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1A7F59-F6D8-08CE-DD4F-9A010353317D}"/>
              </a:ext>
            </a:extLst>
          </p:cNvPr>
          <p:cNvSpPr txBox="1"/>
          <p:nvPr/>
        </p:nvSpPr>
        <p:spPr>
          <a:xfrm>
            <a:off x="2242944" y="325605"/>
            <a:ext cx="618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   </a:t>
            </a:r>
            <a:r>
              <a:rPr lang="ko-KR" altLang="en-US" sz="2400" b="1" dirty="0" err="1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알아보기</a:t>
            </a:r>
            <a:endParaRPr lang="en-US" altLang="ko-KR" sz="2400" b="1" dirty="0">
              <a:solidFill>
                <a:srgbClr val="76584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9DD97-690D-6DE5-7833-F01677542564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13899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7"/>
          <p:cNvSpPr txBox="1"/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>
            <a:normAutofit fontScale="92500" lnSpcReduction="20000"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5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/>
              <a:buChar char="•"/>
              <a:defRPr sz="1400" kern="1200" spc="150" baseline="0">
                <a:solidFill>
                  <a:schemeClr val="tx1"/>
                </a:solidFill>
                <a:latin typeface="Malgun Gothic"/>
                <a:ea typeface="Malgun Gothic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  <a:defRPr/>
            </a:pPr>
            <a:r>
              <a:rPr lang="en-US" altLang="ko-KR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people do on Halloween? </a:t>
            </a:r>
          </a:p>
          <a:p>
            <a:pPr marL="0" indent="0">
              <a:lnSpc>
                <a:spcPct val="160000"/>
              </a:lnSpc>
              <a:buNone/>
              <a:defRPr/>
            </a:pP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핼러윈에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사람들은 주로 무엇을 할까요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0" indent="0">
              <a:lnSpc>
                <a:spcPct val="160000"/>
              </a:lnSpc>
              <a:buNone/>
              <a:defRPr/>
            </a:pPr>
            <a:endParaRPr lang="en-US" altLang="ja-JP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621" y="3770755"/>
            <a:ext cx="5074161" cy="141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핼러윈을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기념하는 행진을 합니다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특히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뉴욕의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Greenwich Village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행진이 </a:t>
            </a:r>
            <a:endParaRPr lang="en-US" altLang="ko-KR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유명합니다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D350080E-12E0-1AC8-041F-CF0A1D247623}"/>
              </a:ext>
            </a:extLst>
          </p:cNvPr>
          <p:cNvSpPr/>
          <p:nvPr/>
        </p:nvSpPr>
        <p:spPr>
          <a:xfrm>
            <a:off x="1027872" y="2702234"/>
            <a:ext cx="4305676" cy="770021"/>
          </a:xfrm>
          <a:prstGeom prst="roundRect">
            <a:avLst/>
          </a:prstGeom>
          <a:solidFill>
            <a:srgbClr val="D838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Halloween Parade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9220" y="1999009"/>
            <a:ext cx="5315237" cy="3543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3F3C3-FC88-67F4-F52B-D068350B9636}"/>
              </a:ext>
            </a:extLst>
          </p:cNvPr>
          <p:cNvSpPr txBox="1"/>
          <p:nvPr/>
        </p:nvSpPr>
        <p:spPr>
          <a:xfrm>
            <a:off x="2242944" y="325605"/>
            <a:ext cx="618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C00000"/>
                </a:solidFill>
                <a:latin typeface="맑은 고딕" panose="020B0503020000020004" pitchFamily="50" charset="-127"/>
              </a:rPr>
              <a:t>   </a:t>
            </a:r>
            <a:r>
              <a:rPr lang="ko-KR" altLang="en-US" sz="2400" b="1" dirty="0" err="1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핼러윈</a:t>
            </a:r>
            <a:r>
              <a:rPr lang="ko-KR" altLang="en-US" sz="2400" b="1" dirty="0">
                <a:solidFill>
                  <a:srgbClr val="76584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알아보기</a:t>
            </a:r>
            <a:endParaRPr lang="en-US" altLang="ko-KR" sz="2400" b="1" dirty="0">
              <a:solidFill>
                <a:srgbClr val="76584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B9424-795C-2B34-3255-6B1E4D0CFE4A}"/>
              </a:ext>
            </a:extLst>
          </p:cNvPr>
          <p:cNvSpPr txBox="1"/>
          <p:nvPr/>
        </p:nvSpPr>
        <p:spPr>
          <a:xfrm>
            <a:off x="408562" y="381482"/>
            <a:ext cx="129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>
                <a:solidFill>
                  <a:schemeClr val="bg1"/>
                </a:solidFill>
              </a:rPr>
              <a:t>도입</a:t>
            </a:r>
          </a:p>
        </p:txBody>
      </p:sp>
    </p:spTree>
    <p:extLst>
      <p:ext uri="{BB962C8B-B14F-4D97-AF65-F5344CB8AC3E}">
        <p14:creationId xmlns:p14="http://schemas.microsoft.com/office/powerpoint/2010/main" val="25282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661</Words>
  <Application>Microsoft Office PowerPoint</Application>
  <PresentationFormat>와이드스크린</PresentationFormat>
  <Paragraphs>184</Paragraphs>
  <Slides>28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3" baseType="lpstr">
      <vt:lpstr>맑은 고딕</vt:lpstr>
      <vt:lpstr>Arial</vt:lpstr>
      <vt:lpstr>Arial Black</vt:lpstr>
      <vt:lpstr>Century Gothic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2775</dc:creator>
  <cp:lastModifiedBy>강민정</cp:lastModifiedBy>
  <cp:revision>249</cp:revision>
  <dcterms:created xsi:type="dcterms:W3CDTF">2023-08-05T11:21:02Z</dcterms:created>
  <dcterms:modified xsi:type="dcterms:W3CDTF">2026-05-06T03:05:24Z</dcterms:modified>
</cp:coreProperties>
</file>