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39" r:id="rId6"/>
    <p:sldId id="341" r:id="rId7"/>
    <p:sldId id="340" r:id="rId8"/>
    <p:sldId id="342" r:id="rId9"/>
    <p:sldId id="343" r:id="rId10"/>
    <p:sldId id="344" r:id="rId11"/>
    <p:sldId id="262" r:id="rId12"/>
  </p:sldIdLst>
  <p:sldSz cx="24384000" cy="13716000"/>
  <p:notesSz cx="6858000" cy="9144000"/>
  <p:embeddedFontLst>
    <p:embeddedFont>
      <p:font typeface="Tilt Warp Regular" panose="020B0600000101010101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스퀘어 ExtraBold" panose="020B0600000101010101" pitchFamily="50" charset="-127"/>
      <p:bold r:id="rId17"/>
    </p:embeddedFont>
    <p:embeddedFont>
      <p:font typeface="한컴 말랑말랑 Bold" panose="020F0803000000000000" pitchFamily="50" charset="-12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EDC5"/>
    <a:srgbClr val="FFFBF5"/>
    <a:srgbClr val="FFFFFF"/>
    <a:srgbClr val="F0EDE7"/>
    <a:srgbClr val="EAE7E0"/>
    <a:srgbClr val="F9F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의사 결정 방식의 장단점을 알아보아요</a:t>
            </a:r>
            <a:endParaRPr lang="en-US" sz="8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12</a:t>
            </a:r>
            <a:r>
              <a:rPr lang="ko-KR" altLang="en-US" sz="3199" b="0" i="0" u="none" strike="noStrike" cap="all" spc="-10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0322B0-C8F6-2CB7-B04D-8F2C1535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777F84-1DE8-8A7A-680C-A9926E39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610E55F-8254-B700-5D25-394C4D3F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F0C4B48-E96D-5DD3-04FE-3347259B2771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의사 결정 유형의 장단점을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E5A8414-A736-C2BE-8BBC-220109412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31C9FE6-9BEC-6463-C830-AD8198825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E42ADD7-533D-ED30-07E7-CB3C4FC03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94363DB-143A-3EB9-9990-9A2E979D7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E71ACBF-7F7E-B3E2-059E-FDA030DB9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FADE950-86E4-2D9B-5DA8-8D3E2654BF85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2013FFC-54FF-7B2A-D98B-6DF7B44966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E8354AB-58BA-8BA3-5660-F3B53ED9A1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9F3EBC-E5BD-B1A1-FA2B-C1E5F784B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B5119F6A-8B07-A1DD-CAA2-60BF522F6CA2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6F9DA04-DCCA-DBA6-0198-A28A45A4F1E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410"/>
          <a:stretch>
            <a:fillRect/>
          </a:stretch>
        </p:blipFill>
        <p:spPr>
          <a:xfrm>
            <a:off x="4015014" y="7325407"/>
            <a:ext cx="16377027" cy="4716732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549AAFF9-02C9-CD94-905F-8AA2F1C40D50}"/>
              </a:ext>
            </a:extLst>
          </p:cNvPr>
          <p:cNvSpPr txBox="1"/>
          <p:nvPr/>
        </p:nvSpPr>
        <p:spPr>
          <a:xfrm>
            <a:off x="8991600" y="8315019"/>
            <a:ext cx="8354300" cy="69685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합리적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의사 결정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3B154C2-9228-F944-DB7C-2A947D1D0804}"/>
              </a:ext>
            </a:extLst>
          </p:cNvPr>
          <p:cNvSpPr txBox="1"/>
          <p:nvPr/>
        </p:nvSpPr>
        <p:spPr>
          <a:xfrm>
            <a:off x="8991600" y="9223106"/>
            <a:ext cx="8354300" cy="69685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충동적으로 행동하지 않아서 실수가 적다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ACA12757-32D1-736E-1185-024CD3EF62A4}"/>
              </a:ext>
            </a:extLst>
          </p:cNvPr>
          <p:cNvSpPr txBox="1"/>
          <p:nvPr/>
        </p:nvSpPr>
        <p:spPr>
          <a:xfrm>
            <a:off x="8991600" y="10131193"/>
            <a:ext cx="11049000" cy="696854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관련된 정보를 알아보고 꼼꼼히 비교하느라 힘들고 시간이 오래 걸린다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1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자신의 의사 결정 방식을 알고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장단점을 알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9B7E4BF-3ECC-D344-DB08-9D1B0560621F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자신의 의사 결정 방식을 알고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장단점을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AB26BB3F-9A69-04A9-5A5F-92228C25E5B9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67C31D2-AAD8-5CE3-AC96-EECD8786F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14" y="4061968"/>
            <a:ext cx="8245830" cy="8468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89B9AF7-45A3-214F-AB8F-9885D9E3F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2668" y="4876800"/>
            <a:ext cx="9398000" cy="7330962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47973D23-B1D5-B38C-3E9F-D1D490F0CE76}"/>
              </a:ext>
            </a:extLst>
          </p:cNvPr>
          <p:cNvSpPr txBox="1"/>
          <p:nvPr/>
        </p:nvSpPr>
        <p:spPr>
          <a:xfrm>
            <a:off x="13082568" y="5664200"/>
            <a:ext cx="84582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직업 및 진로와 관련된 의사 결정을 진로 의사 결정이라고 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자신의 진로를 결정하기 위해서 어떤 의사 결정을 해야 할까요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&lt;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활동 카드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&gt;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의사 결정 카드를 문장이 보이도록 책상 위에 펼쳐 놓습니다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의사 결정 방식에 해당하는 카드를 골라 보세요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B24512B-EB48-0B10-FE98-C92476B5D998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3A39F-72EB-184F-C7F1-31E366ADD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D31C25-690F-ED95-51CB-D09BD5D3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317BE30-667C-7BD2-5897-3DFB9986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CE99B23-8C85-2234-AF26-F6A3A5395683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선택한 카드의 뒷면 색을 보고 카드 개수를 씁니다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가장 많이 선택한 카드는 무엇인가요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의사 결정 유형을 찾아 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V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표 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480A39D-8D44-BD39-06A1-B122C49A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85D115E-2B8D-1864-E0C1-F3E66C9CC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34C5D6F-3782-DBCB-BD17-E848BFC81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CBA9CC6-91E8-731E-3084-A7B545198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C1352FD-E3BB-8A4D-364D-352A1D182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D5206EC-01AE-F10E-A053-068E19B936EB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B32514D-7826-E1CC-C27F-14F322B6C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806A003-F7F9-34A7-49C8-E06371B01BF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BDEBDA-AC0A-8580-AFDD-83B6062C85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A321FD27-9A36-406B-911E-0C48070BB44A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186D9DD-85ED-6F67-6DB7-02B6D9A41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1668" y="7122912"/>
            <a:ext cx="15226192" cy="4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4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8FAC6-AF59-464C-314E-DEF53944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65E026-FBB8-E200-52A8-C19A45B6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8D32FD8-D6CB-1A24-CB00-2A41ADBA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777A145-D96B-2E56-4F40-AA3C067B5D3A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상황에서 어떤 의사 결정을 하면 좋을지 친구들과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544D5DF-4282-D57E-66F7-279A81584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A9971F9-7B11-9088-5460-BFA37F5D4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92C6F67-E8F7-A96C-9145-7F50F9C37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77D2460-C155-B88E-DAF2-28AE9F38E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40AE31E-80E1-8CB5-DF61-419129FAE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D50B0B7-6D5C-1837-59D9-23D8376CFCF3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88675F6-3AAF-EE44-ADCF-F72E17952B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4767FE-3E9B-ABBE-DD0D-8C876EA0E46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27CBDB6-EA60-D5DA-4580-DAB710BAC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EFCA77E5-80BA-B6AA-37A2-4E60C5B33E8B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1C8038F-D563-7503-8413-CC9FEC6188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430" y="6965744"/>
            <a:ext cx="5311634" cy="4606058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C736488-CFEC-B07A-F94C-37971EB25B46}"/>
              </a:ext>
            </a:extLst>
          </p:cNvPr>
          <p:cNvSpPr/>
          <p:nvPr/>
        </p:nvSpPr>
        <p:spPr>
          <a:xfrm>
            <a:off x="10083342" y="7005570"/>
            <a:ext cx="8661858" cy="1335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482264A-6D39-BBAC-A51B-C8951D910AE0}"/>
              </a:ext>
            </a:extLst>
          </p:cNvPr>
          <p:cNvSpPr txBox="1"/>
          <p:nvPr/>
        </p:nvSpPr>
        <p:spPr>
          <a:xfrm>
            <a:off x="10390900" y="7120862"/>
            <a:ext cx="8354300" cy="96809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의사 결정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8A4151B0-814E-D680-4949-D1ED26772D6B}"/>
              </a:ext>
            </a:extLst>
          </p:cNvPr>
          <p:cNvSpPr/>
          <p:nvPr/>
        </p:nvSpPr>
        <p:spPr>
          <a:xfrm>
            <a:off x="10083342" y="8596788"/>
            <a:ext cx="8661858" cy="3519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3EEBBCB7-7DC8-7778-9850-739A5B30A205}"/>
              </a:ext>
            </a:extLst>
          </p:cNvPr>
          <p:cNvSpPr txBox="1"/>
          <p:nvPr/>
        </p:nvSpPr>
        <p:spPr>
          <a:xfrm>
            <a:off x="10390900" y="8712079"/>
            <a:ext cx="8076714" cy="3098921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그렇게 생각하는 이유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pPr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826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D5F31-C728-FC1B-284C-CF904589C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0DC740-A1E9-2FF0-62BA-7FE3E192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9363B69-E444-938F-981A-5766B066C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2A771B2-42FD-9C7A-F9C2-900AE8799C8A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상황에서 어떤 의사 결정을 하면 좋을지 친구들과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CB55B2E-A589-4F11-0739-7E1EA921A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A41B74D-8ADE-EAE8-B599-1D8E9CA77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2C0D188-92EE-DC91-14DF-E7C2DAB71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17D928-55C3-037B-3E08-82A55DDE4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7807A81-6BEE-E689-741D-DEFE95C07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76C356C-A7FE-CD75-C474-55A824CFC626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B9267F4-2F09-BC0D-C098-8F1CF944BE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51EA034-28C7-A69A-4312-C7F16DBB0E6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901954-85C8-1EDD-601D-4ED04AA60E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72618CCE-1F8E-5FA9-ADC5-E6478E3945CE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21A1E9C-EAEB-DB7F-71FA-6F9E60EF9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430" y="6965744"/>
            <a:ext cx="5311634" cy="4606058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330B5DF-6B85-41A9-CAC6-A68A24E360C1}"/>
              </a:ext>
            </a:extLst>
          </p:cNvPr>
          <p:cNvSpPr/>
          <p:nvPr/>
        </p:nvSpPr>
        <p:spPr>
          <a:xfrm>
            <a:off x="10083342" y="7005570"/>
            <a:ext cx="8661858" cy="1335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575FDDBB-7D30-571D-5CA0-9B6B659E0052}"/>
              </a:ext>
            </a:extLst>
          </p:cNvPr>
          <p:cNvSpPr txBox="1"/>
          <p:nvPr/>
        </p:nvSpPr>
        <p:spPr>
          <a:xfrm>
            <a:off x="10390900" y="7120862"/>
            <a:ext cx="8354300" cy="96809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의사 결정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합리적 의사 결정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6F639EB-AC51-7E0C-A7A8-2FBF85705BB5}"/>
              </a:ext>
            </a:extLst>
          </p:cNvPr>
          <p:cNvSpPr/>
          <p:nvPr/>
        </p:nvSpPr>
        <p:spPr>
          <a:xfrm>
            <a:off x="10083342" y="8596788"/>
            <a:ext cx="8661858" cy="3519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58E82873-1B34-2F19-1C97-7357447EB0CC}"/>
              </a:ext>
            </a:extLst>
          </p:cNvPr>
          <p:cNvSpPr txBox="1"/>
          <p:nvPr/>
        </p:nvSpPr>
        <p:spPr>
          <a:xfrm>
            <a:off x="10390900" y="8806833"/>
            <a:ext cx="8013214" cy="3098921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그렇게 생각하는 이유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물건을 살 때 나에게 필요한 것인지 생각해 보고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가격과 물건의 질도 따져봐야 하기 때문이다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pPr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706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61785-B997-8F4E-F6A2-4A9A95F8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970D3F-5E09-EF68-B039-45EFBA29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0F41FB0-91B4-F329-4EBD-810CE182F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8D1B762-57DC-79C5-1999-632D370AF6E5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상황에서 어떤 의사 결정을 하면 좋을지 친구들과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A48B258-E426-8355-B2ED-6BFADAE1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75292FC-6EA0-CC54-03E4-13D5578C1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EDC9B27-97F4-6793-D2D0-BBECE2798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FFA3FC4-499F-57EA-7D04-2553B2805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FD5B95D-1A88-8348-4644-F15D91383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1ABE2FA-D8F2-3746-F572-15588207C3FB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5A4D083-2C54-C4F6-FC67-85D842209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3F8F156-DE32-DF82-C658-6E42D0A468B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8999CF-ADFB-8BB4-0D2D-B5BB44AF20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493D101-A38B-F03B-4DA4-0198AFAF0296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8D07510-5393-FA0E-844C-7C1A901F87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430" y="6965744"/>
            <a:ext cx="5311634" cy="4606058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94FF72F-78D4-8448-3F01-0FA3377AE97F}"/>
              </a:ext>
            </a:extLst>
          </p:cNvPr>
          <p:cNvSpPr/>
          <p:nvPr/>
        </p:nvSpPr>
        <p:spPr>
          <a:xfrm>
            <a:off x="10083342" y="7005570"/>
            <a:ext cx="8661858" cy="1335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BDD0E418-7EB8-AD9C-2A7A-526BA5C8E4AA}"/>
              </a:ext>
            </a:extLst>
          </p:cNvPr>
          <p:cNvSpPr txBox="1"/>
          <p:nvPr/>
        </p:nvSpPr>
        <p:spPr>
          <a:xfrm>
            <a:off x="10390900" y="7120862"/>
            <a:ext cx="8354300" cy="96809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친구의 의사 결정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FFA283E-682B-DBB7-DCC1-4B5DF32F9A66}"/>
              </a:ext>
            </a:extLst>
          </p:cNvPr>
          <p:cNvSpPr/>
          <p:nvPr/>
        </p:nvSpPr>
        <p:spPr>
          <a:xfrm>
            <a:off x="10083342" y="8596788"/>
            <a:ext cx="8661858" cy="3519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2BAE5039-76DD-8986-732C-BBCA626C6FE1}"/>
              </a:ext>
            </a:extLst>
          </p:cNvPr>
          <p:cNvSpPr txBox="1"/>
          <p:nvPr/>
        </p:nvSpPr>
        <p:spPr>
          <a:xfrm>
            <a:off x="10390900" y="8712079"/>
            <a:ext cx="8076714" cy="3098921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그렇게 생각하는 이유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pPr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094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2637C-6093-03CD-FBAD-CAF6D3A6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AFC366-136B-EE8D-84BE-381CC02B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D17CE58-D09D-F8E5-67E0-D252A0F0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5E4F834-6C93-4F0E-B1DF-FB51E17D1F40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상황에서 어떤 의사 결정을 하면 좋을지 친구들과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09EF120-F095-73B5-B23B-F32B3452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1335584-22FD-F21E-2E4C-84E5F0D71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040DD09-5BB7-37C6-945C-92E192E8F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CC788EB-C69C-0405-6467-5E0E2569D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31E5ECE-D432-57DB-35D2-8699C05ED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521078B-B4A3-6E7C-87CD-3F51F3DC8EAA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의사 결정 유형은</a:t>
            </a:r>
            <a:r>
              <a:rPr lang="en-US" altLang="ko-KR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52D335F-59E5-61B9-A49E-6AEEE2B7F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732877B-A53C-C5FD-1EFA-EFC7F8F9CB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C6203D-64B9-3E80-AEF5-08270C8E1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14DFAF68-64DB-5CB2-D41B-5AD5575DD83C}"/>
              </a:ext>
            </a:extLst>
          </p:cNvPr>
          <p:cNvSpPr txBox="1"/>
          <p:nvPr/>
        </p:nvSpPr>
        <p:spPr>
          <a:xfrm>
            <a:off x="9296400" y="1143000"/>
            <a:ext cx="5791200" cy="53067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25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방식의 장단점을 알아보아요</a:t>
            </a:r>
            <a:endParaRPr lang="en-US" sz="25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81974E7-5C55-7FD6-807B-52C12A94EF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430" y="6965744"/>
            <a:ext cx="5311634" cy="4606058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E1FFE74-66A7-468D-7E9E-5744B2F65ED4}"/>
              </a:ext>
            </a:extLst>
          </p:cNvPr>
          <p:cNvSpPr/>
          <p:nvPr/>
        </p:nvSpPr>
        <p:spPr>
          <a:xfrm>
            <a:off x="10083342" y="7005570"/>
            <a:ext cx="8661858" cy="1335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67A0400-3A06-53B8-B8C6-715765A95E3E}"/>
              </a:ext>
            </a:extLst>
          </p:cNvPr>
          <p:cNvSpPr txBox="1"/>
          <p:nvPr/>
        </p:nvSpPr>
        <p:spPr>
          <a:xfrm>
            <a:off x="10390900" y="7120862"/>
            <a:ext cx="8354300" cy="96809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친구의 의사 결정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직관적 의사 결정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DB25736E-A37B-CFA0-9E3B-36F5398305A8}"/>
              </a:ext>
            </a:extLst>
          </p:cNvPr>
          <p:cNvSpPr/>
          <p:nvPr/>
        </p:nvSpPr>
        <p:spPr>
          <a:xfrm>
            <a:off x="10083342" y="8596788"/>
            <a:ext cx="8661858" cy="3519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EE175160-9323-9402-1BE6-C46DFF1DC35C}"/>
              </a:ext>
            </a:extLst>
          </p:cNvPr>
          <p:cNvSpPr txBox="1"/>
          <p:nvPr/>
        </p:nvSpPr>
        <p:spPr>
          <a:xfrm>
            <a:off x="10390900" y="8806833"/>
            <a:ext cx="8013214" cy="2764969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그렇게 생각하는 이유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돈을 쓸 때 매번 깊게 생각하지 않고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사고 싶은 물건이 생기면 바로 사는 것이 좋기 때문이다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105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345</Words>
  <Application>Microsoft Office PowerPoint</Application>
  <PresentationFormat>사용자 지정</PresentationFormat>
  <Paragraphs>58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나눔고딕 ExtraBold</vt:lpstr>
      <vt:lpstr>Tilt Warp Regular</vt:lpstr>
      <vt:lpstr>한컴 말랑말랑 Bold</vt:lpstr>
      <vt:lpstr>나눔고딕</vt:lpstr>
      <vt:lpstr>나눔스퀘어 ExtraBold</vt:lpstr>
      <vt:lpstr>Calibri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177</cp:revision>
  <dcterms:created xsi:type="dcterms:W3CDTF">2006-08-16T00:00:00Z</dcterms:created>
  <dcterms:modified xsi:type="dcterms:W3CDTF">2026-03-12T23:47:41Z</dcterms:modified>
</cp:coreProperties>
</file>