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2" r:id="rId1"/>
  </p:sldMasterIdLst>
  <p:notesMasterIdLst>
    <p:notesMasterId r:id="rId27"/>
  </p:notesMasterIdLst>
  <p:sldIdLst>
    <p:sldId id="343" r:id="rId2"/>
    <p:sldId id="349" r:id="rId3"/>
    <p:sldId id="369" r:id="rId4"/>
    <p:sldId id="370" r:id="rId5"/>
    <p:sldId id="371" r:id="rId6"/>
    <p:sldId id="372" r:id="rId7"/>
    <p:sldId id="373" r:id="rId8"/>
    <p:sldId id="344" r:id="rId9"/>
    <p:sldId id="350" r:id="rId10"/>
    <p:sldId id="364" r:id="rId11"/>
    <p:sldId id="365" r:id="rId12"/>
    <p:sldId id="366" r:id="rId13"/>
    <p:sldId id="367" r:id="rId14"/>
    <p:sldId id="368" r:id="rId15"/>
    <p:sldId id="354" r:id="rId16"/>
    <p:sldId id="355" r:id="rId17"/>
    <p:sldId id="353" r:id="rId18"/>
    <p:sldId id="356" r:id="rId19"/>
    <p:sldId id="357" r:id="rId20"/>
    <p:sldId id="358" r:id="rId21"/>
    <p:sldId id="360" r:id="rId22"/>
    <p:sldId id="361" r:id="rId23"/>
    <p:sldId id="362" r:id="rId24"/>
    <p:sldId id="363" r:id="rId25"/>
    <p:sldId id="340" r:id="rId26"/>
  </p:sldIdLst>
  <p:sldSz cx="12192000" cy="6858000"/>
  <p:notesSz cx="6735763" cy="9866313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3A64"/>
    <a:srgbClr val="663300"/>
    <a:srgbClr val="6D533A"/>
    <a:srgbClr val="2CA9DF"/>
    <a:srgbClr val="42B3BD"/>
    <a:srgbClr val="E4E4E8"/>
    <a:srgbClr val="60C1C8"/>
    <a:srgbClr val="F8425B"/>
    <a:srgbClr val="F93B64"/>
    <a:srgbClr val="3798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435" autoAdjust="0"/>
    <p:restoredTop sz="95026" autoAdjust="0"/>
  </p:normalViewPr>
  <p:slideViewPr>
    <p:cSldViewPr snapToGrid="0">
      <p:cViewPr varScale="1">
        <p:scale>
          <a:sx n="105" d="100"/>
          <a:sy n="105" d="100"/>
        </p:scale>
        <p:origin x="978" y="7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5D8173-C566-43F1-A22F-8F59F39EE564}" type="datetimeFigureOut">
              <a:rPr lang="ko-KR" altLang="en-US" smtClean="0"/>
              <a:t>2026-03-23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2D2BC9-A3F7-4F6B-A23B-F8265EABF8F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644041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>
                <a:latin typeface="+mn-ea"/>
                <a:ea typeface="+mn-ea"/>
              </a:rPr>
              <a:t>* </a:t>
            </a:r>
            <a:r>
              <a:rPr lang="en-US" altLang="ko-KR" dirty="0">
                <a:latin typeface="+mn-ea"/>
                <a:ea typeface="+mn-ea"/>
              </a:rPr>
              <a:t>PPT</a:t>
            </a:r>
            <a:r>
              <a:rPr lang="ko-KR" altLang="en-US" dirty="0">
                <a:latin typeface="+mn-ea"/>
                <a:ea typeface="+mn-ea"/>
              </a:rPr>
              <a:t>에 사용된 이미지는 다른 곳에서 이용하실 수 없습니다</a:t>
            </a:r>
            <a:r>
              <a:rPr lang="en-US" altLang="ko-KR" dirty="0">
                <a:latin typeface="+mn-ea"/>
                <a:ea typeface="+mn-ea"/>
              </a:rPr>
              <a:t>.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2D2BC9-A3F7-4F6B-A23B-F8265EABF8F9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138270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9EA1E-98C4-4A2E-AAC3-800E357DC9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17904" y="1517904"/>
            <a:ext cx="9144000" cy="2798064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96B1FA-5AE6-4D57-B37B-4AA0216007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17904" y="4572000"/>
            <a:ext cx="9144000" cy="1527048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1F49B66-DBC3-45EE-A6E1-DE10A6C18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3F9AFA87-1417-4992-ABD9-27C3BC8CC883}" type="datetimeFigureOut">
              <a:rPr lang="en-US" smtClean="0"/>
              <a:pPr algn="r"/>
              <a:t>3/23/2026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41085F0-1967-4B4F-9824-58E9F2E05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0AEDEE5-31B5-4868-8C16-47FF43E27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2710726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DF9454-6F74-46A8-B299-4AF451BFB9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F55CA9-A0BD-4609-9307-BAF987B262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5E4293-851E-4FA2-BFF2-B646A42369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A907F5-F26D-4A91-8D70-AB54F8B43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8ACBD8-D942-449E-A2B8-358CD1365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4262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DA50897-0C2E-420B-9A38-A8D5C1D727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450317" y="1517904"/>
            <a:ext cx="2220731" cy="454678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DB2173-32A5-4677-A08F-DAB8FD430D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517904" y="1517904"/>
            <a:ext cx="6562553" cy="454678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DB124D-B801-4A6A-9DAF-EBC1B98FE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DAF8DF-2544-45A5-B62B-BB7948FCC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AC232D-131E-4BE6-8E2E-BAF5A3084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9326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20951397-4E43-5D96-9844-CF5B440D98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3F9AFA87-1417-4992-ABD9-27C3BC8CC883}" type="datetimeFigureOut">
              <a:rPr lang="en-US" smtClean="0"/>
              <a:pPr algn="r"/>
              <a:t>3/23/2026</a:t>
            </a:fld>
            <a:endParaRPr lang="en-US" dirty="0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90ECD230-842C-F63A-E45D-F0D621ADC1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904AEC72-1D5B-84B2-35EE-1556D250A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pPr/>
              <a:t>‹#›</a:t>
            </a:fld>
            <a:endParaRPr lang="en-US" sz="1000" dirty="0"/>
          </a:p>
        </p:txBody>
      </p:sp>
      <p:pic>
        <p:nvPicPr>
          <p:cNvPr id="6" name="그림 5" descr="그림, 스케치, 그래픽 디자인, 일러스트레이션이(가) 표시된 사진">
            <a:extLst>
              <a:ext uri="{FF2B5EF4-FFF2-40B4-BE49-F238E27FC236}">
                <a16:creationId xmlns:a16="http://schemas.microsoft.com/office/drawing/2014/main" id="{A0364B91-AAA6-66B9-D78F-7ECA425BE4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9" r="9444" b="17852"/>
          <a:stretch/>
        </p:blipFill>
        <p:spPr>
          <a:xfrm>
            <a:off x="769697" y="4364966"/>
            <a:ext cx="10660303" cy="2493034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F3D1DF2A-2E6E-9025-7156-D8CE215B5F3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029932" y="6600789"/>
            <a:ext cx="675233" cy="257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7125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20951397-4E43-5D96-9844-CF5B440D98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3F9AFA87-1417-4992-ABD9-27C3BC8CC883}" type="datetimeFigureOut">
              <a:rPr lang="en-US" smtClean="0"/>
              <a:pPr algn="r"/>
              <a:t>3/23/2026</a:t>
            </a:fld>
            <a:endParaRPr lang="en-US" dirty="0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90ECD230-842C-F63A-E45D-F0D621ADC1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904AEC72-1D5B-84B2-35EE-1556D250A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pPr/>
              <a:t>‹#›</a:t>
            </a:fld>
            <a:endParaRPr lang="en-US" sz="1000" dirty="0"/>
          </a:p>
        </p:txBody>
      </p:sp>
      <p:pic>
        <p:nvPicPr>
          <p:cNvPr id="6" name="그림 5" descr="그림, 스케치, 그래픽 디자인, 일러스트레이션이(가) 표시된 사진">
            <a:extLst>
              <a:ext uri="{FF2B5EF4-FFF2-40B4-BE49-F238E27FC236}">
                <a16:creationId xmlns:a16="http://schemas.microsoft.com/office/drawing/2014/main" id="{A0364B91-AAA6-66B9-D78F-7ECA425BE4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8" r="17074" b="17852"/>
          <a:stretch/>
        </p:blipFill>
        <p:spPr>
          <a:xfrm>
            <a:off x="769697" y="2834639"/>
            <a:ext cx="10660304" cy="4023361"/>
          </a:xfrm>
          <a:prstGeom prst="rect">
            <a:avLst/>
          </a:prstGeom>
        </p:spPr>
      </p:pic>
      <p:sp>
        <p:nvSpPr>
          <p:cNvPr id="9" name="직사각형 11">
            <a:extLst>
              <a:ext uri="{FF2B5EF4-FFF2-40B4-BE49-F238E27FC236}">
                <a16:creationId xmlns:a16="http://schemas.microsoft.com/office/drawing/2014/main" id="{696D3B6A-9F32-6C3E-61E5-48C94CEAC900}"/>
              </a:ext>
            </a:extLst>
          </p:cNvPr>
          <p:cNvSpPr/>
          <p:nvPr userDrawn="1"/>
        </p:nvSpPr>
        <p:spPr>
          <a:xfrm>
            <a:off x="535444" y="690604"/>
            <a:ext cx="1720075" cy="786134"/>
          </a:xfrm>
          <a:custGeom>
            <a:avLst/>
            <a:gdLst>
              <a:gd name="connsiteX0" fmla="*/ 0 w 4894621"/>
              <a:gd name="connsiteY0" fmla="*/ 0 h 730193"/>
              <a:gd name="connsiteX1" fmla="*/ 4894621 w 4894621"/>
              <a:gd name="connsiteY1" fmla="*/ 0 h 730193"/>
              <a:gd name="connsiteX2" fmla="*/ 4894621 w 4894621"/>
              <a:gd name="connsiteY2" fmla="*/ 730193 h 730193"/>
              <a:gd name="connsiteX3" fmla="*/ 0 w 4894621"/>
              <a:gd name="connsiteY3" fmla="*/ 730193 h 730193"/>
              <a:gd name="connsiteX4" fmla="*/ 0 w 4894621"/>
              <a:gd name="connsiteY4" fmla="*/ 0 h 730193"/>
              <a:gd name="connsiteX0" fmla="*/ 0 w 4894621"/>
              <a:gd name="connsiteY0" fmla="*/ 0 h 730193"/>
              <a:gd name="connsiteX1" fmla="*/ 4894621 w 4894621"/>
              <a:gd name="connsiteY1" fmla="*/ 0 h 730193"/>
              <a:gd name="connsiteX2" fmla="*/ 4894621 w 4894621"/>
              <a:gd name="connsiteY2" fmla="*/ 730193 h 730193"/>
              <a:gd name="connsiteX3" fmla="*/ 0 w 4894621"/>
              <a:gd name="connsiteY3" fmla="*/ 730193 h 730193"/>
              <a:gd name="connsiteX4" fmla="*/ 0 w 4894621"/>
              <a:gd name="connsiteY4" fmla="*/ 0 h 730193"/>
              <a:gd name="connsiteX0" fmla="*/ 0 w 4894621"/>
              <a:gd name="connsiteY0" fmla="*/ 0 h 730193"/>
              <a:gd name="connsiteX1" fmla="*/ 4894621 w 4894621"/>
              <a:gd name="connsiteY1" fmla="*/ 0 h 730193"/>
              <a:gd name="connsiteX2" fmla="*/ 4894621 w 4894621"/>
              <a:gd name="connsiteY2" fmla="*/ 730193 h 730193"/>
              <a:gd name="connsiteX3" fmla="*/ 0 w 4894621"/>
              <a:gd name="connsiteY3" fmla="*/ 730193 h 730193"/>
              <a:gd name="connsiteX4" fmla="*/ 0 w 4894621"/>
              <a:gd name="connsiteY4" fmla="*/ 0 h 730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94621" h="730193">
                <a:moveTo>
                  <a:pt x="0" y="0"/>
                </a:moveTo>
                <a:lnTo>
                  <a:pt x="4894621" y="0"/>
                </a:lnTo>
                <a:cubicBezTo>
                  <a:pt x="4132621" y="433898"/>
                  <a:pt x="4653321" y="480445"/>
                  <a:pt x="4894621" y="730193"/>
                </a:cubicBezTo>
                <a:lnTo>
                  <a:pt x="0" y="730193"/>
                </a:lnTo>
                <a:lnTo>
                  <a:pt x="0" y="0"/>
                </a:lnTo>
                <a:close/>
              </a:path>
            </a:pathLst>
          </a:custGeom>
          <a:solidFill>
            <a:srgbClr val="D8C5A1"/>
          </a:solidFill>
          <a:ln w="12700" cap="flat" cmpd="sng" algn="ctr">
            <a:noFill/>
            <a:prstDash val="solid"/>
            <a:miter/>
          </a:ln>
          <a:effectLst>
            <a:outerShdw blurRad="50800" dist="50800" dir="2700000" algn="tl" rotWithShape="0">
              <a:srgbClr val="000000">
                <a:alpha val="40000"/>
              </a:srgbClr>
            </a:outerShdw>
          </a:effectLst>
        </p:spPr>
        <p:txBody>
          <a:bodyPr anchor="ctr"/>
          <a:lstStyle/>
          <a:p>
            <a:pPr mar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kumimoji="0" lang="ko-KR" altLang="en-US" sz="1800" b="0" i="0" u="none" strike="noStrike" kern="1200" cap="none" spc="0" normalizeH="0" baseline="0" dirty="0">
              <a:solidFill>
                <a:srgbClr val="FFFFFF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1BE02442-5744-7C4A-5828-9AAB0E92E53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87384" y="6493807"/>
            <a:ext cx="971686" cy="257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7927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20951397-4E43-5D96-9844-CF5B440D98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3F9AFA87-1417-4992-ABD9-27C3BC8CC883}" type="datetimeFigureOut">
              <a:rPr lang="en-US" smtClean="0"/>
              <a:pPr algn="r"/>
              <a:t>3/23/2026</a:t>
            </a:fld>
            <a:endParaRPr lang="en-US" dirty="0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90ECD230-842C-F63A-E45D-F0D621ADC1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904AEC72-1D5B-84B2-35EE-1556D250A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pPr/>
              <a:t>‹#›</a:t>
            </a:fld>
            <a:endParaRPr lang="en-US" sz="1000" dirty="0"/>
          </a:p>
        </p:txBody>
      </p:sp>
      <p:pic>
        <p:nvPicPr>
          <p:cNvPr id="6" name="그림 5" descr="그림, 스케치, 그래픽 디자인, 일러스트레이션이(가) 표시된 사진">
            <a:extLst>
              <a:ext uri="{FF2B5EF4-FFF2-40B4-BE49-F238E27FC236}">
                <a16:creationId xmlns:a16="http://schemas.microsoft.com/office/drawing/2014/main" id="{A0364B91-AAA6-66B9-D78F-7ECA425BE4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8" r="17074" b="17852"/>
          <a:stretch/>
        </p:blipFill>
        <p:spPr>
          <a:xfrm>
            <a:off x="769697" y="2834639"/>
            <a:ext cx="10660304" cy="4023361"/>
          </a:xfrm>
          <a:prstGeom prst="rect">
            <a:avLst/>
          </a:prstGeom>
        </p:spPr>
      </p:pic>
      <p:sp>
        <p:nvSpPr>
          <p:cNvPr id="7" name="사각형: 둥근 모서리 6">
            <a:extLst>
              <a:ext uri="{FF2B5EF4-FFF2-40B4-BE49-F238E27FC236}">
                <a16:creationId xmlns:a16="http://schemas.microsoft.com/office/drawing/2014/main" id="{4C1C1C05-D40A-BD54-FE53-DD961D9282FD}"/>
              </a:ext>
            </a:extLst>
          </p:cNvPr>
          <p:cNvSpPr/>
          <p:nvPr userDrawn="1"/>
        </p:nvSpPr>
        <p:spPr>
          <a:xfrm>
            <a:off x="1482811" y="757402"/>
            <a:ext cx="1772453" cy="696870"/>
          </a:xfrm>
          <a:prstGeom prst="roundRect">
            <a:avLst>
              <a:gd name="adj" fmla="val 30244"/>
            </a:avLst>
          </a:prstGeom>
          <a:solidFill>
            <a:srgbClr val="EAD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700" dirty="0">
              <a:solidFill>
                <a:srgbClr val="0070C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cxnSp>
        <p:nvCxnSpPr>
          <p:cNvPr id="8" name="직선 연결선 7">
            <a:extLst>
              <a:ext uri="{FF2B5EF4-FFF2-40B4-BE49-F238E27FC236}">
                <a16:creationId xmlns:a16="http://schemas.microsoft.com/office/drawing/2014/main" id="{80DAB356-5110-AD65-B378-B9C6EE0501C3}"/>
              </a:ext>
            </a:extLst>
          </p:cNvPr>
          <p:cNvCxnSpPr>
            <a:cxnSpLocks/>
          </p:cNvCxnSpPr>
          <p:nvPr userDrawn="1"/>
        </p:nvCxnSpPr>
        <p:spPr>
          <a:xfrm>
            <a:off x="3255264" y="1454272"/>
            <a:ext cx="8034528" cy="0"/>
          </a:xfrm>
          <a:prstGeom prst="line">
            <a:avLst/>
          </a:prstGeom>
          <a:ln w="6350">
            <a:solidFill>
              <a:schemeClr val="bg2">
                <a:lumMod val="50000"/>
                <a:alpha val="7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직사각형 11">
            <a:extLst>
              <a:ext uri="{FF2B5EF4-FFF2-40B4-BE49-F238E27FC236}">
                <a16:creationId xmlns:a16="http://schemas.microsoft.com/office/drawing/2014/main" id="{696D3B6A-9F32-6C3E-61E5-48C94CEAC900}"/>
              </a:ext>
            </a:extLst>
          </p:cNvPr>
          <p:cNvSpPr/>
          <p:nvPr userDrawn="1"/>
        </p:nvSpPr>
        <p:spPr>
          <a:xfrm>
            <a:off x="535445" y="690604"/>
            <a:ext cx="1631940" cy="786134"/>
          </a:xfrm>
          <a:custGeom>
            <a:avLst/>
            <a:gdLst>
              <a:gd name="connsiteX0" fmla="*/ 0 w 4894621"/>
              <a:gd name="connsiteY0" fmla="*/ 0 h 730193"/>
              <a:gd name="connsiteX1" fmla="*/ 4894621 w 4894621"/>
              <a:gd name="connsiteY1" fmla="*/ 0 h 730193"/>
              <a:gd name="connsiteX2" fmla="*/ 4894621 w 4894621"/>
              <a:gd name="connsiteY2" fmla="*/ 730193 h 730193"/>
              <a:gd name="connsiteX3" fmla="*/ 0 w 4894621"/>
              <a:gd name="connsiteY3" fmla="*/ 730193 h 730193"/>
              <a:gd name="connsiteX4" fmla="*/ 0 w 4894621"/>
              <a:gd name="connsiteY4" fmla="*/ 0 h 730193"/>
              <a:gd name="connsiteX0" fmla="*/ 0 w 4894621"/>
              <a:gd name="connsiteY0" fmla="*/ 0 h 730193"/>
              <a:gd name="connsiteX1" fmla="*/ 4894621 w 4894621"/>
              <a:gd name="connsiteY1" fmla="*/ 0 h 730193"/>
              <a:gd name="connsiteX2" fmla="*/ 4894621 w 4894621"/>
              <a:gd name="connsiteY2" fmla="*/ 730193 h 730193"/>
              <a:gd name="connsiteX3" fmla="*/ 0 w 4894621"/>
              <a:gd name="connsiteY3" fmla="*/ 730193 h 730193"/>
              <a:gd name="connsiteX4" fmla="*/ 0 w 4894621"/>
              <a:gd name="connsiteY4" fmla="*/ 0 h 730193"/>
              <a:gd name="connsiteX0" fmla="*/ 0 w 4894621"/>
              <a:gd name="connsiteY0" fmla="*/ 0 h 730193"/>
              <a:gd name="connsiteX1" fmla="*/ 4894621 w 4894621"/>
              <a:gd name="connsiteY1" fmla="*/ 0 h 730193"/>
              <a:gd name="connsiteX2" fmla="*/ 4894621 w 4894621"/>
              <a:gd name="connsiteY2" fmla="*/ 730193 h 730193"/>
              <a:gd name="connsiteX3" fmla="*/ 0 w 4894621"/>
              <a:gd name="connsiteY3" fmla="*/ 730193 h 730193"/>
              <a:gd name="connsiteX4" fmla="*/ 0 w 4894621"/>
              <a:gd name="connsiteY4" fmla="*/ 0 h 730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94621" h="730193">
                <a:moveTo>
                  <a:pt x="0" y="0"/>
                </a:moveTo>
                <a:lnTo>
                  <a:pt x="4894621" y="0"/>
                </a:lnTo>
                <a:cubicBezTo>
                  <a:pt x="4132621" y="433898"/>
                  <a:pt x="4653321" y="480445"/>
                  <a:pt x="4894621" y="730193"/>
                </a:cubicBezTo>
                <a:lnTo>
                  <a:pt x="0" y="730193"/>
                </a:lnTo>
                <a:lnTo>
                  <a:pt x="0" y="0"/>
                </a:lnTo>
                <a:close/>
              </a:path>
            </a:pathLst>
          </a:custGeom>
          <a:solidFill>
            <a:srgbClr val="D8C5A1"/>
          </a:solidFill>
          <a:ln w="12700" cap="flat" cmpd="sng" algn="ctr">
            <a:noFill/>
            <a:prstDash val="solid"/>
            <a:miter/>
          </a:ln>
          <a:effectLst>
            <a:outerShdw blurRad="50800" dist="50800" dir="2700000" algn="tl" rotWithShape="0">
              <a:srgbClr val="000000">
                <a:alpha val="40000"/>
              </a:srgbClr>
            </a:outerShdw>
          </a:effectLst>
        </p:spPr>
        <p:txBody>
          <a:bodyPr anchor="ctr"/>
          <a:lstStyle/>
          <a:p>
            <a:pPr mar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kumimoji="0" lang="ko-KR" altLang="en-US" sz="1800" b="0" i="0" u="none" strike="noStrike" kern="1200" cap="none" spc="0" normalizeH="0" baseline="0" dirty="0">
              <a:solidFill>
                <a:srgbClr val="FFFFFF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AD464809-4F4D-509B-1341-84B2F1BF81E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51874" y="6508714"/>
            <a:ext cx="971686" cy="257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4314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4C5BB2-C09C-49B0-BAFA-DE1801CD3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A47C21-944D-47FE-9519-A255188371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7CE36D-6B7B-4D5E-831E-34A4286D6E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2AD668-6E19-425C-88F7-AF4220662C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905C53-CF7C-4936-9E35-1BEBD6836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9929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146C78-A717-4E1F-A742-FD5AECA03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7904" y="1517904"/>
            <a:ext cx="91440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A1270D-CCAE-4437-A0C0-052D111DFC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17904" y="4572000"/>
            <a:ext cx="91440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9F006A-7EEE-4DB0-8F92-D34C0D46C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A3F2ED-2B0E-44A9-8603-286CA0634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4D801C-6B4E-40B6-9D6E-558192264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0650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446AA-9418-4C3E-901B-8E2806122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997482-2CA6-4707-976E-6FD4B57BFE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17904" y="2980944"/>
            <a:ext cx="4334256" cy="31181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909652-DD12-479C-B639-9452CBA8C0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36792" y="2980944"/>
            <a:ext cx="4334256" cy="31181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0EC7A6-AFB1-4989-A0B4-B422D5B2C6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3/23/2026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D2117C-B497-4647-A66B-1887750FB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E8C7AF-5092-416B-B61C-F41D3C573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18382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90CDE0-3FEB-42A0-8BCC-7DADE7D4A6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17905" y="2944368"/>
            <a:ext cx="4334256" cy="606026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778B8B-E9A3-44BE-85A6-3E316659A9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17904" y="3644987"/>
            <a:ext cx="4334256" cy="24496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BF1BCA-A435-4779-A6FE-15207141F5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36792" y="2944368"/>
            <a:ext cx="4334256" cy="606026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49B1923-9749-49E3-88FA-75C326E671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36792" y="3644987"/>
            <a:ext cx="4334256" cy="24496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F3A70F0-5AFA-4C5A-812B-220C6A38D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76AF721-83FE-4B57-B910-C395D23FDE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6A5893-52F1-44A1-AE8E-CF094DB41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D9D22302-83E3-4E22-93DF-1E5D463B64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33404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D85A6-A4E6-4160-BE43-8146A98946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A24A80-0792-4B3B-BB5A-8B2BD91095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26116E-7A6D-485F-9FA2-25F94D4F40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09ADCC-C5F2-4D90-B153-93DF55858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3244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862271-51F6-4122-9709-D279042F88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CFE08-03FE-487B-8963-9FAD3049C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935A50-18AE-4CB1-BB10-1CBDD8A7C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5547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1F683-796D-458C-9B32-A385D604D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7904" y="1517904"/>
            <a:ext cx="3145536" cy="1792224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B1F0BD-641B-4148-BCB3-2704218C80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0952" y="1517904"/>
            <a:ext cx="5330952" cy="458114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28C843-B846-4456-9720-71B7D4FF40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17904" y="3483864"/>
            <a:ext cx="3145536" cy="2615184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3A3A03-31BD-4E7E-879A-A1C7184970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A39078-7D38-4851-A363-B6BC179A5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1FF25E-A25D-47AA-94EB-580A74F01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4938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E83B4-9B31-4F73-9767-163636522F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7904" y="1517904"/>
            <a:ext cx="3145536" cy="1792224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C7CFC30-8163-47A0-A97F-3F2C3A3BE7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49240" y="764032"/>
            <a:ext cx="6089904" cy="5330952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F1B390-0C23-466E-987C-26420A5F09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17904" y="3483864"/>
            <a:ext cx="3145536" cy="2615184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C9CA7C-B9D0-4A72-8061-1E02AA15FE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3EFC84-C9FE-4BFA-9B4E-4516A1362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01A469-3EFC-4F94-8482-378582E1C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448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B1D84C-7934-4E5B-B6E4-A1D6EC299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7904" y="1517904"/>
            <a:ext cx="9144000" cy="1344168"/>
          </a:xfrm>
          <a:prstGeom prst="rect">
            <a:avLst/>
          </a:prstGeom>
        </p:spPr>
        <p:txBody>
          <a:bodyPr lIns="109728" tIns="109728" rIns="109728" bIns="91440" anchor="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A990F-40AC-447A-964A-840C94A647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17904" y="2971800"/>
            <a:ext cx="9144000" cy="3127248"/>
          </a:xfrm>
          <a:prstGeom prst="rect">
            <a:avLst/>
          </a:prstGeom>
        </p:spPr>
        <p:txBody>
          <a:bodyPr lIns="109728" tIns="109728" rIns="109728" bIns="9144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D832A1-FFBA-48B6-B2D0-E5414F1283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805672" y="6400800"/>
            <a:ext cx="1865376" cy="365125"/>
          </a:xfrm>
          <a:prstGeom prst="rect">
            <a:avLst/>
          </a:prstGeom>
        </p:spPr>
        <p:txBody>
          <a:bodyPr lIns="109728" tIns="109728" rIns="109728" bIns="91440" anchor="ctr"/>
          <a:lstStyle>
            <a:lvl1pPr algn="r">
              <a:defRPr sz="1000" spc="20">
                <a:solidFill>
                  <a:schemeClr val="tx1"/>
                </a:solidFill>
                <a:latin typeface="맑은 고딕" panose="020B0503020000020004" pitchFamily="50" charset="-127"/>
              </a:defRPr>
            </a:lvl1pPr>
          </a:lstStyle>
          <a:p>
            <a:fld id="{3F9AFA87-1417-4992-ABD9-27C3BC8CC883}" type="datetimeFigureOut">
              <a:rPr lang="en-US" smtClean="0"/>
              <a:pPr/>
              <a:t>3/23/2026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933EC1-4EE2-4453-841C-CFDFE70894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8952" y="6400800"/>
            <a:ext cx="6099048" cy="365125"/>
          </a:xfrm>
          <a:prstGeom prst="rect">
            <a:avLst/>
          </a:prstGeom>
        </p:spPr>
        <p:txBody>
          <a:bodyPr lIns="109728" tIns="109728" rIns="109728" bIns="91440" anchor="ctr"/>
          <a:lstStyle>
            <a:lvl1pPr algn="l">
              <a:defRPr sz="1000" spc="20">
                <a:solidFill>
                  <a:schemeClr val="tx1"/>
                </a:solidFill>
                <a:latin typeface="맑은 고딕" panose="020B0503020000020004" pitchFamily="50" charset="-127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CEBA78-E732-44EF-BA0B-FC42F79313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99648" y="6400800"/>
            <a:ext cx="530352" cy="365125"/>
          </a:xfrm>
          <a:prstGeom prst="rect">
            <a:avLst/>
          </a:prstGeom>
        </p:spPr>
        <p:txBody>
          <a:bodyPr lIns="109728" tIns="109728" rIns="109728" bIns="91440" anchor="ctr"/>
          <a:lstStyle>
            <a:lvl1pPr algn="r">
              <a:defRPr sz="1000" b="1" spc="20">
                <a:solidFill>
                  <a:schemeClr val="tx1"/>
                </a:solidFill>
                <a:latin typeface="맑은 고딕" panose="020B0503020000020004" pitchFamily="50" charset="-127"/>
              </a:defRPr>
            </a:lvl1pPr>
          </a:lstStyle>
          <a:p>
            <a:fld id="{CB1E4CB7-CB13-4810-BF18-BE31AFC64F9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9306479-8C4D-4E4A-A330-DFC80A8A01BE}"/>
              </a:ext>
            </a:extLst>
          </p:cNvPr>
          <p:cNvSpPr/>
          <p:nvPr/>
        </p:nvSpPr>
        <p:spPr>
          <a:xfrm>
            <a:off x="0" y="0"/>
            <a:ext cx="12192000" cy="6105524"/>
          </a:xfrm>
          <a:custGeom>
            <a:avLst/>
            <a:gdLst>
              <a:gd name="connsiteX0" fmla="*/ 0 w 12192000"/>
              <a:gd name="connsiteY0" fmla="*/ 0 h 6105524"/>
              <a:gd name="connsiteX1" fmla="*/ 12192000 w 12192000"/>
              <a:gd name="connsiteY1" fmla="*/ 0 h 6105524"/>
              <a:gd name="connsiteX2" fmla="*/ 12192000 w 12192000"/>
              <a:gd name="connsiteY2" fmla="*/ 6105524 h 6105524"/>
              <a:gd name="connsiteX3" fmla="*/ 11435080 w 12192000"/>
              <a:gd name="connsiteY3" fmla="*/ 6105524 h 6105524"/>
              <a:gd name="connsiteX4" fmla="*/ 11435080 w 12192000"/>
              <a:gd name="connsiteY4" fmla="*/ 771523 h 6105524"/>
              <a:gd name="connsiteX5" fmla="*/ 767080 w 12192000"/>
              <a:gd name="connsiteY5" fmla="*/ 771523 h 6105524"/>
              <a:gd name="connsiteX6" fmla="*/ 767080 w 12192000"/>
              <a:gd name="connsiteY6" fmla="*/ 6105524 h 6105524"/>
              <a:gd name="connsiteX7" fmla="*/ 0 w 12192000"/>
              <a:gd name="connsiteY7" fmla="*/ 6105524 h 6105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105524">
                <a:moveTo>
                  <a:pt x="0" y="0"/>
                </a:moveTo>
                <a:lnTo>
                  <a:pt x="12192000" y="0"/>
                </a:lnTo>
                <a:lnTo>
                  <a:pt x="12192000" y="6105524"/>
                </a:lnTo>
                <a:lnTo>
                  <a:pt x="11435080" y="6105524"/>
                </a:lnTo>
                <a:lnTo>
                  <a:pt x="11435080" y="771523"/>
                </a:lnTo>
                <a:lnTo>
                  <a:pt x="767080" y="771523"/>
                </a:lnTo>
                <a:lnTo>
                  <a:pt x="767080" y="6105524"/>
                </a:lnTo>
                <a:lnTo>
                  <a:pt x="0" y="6105524"/>
                </a:lnTo>
                <a:close/>
              </a:path>
            </a:pathLst>
          </a:custGeom>
          <a:gradFill flip="none" rotWithShape="1">
            <a:gsLst>
              <a:gs pos="10000">
                <a:schemeClr val="accent5"/>
              </a:gs>
              <a:gs pos="90000">
                <a:schemeClr val="accent1"/>
              </a:gs>
              <a:gs pos="70000">
                <a:schemeClr val="accent2"/>
              </a:gs>
              <a:gs pos="30000">
                <a:schemeClr val="accent4"/>
              </a:gs>
              <a:gs pos="50000">
                <a:schemeClr val="accent3">
                  <a:lumMod val="60000"/>
                  <a:lumOff val="40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latin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17709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05" r:id="rId6"/>
    <p:sldLayoutId id="2147483701" r:id="rId7"/>
    <p:sldLayoutId id="2147483702" r:id="rId8"/>
    <p:sldLayoutId id="2147483703" r:id="rId9"/>
    <p:sldLayoutId id="2147483704" r:id="rId10"/>
    <p:sldLayoutId id="2147483706" r:id="rId11"/>
    <p:sldLayoutId id="2147483713" r:id="rId12"/>
    <p:sldLayoutId id="2147483715" r:id="rId13"/>
    <p:sldLayoutId id="2147483714" r:id="rId14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200" b="1" kern="1200" spc="70" baseline="0">
          <a:solidFill>
            <a:schemeClr val="tx1"/>
          </a:solidFill>
          <a:latin typeface="맑은 고딕" panose="020B0503020000020004" pitchFamily="50" charset="-127"/>
          <a:ea typeface="+mj-ea"/>
          <a:cs typeface="+mj-cs"/>
        </a:defRPr>
      </a:lvl1pPr>
    </p:titleStyle>
    <p:bodyStyle>
      <a:lvl1pPr marL="365760" indent="-365760" algn="l" defTabSz="914400" rtl="0" eaLnBrk="1" latinLnBrk="0" hangingPunct="1">
        <a:lnSpc>
          <a:spcPct val="105000"/>
        </a:lnSpc>
        <a:spcBef>
          <a:spcPts val="900"/>
        </a:spcBef>
        <a:buClr>
          <a:schemeClr val="accent5"/>
        </a:buClr>
        <a:buFont typeface="Avenir Next LT Pro" panose="020B0504020202020204" pitchFamily="34" charset="0"/>
        <a:buChar char="+"/>
        <a:defRPr sz="2600" kern="1200" spc="20">
          <a:solidFill>
            <a:schemeClr val="tx1"/>
          </a:solidFill>
          <a:latin typeface="맑은 고딕" panose="020B0503020000020004" pitchFamily="50" charset="-127"/>
          <a:ea typeface="+mn-ea"/>
          <a:cs typeface="+mn-cs"/>
        </a:defRPr>
      </a:lvl1pPr>
      <a:lvl2pPr marL="365760" indent="0" algn="l" defTabSz="914400" rtl="0" eaLnBrk="1" latinLnBrk="0" hangingPunct="1">
        <a:lnSpc>
          <a:spcPct val="105000"/>
        </a:lnSpc>
        <a:spcBef>
          <a:spcPts val="900"/>
        </a:spcBef>
        <a:buFont typeface="Arial" panose="020B0604020202020204" pitchFamily="34" charset="0"/>
        <a:buNone/>
        <a:defRPr sz="2000" kern="1200" spc="20">
          <a:solidFill>
            <a:schemeClr val="tx1">
              <a:lumMod val="75000"/>
              <a:lumOff val="25000"/>
            </a:schemeClr>
          </a:solidFill>
          <a:latin typeface="맑은 고딕" panose="020B0503020000020004" pitchFamily="50" charset="-127"/>
          <a:ea typeface="+mn-ea"/>
          <a:cs typeface="+mn-cs"/>
        </a:defRPr>
      </a:lvl2pPr>
      <a:lvl3pPr marL="640080" indent="-274320" algn="l" defTabSz="914400" rtl="0" eaLnBrk="1" latinLnBrk="0" hangingPunct="1">
        <a:lnSpc>
          <a:spcPct val="105000"/>
        </a:lnSpc>
        <a:spcBef>
          <a:spcPts val="600"/>
        </a:spcBef>
        <a:buClr>
          <a:schemeClr val="accent5"/>
        </a:buClr>
        <a:buFont typeface="Avenir Next LT Pro" panose="020B0504020202020204" pitchFamily="34" charset="0"/>
        <a:buChar char="+"/>
        <a:defRPr sz="2000" kern="1200" spc="20">
          <a:solidFill>
            <a:schemeClr val="tx1"/>
          </a:solidFill>
          <a:latin typeface="맑은 고딕" panose="020B0503020000020004" pitchFamily="50" charset="-127"/>
          <a:ea typeface="+mn-ea"/>
          <a:cs typeface="+mn-cs"/>
        </a:defRPr>
      </a:lvl3pPr>
      <a:lvl4pPr marL="640080" indent="0" algn="l" defTabSz="914400" rtl="0" eaLnBrk="1" latinLnBrk="0" hangingPunct="1">
        <a:lnSpc>
          <a:spcPct val="105000"/>
        </a:lnSpc>
        <a:spcBef>
          <a:spcPts val="600"/>
        </a:spcBef>
        <a:buFontTx/>
        <a:buNone/>
        <a:defRPr sz="1800" i="1" kern="1200" spc="20">
          <a:solidFill>
            <a:schemeClr val="tx1">
              <a:lumMod val="75000"/>
              <a:lumOff val="25000"/>
            </a:schemeClr>
          </a:solidFill>
          <a:latin typeface="맑은 고딕" panose="020B0503020000020004" pitchFamily="50" charset="-127"/>
          <a:ea typeface="+mn-ea"/>
          <a:cs typeface="+mn-cs"/>
        </a:defRPr>
      </a:lvl4pPr>
      <a:lvl5pPr marL="886968" indent="-274320" algn="l" defTabSz="914400" rtl="0" eaLnBrk="1" latinLnBrk="0" hangingPunct="1">
        <a:lnSpc>
          <a:spcPct val="105000"/>
        </a:lnSpc>
        <a:spcBef>
          <a:spcPts val="600"/>
        </a:spcBef>
        <a:buClr>
          <a:schemeClr val="accent5"/>
        </a:buClr>
        <a:buFont typeface="Avenir Next LT Pro" panose="020B0504020202020204" pitchFamily="34" charset="0"/>
        <a:buChar char="+"/>
        <a:defRPr sz="1800" kern="1200" spc="20">
          <a:solidFill>
            <a:schemeClr val="tx1"/>
          </a:solidFill>
          <a:latin typeface="맑은 고딕" panose="020B0503020000020004" pitchFamily="50" charset="-12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49306479-8C4D-4E4A-A330-DFC80A8A01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105524"/>
          </a:xfrm>
          <a:custGeom>
            <a:avLst/>
            <a:gdLst>
              <a:gd name="connsiteX0" fmla="*/ 0 w 12192000"/>
              <a:gd name="connsiteY0" fmla="*/ 0 h 6105524"/>
              <a:gd name="connsiteX1" fmla="*/ 12192000 w 12192000"/>
              <a:gd name="connsiteY1" fmla="*/ 0 h 6105524"/>
              <a:gd name="connsiteX2" fmla="*/ 12192000 w 12192000"/>
              <a:gd name="connsiteY2" fmla="*/ 6105524 h 6105524"/>
              <a:gd name="connsiteX3" fmla="*/ 11435080 w 12192000"/>
              <a:gd name="connsiteY3" fmla="*/ 6105524 h 6105524"/>
              <a:gd name="connsiteX4" fmla="*/ 11435080 w 12192000"/>
              <a:gd name="connsiteY4" fmla="*/ 771523 h 6105524"/>
              <a:gd name="connsiteX5" fmla="*/ 767080 w 12192000"/>
              <a:gd name="connsiteY5" fmla="*/ 771523 h 6105524"/>
              <a:gd name="connsiteX6" fmla="*/ 767080 w 12192000"/>
              <a:gd name="connsiteY6" fmla="*/ 6105524 h 6105524"/>
              <a:gd name="connsiteX7" fmla="*/ 0 w 12192000"/>
              <a:gd name="connsiteY7" fmla="*/ 6105524 h 6105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105524">
                <a:moveTo>
                  <a:pt x="0" y="0"/>
                </a:moveTo>
                <a:lnTo>
                  <a:pt x="12192000" y="0"/>
                </a:lnTo>
                <a:lnTo>
                  <a:pt x="12192000" y="6105524"/>
                </a:lnTo>
                <a:lnTo>
                  <a:pt x="11435080" y="6105524"/>
                </a:lnTo>
                <a:lnTo>
                  <a:pt x="11435080" y="771523"/>
                </a:lnTo>
                <a:lnTo>
                  <a:pt x="767080" y="771523"/>
                </a:lnTo>
                <a:lnTo>
                  <a:pt x="767080" y="6105524"/>
                </a:lnTo>
                <a:lnTo>
                  <a:pt x="0" y="6105524"/>
                </a:lnTo>
                <a:close/>
              </a:path>
            </a:pathLst>
          </a:custGeom>
          <a:gradFill flip="none" rotWithShape="1">
            <a:gsLst>
              <a:gs pos="10000">
                <a:schemeClr val="accent5"/>
              </a:gs>
              <a:gs pos="90000">
                <a:schemeClr val="accent1"/>
              </a:gs>
              <a:gs pos="70000">
                <a:schemeClr val="accent2"/>
              </a:gs>
              <a:gs pos="30000">
                <a:schemeClr val="accent4"/>
              </a:gs>
              <a:gs pos="50000">
                <a:schemeClr val="accent3">
                  <a:lumMod val="60000"/>
                  <a:lumOff val="40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latin typeface="맑은 고딕" panose="020B0503020000020004" pitchFamily="50" charset="-127"/>
            </a:endParaRPr>
          </a:p>
        </p:txBody>
      </p:sp>
      <p:sp useBgFill="1">
        <p:nvSpPr>
          <p:cNvPr id="57" name="Rectangle 56">
            <a:extLst>
              <a:ext uri="{FF2B5EF4-FFF2-40B4-BE49-F238E27FC236}">
                <a16:creationId xmlns:a16="http://schemas.microsoft.com/office/drawing/2014/main" id="{ACEDC033-8DAA-4024-87F5-57430053A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맑은 고딕" panose="020B0503020000020004" pitchFamily="50" charset="-127"/>
            </a:endParaRPr>
          </a:p>
        </p:txBody>
      </p:sp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D584A691-C497-4066-927B-46560195E1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105524"/>
          </a:xfrm>
          <a:custGeom>
            <a:avLst/>
            <a:gdLst>
              <a:gd name="connsiteX0" fmla="*/ 0 w 12192000"/>
              <a:gd name="connsiteY0" fmla="*/ 0 h 6105524"/>
              <a:gd name="connsiteX1" fmla="*/ 12192000 w 12192000"/>
              <a:gd name="connsiteY1" fmla="*/ 0 h 6105524"/>
              <a:gd name="connsiteX2" fmla="*/ 12192000 w 12192000"/>
              <a:gd name="connsiteY2" fmla="*/ 6105524 h 6105524"/>
              <a:gd name="connsiteX3" fmla="*/ 11435080 w 12192000"/>
              <a:gd name="connsiteY3" fmla="*/ 6105524 h 6105524"/>
              <a:gd name="connsiteX4" fmla="*/ 11435080 w 12192000"/>
              <a:gd name="connsiteY4" fmla="*/ 771523 h 6105524"/>
              <a:gd name="connsiteX5" fmla="*/ 767080 w 12192000"/>
              <a:gd name="connsiteY5" fmla="*/ 771523 h 6105524"/>
              <a:gd name="connsiteX6" fmla="*/ 767080 w 12192000"/>
              <a:gd name="connsiteY6" fmla="*/ 6105524 h 6105524"/>
              <a:gd name="connsiteX7" fmla="*/ 0 w 12192000"/>
              <a:gd name="connsiteY7" fmla="*/ 6105524 h 6105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105524">
                <a:moveTo>
                  <a:pt x="0" y="0"/>
                </a:moveTo>
                <a:lnTo>
                  <a:pt x="12192000" y="0"/>
                </a:lnTo>
                <a:lnTo>
                  <a:pt x="12192000" y="6105524"/>
                </a:lnTo>
                <a:lnTo>
                  <a:pt x="11435080" y="6105524"/>
                </a:lnTo>
                <a:lnTo>
                  <a:pt x="11435080" y="771523"/>
                </a:lnTo>
                <a:lnTo>
                  <a:pt x="767080" y="771523"/>
                </a:lnTo>
                <a:lnTo>
                  <a:pt x="767080" y="6105524"/>
                </a:lnTo>
                <a:lnTo>
                  <a:pt x="0" y="6105524"/>
                </a:lnTo>
                <a:close/>
              </a:path>
            </a:pathLst>
          </a:custGeom>
          <a:gradFill flip="none" rotWithShape="1">
            <a:gsLst>
              <a:gs pos="10000">
                <a:schemeClr val="accent5"/>
              </a:gs>
              <a:gs pos="90000">
                <a:schemeClr val="accent1"/>
              </a:gs>
              <a:gs pos="70000">
                <a:schemeClr val="accent2"/>
              </a:gs>
              <a:gs pos="30000">
                <a:schemeClr val="accent4"/>
              </a:gs>
              <a:gs pos="50000">
                <a:schemeClr val="accent3">
                  <a:lumMod val="60000"/>
                  <a:lumOff val="40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latin typeface="맑은 고딕" panose="020B0503020000020004" pitchFamily="50" charset="-127"/>
            </a:endParaRPr>
          </a:p>
        </p:txBody>
      </p:sp>
      <p:sp useBgFill="1">
        <p:nvSpPr>
          <p:cNvPr id="61" name="Rectangle 60">
            <a:extLst>
              <a:ext uri="{FF2B5EF4-FFF2-40B4-BE49-F238E27FC236}">
                <a16:creationId xmlns:a16="http://schemas.microsoft.com/office/drawing/2014/main" id="{619A6F3B-F0D9-4CB0-B8A1-B84B57852C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1" y="0"/>
            <a:ext cx="6095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맑은 고딕" panose="020B0503020000020004" pitchFamily="50" charset="-127"/>
            </a:endParaRPr>
          </a:p>
        </p:txBody>
      </p:sp>
      <p:sp>
        <p:nvSpPr>
          <p:cNvPr id="5" name="사각형: 둥근 모서리 4">
            <a:extLst>
              <a:ext uri="{FF2B5EF4-FFF2-40B4-BE49-F238E27FC236}">
                <a16:creationId xmlns:a16="http://schemas.microsoft.com/office/drawing/2014/main" id="{0D0A0566-7CD8-D94C-7601-31F1D6B846C5}"/>
              </a:ext>
            </a:extLst>
          </p:cNvPr>
          <p:cNvSpPr/>
          <p:nvPr/>
        </p:nvSpPr>
        <p:spPr>
          <a:xfrm>
            <a:off x="3173679" y="1254828"/>
            <a:ext cx="6614336" cy="1223280"/>
          </a:xfrm>
          <a:prstGeom prst="round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Summer Olympics </a:t>
            </a:r>
            <a:r>
              <a:rPr lang="ko-KR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활동</a:t>
            </a:r>
          </a:p>
        </p:txBody>
      </p:sp>
      <p:pic>
        <p:nvPicPr>
          <p:cNvPr id="10" name="그림 9" descr="그래픽, 그래픽 디자인, 폰트, 스크린샷이(가) 표시된 사진&#10;&#10;자동 생성된 설명">
            <a:extLst>
              <a:ext uri="{FF2B5EF4-FFF2-40B4-BE49-F238E27FC236}">
                <a16:creationId xmlns:a16="http://schemas.microsoft.com/office/drawing/2014/main" id="{82158FC3-F830-9A79-5149-EBA53D7194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317" y="233045"/>
            <a:ext cx="1015683" cy="295878"/>
          </a:xfrm>
          <a:prstGeom prst="rect">
            <a:avLst/>
          </a:prstGeom>
        </p:spPr>
      </p:pic>
      <p:grpSp>
        <p:nvGrpSpPr>
          <p:cNvPr id="6" name="그룹 5">
            <a:extLst>
              <a:ext uri="{FF2B5EF4-FFF2-40B4-BE49-F238E27FC236}">
                <a16:creationId xmlns:a16="http://schemas.microsoft.com/office/drawing/2014/main" id="{C039BE53-2D31-63B7-837F-AD89C1995DD4}"/>
              </a:ext>
            </a:extLst>
          </p:cNvPr>
          <p:cNvGrpSpPr/>
          <p:nvPr/>
        </p:nvGrpSpPr>
        <p:grpSpPr>
          <a:xfrm>
            <a:off x="769696" y="2834639"/>
            <a:ext cx="11422303" cy="4023361"/>
            <a:chOff x="769696" y="2834639"/>
            <a:chExt cx="11422303" cy="4023361"/>
          </a:xfrm>
        </p:grpSpPr>
        <p:pic>
          <p:nvPicPr>
            <p:cNvPr id="4" name="그림 3" descr="그림, 스케치, 그래픽 디자인, 일러스트레이션이(가) 표시된 사진&#10;&#10;자동 생성된 설명">
              <a:extLst>
                <a:ext uri="{FF2B5EF4-FFF2-40B4-BE49-F238E27FC236}">
                  <a16:creationId xmlns:a16="http://schemas.microsoft.com/office/drawing/2014/main" id="{C7DB88CE-BF14-9BE3-5005-5D08E7D4BE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98" r="17074" b="17852"/>
            <a:stretch/>
          </p:blipFill>
          <p:spPr>
            <a:xfrm>
              <a:off x="769696" y="2834639"/>
              <a:ext cx="11422303" cy="4023361"/>
            </a:xfrm>
            <a:prstGeom prst="rect">
              <a:avLst/>
            </a:prstGeom>
          </p:spPr>
        </p:pic>
        <p:pic>
          <p:nvPicPr>
            <p:cNvPr id="3" name="그림 2">
              <a:extLst>
                <a:ext uri="{FF2B5EF4-FFF2-40B4-BE49-F238E27FC236}">
                  <a16:creationId xmlns:a16="http://schemas.microsoft.com/office/drawing/2014/main" id="{5DE834AB-1177-8A90-57F6-8BB28815510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656536" y="6462055"/>
              <a:ext cx="747567" cy="26673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939772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37E02B-BF6C-DA76-9455-5176FFD222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A030456A-C802-F8D0-9E15-A0B9CDB9E443}"/>
              </a:ext>
            </a:extLst>
          </p:cNvPr>
          <p:cNvSpPr/>
          <p:nvPr/>
        </p:nvSpPr>
        <p:spPr>
          <a:xfrm>
            <a:off x="451035" y="447516"/>
            <a:ext cx="11289930" cy="59629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ko-KR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C5C9AB37-0A88-27E7-7C2F-A9492E2F1182}"/>
              </a:ext>
            </a:extLst>
          </p:cNvPr>
          <p:cNvGrpSpPr/>
          <p:nvPr/>
        </p:nvGrpSpPr>
        <p:grpSpPr>
          <a:xfrm>
            <a:off x="451035" y="363526"/>
            <a:ext cx="2261699" cy="432848"/>
            <a:chOff x="451035" y="447516"/>
            <a:chExt cx="2261699" cy="432848"/>
          </a:xfrm>
        </p:grpSpPr>
        <p:sp>
          <p:nvSpPr>
            <p:cNvPr id="8" name="사각형: 둥근 모서리 7">
              <a:extLst>
                <a:ext uri="{FF2B5EF4-FFF2-40B4-BE49-F238E27FC236}">
                  <a16:creationId xmlns:a16="http://schemas.microsoft.com/office/drawing/2014/main" id="{4B20F7FD-771B-9855-F2E1-433B07222311}"/>
                </a:ext>
              </a:extLst>
            </p:cNvPr>
            <p:cNvSpPr/>
            <p:nvPr/>
          </p:nvSpPr>
          <p:spPr>
            <a:xfrm>
              <a:off x="1528076" y="456559"/>
              <a:ext cx="1184658" cy="419386"/>
            </a:xfrm>
            <a:prstGeom prst="roundRect">
              <a:avLst/>
            </a:prstGeom>
            <a:solidFill>
              <a:srgbClr val="F7A11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b="1" kern="0" dirty="0">
                  <a:solidFill>
                    <a:schemeClr val="bg1"/>
                  </a:solidFill>
                  <a:latin typeface="+mn-ea"/>
                </a:rPr>
                <a:t>  활동 </a:t>
              </a:r>
              <a:r>
                <a:rPr lang="en-US" altLang="ko-KR" b="1" kern="0" dirty="0">
                  <a:solidFill>
                    <a:schemeClr val="bg1"/>
                  </a:solidFill>
                  <a:latin typeface="+mn-ea"/>
                </a:rPr>
                <a:t>1</a:t>
              </a:r>
              <a:endParaRPr lang="ko-KR" altLang="en-US" b="1" kern="0" spc="0" dirty="0">
                <a:solidFill>
                  <a:schemeClr val="bg1"/>
                </a:solidFill>
                <a:effectLst/>
                <a:latin typeface="+mn-ea"/>
              </a:endParaRPr>
            </a:p>
          </p:txBody>
        </p:sp>
        <p:grpSp>
          <p:nvGrpSpPr>
            <p:cNvPr id="11" name="그룹 10">
              <a:extLst>
                <a:ext uri="{FF2B5EF4-FFF2-40B4-BE49-F238E27FC236}">
                  <a16:creationId xmlns:a16="http://schemas.microsoft.com/office/drawing/2014/main" id="{8E414C3D-C777-0081-8734-410208EC5996}"/>
                </a:ext>
              </a:extLst>
            </p:cNvPr>
            <p:cNvGrpSpPr/>
            <p:nvPr/>
          </p:nvGrpSpPr>
          <p:grpSpPr>
            <a:xfrm>
              <a:off x="451035" y="447516"/>
              <a:ext cx="1367004" cy="432848"/>
              <a:chOff x="1497134" y="1036821"/>
              <a:chExt cx="1557029" cy="534683"/>
            </a:xfrm>
          </p:grpSpPr>
          <p:sp>
            <p:nvSpPr>
              <p:cNvPr id="12" name="직사각형 11">
                <a:extLst>
                  <a:ext uri="{FF2B5EF4-FFF2-40B4-BE49-F238E27FC236}">
                    <a16:creationId xmlns:a16="http://schemas.microsoft.com/office/drawing/2014/main" id="{ED35B1A6-4B5F-3C7C-FF09-A3B5C60562A1}"/>
                  </a:ext>
                </a:extLst>
              </p:cNvPr>
              <p:cNvSpPr/>
              <p:nvPr/>
            </p:nvSpPr>
            <p:spPr>
              <a:xfrm>
                <a:off x="1497134" y="1036821"/>
                <a:ext cx="1557029" cy="534683"/>
              </a:xfrm>
              <a:custGeom>
                <a:avLst/>
                <a:gdLst>
                  <a:gd name="connsiteX0" fmla="*/ 0 w 4894621"/>
                  <a:gd name="connsiteY0" fmla="*/ 0 h 730193"/>
                  <a:gd name="connsiteX1" fmla="*/ 4894621 w 4894621"/>
                  <a:gd name="connsiteY1" fmla="*/ 0 h 730193"/>
                  <a:gd name="connsiteX2" fmla="*/ 4894621 w 4894621"/>
                  <a:gd name="connsiteY2" fmla="*/ 730193 h 730193"/>
                  <a:gd name="connsiteX3" fmla="*/ 0 w 4894621"/>
                  <a:gd name="connsiteY3" fmla="*/ 730193 h 730193"/>
                  <a:gd name="connsiteX4" fmla="*/ 0 w 4894621"/>
                  <a:gd name="connsiteY4" fmla="*/ 0 h 730193"/>
                  <a:gd name="connsiteX0" fmla="*/ 0 w 4894621"/>
                  <a:gd name="connsiteY0" fmla="*/ 0 h 730193"/>
                  <a:gd name="connsiteX1" fmla="*/ 4894621 w 4894621"/>
                  <a:gd name="connsiteY1" fmla="*/ 0 h 730193"/>
                  <a:gd name="connsiteX2" fmla="*/ 4894621 w 4894621"/>
                  <a:gd name="connsiteY2" fmla="*/ 730193 h 730193"/>
                  <a:gd name="connsiteX3" fmla="*/ 0 w 4894621"/>
                  <a:gd name="connsiteY3" fmla="*/ 730193 h 730193"/>
                  <a:gd name="connsiteX4" fmla="*/ 0 w 4894621"/>
                  <a:gd name="connsiteY4" fmla="*/ 0 h 730193"/>
                  <a:gd name="connsiteX0" fmla="*/ 0 w 4894621"/>
                  <a:gd name="connsiteY0" fmla="*/ 0 h 730193"/>
                  <a:gd name="connsiteX1" fmla="*/ 4894621 w 4894621"/>
                  <a:gd name="connsiteY1" fmla="*/ 0 h 730193"/>
                  <a:gd name="connsiteX2" fmla="*/ 4894621 w 4894621"/>
                  <a:gd name="connsiteY2" fmla="*/ 730193 h 730193"/>
                  <a:gd name="connsiteX3" fmla="*/ 0 w 4894621"/>
                  <a:gd name="connsiteY3" fmla="*/ 730193 h 730193"/>
                  <a:gd name="connsiteX4" fmla="*/ 0 w 4894621"/>
                  <a:gd name="connsiteY4" fmla="*/ 0 h 730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94621" h="730193">
                    <a:moveTo>
                      <a:pt x="0" y="0"/>
                    </a:moveTo>
                    <a:lnTo>
                      <a:pt x="4894621" y="0"/>
                    </a:lnTo>
                    <a:cubicBezTo>
                      <a:pt x="4132621" y="433898"/>
                      <a:pt x="4653321" y="480445"/>
                      <a:pt x="4894621" y="730193"/>
                    </a:cubicBezTo>
                    <a:lnTo>
                      <a:pt x="0" y="73019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70C0"/>
              </a:solidFill>
              <a:ln w="12700" cap="flat" cmpd="sng" algn="ctr">
                <a:noFill/>
                <a:prstDash val="solid"/>
                <a:miter/>
              </a:ln>
              <a:effectLst>
                <a:outerShdw blurRad="50800" dist="508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anchor="ctr"/>
              <a:lstStyle/>
              <a:p>
                <a:pPr marL="0" indent="0" algn="ctr" defTabSz="914400" rtl="0" eaLnBrk="1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None/>
                  <a:defRPr/>
                </a:pPr>
                <a:endParaRPr kumimoji="0" lang="ko-KR" altLang="en-US" sz="1600" b="1" i="0" u="none" strike="noStrike" kern="1200" cap="none" spc="0" normalizeH="0" baseline="0" dirty="0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sp>
            <p:nvSpPr>
              <p:cNvPr id="13" name="TextBox 5">
                <a:extLst>
                  <a:ext uri="{FF2B5EF4-FFF2-40B4-BE49-F238E27FC236}">
                    <a16:creationId xmlns:a16="http://schemas.microsoft.com/office/drawing/2014/main" id="{A83D95E9-D460-9D8D-55CF-135364932A51}"/>
                  </a:ext>
                </a:extLst>
              </p:cNvPr>
              <p:cNvSpPr txBox="1"/>
              <p:nvPr/>
            </p:nvSpPr>
            <p:spPr>
              <a:xfrm>
                <a:off x="1497134" y="1071801"/>
                <a:ext cx="1349335" cy="49424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FontTx/>
                  <a:buNone/>
                  <a:defRPr/>
                </a:pPr>
                <a:r>
                  <a:rPr lang="ko-KR" altLang="en-US" sz="2000" b="1" dirty="0">
                    <a:solidFill>
                      <a:srgbClr val="FFFFFF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전개</a:t>
                </a:r>
                <a:endParaRPr kumimoji="0" lang="en-US" altLang="ko-KR" sz="2000" b="1" i="0" u="none" strike="noStrike" kern="1200" cap="none" spc="0" normalizeH="0" baseline="0" dirty="0"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</p:grp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36C2DF19-93BE-649D-329B-D91FB929B304}"/>
              </a:ext>
            </a:extLst>
          </p:cNvPr>
          <p:cNvSpPr txBox="1"/>
          <p:nvPr/>
        </p:nvSpPr>
        <p:spPr>
          <a:xfrm>
            <a:off x="451035" y="800998"/>
            <a:ext cx="112899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ko-KR" altLang="en-US" sz="3600" b="1" dirty="0">
                <a:solidFill>
                  <a:srgbClr val="F93B64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주요 단어 </a:t>
            </a:r>
            <a:r>
              <a:rPr lang="ko-KR" altLang="en-US" sz="3600" b="1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익히기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2F1BED-D475-5056-9846-6BA1B7C8937C}"/>
              </a:ext>
            </a:extLst>
          </p:cNvPr>
          <p:cNvSpPr txBox="1"/>
          <p:nvPr/>
        </p:nvSpPr>
        <p:spPr>
          <a:xfrm>
            <a:off x="2565270" y="2035735"/>
            <a:ext cx="202348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5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throw</a:t>
            </a:r>
            <a:endParaRPr lang="ko-KR" altLang="en-US" sz="50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766CBE-9011-9A32-45F9-E4126A517253}"/>
              </a:ext>
            </a:extLst>
          </p:cNvPr>
          <p:cNvSpPr txBox="1"/>
          <p:nvPr/>
        </p:nvSpPr>
        <p:spPr>
          <a:xfrm>
            <a:off x="7946675" y="2032358"/>
            <a:ext cx="164782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5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dive</a:t>
            </a:r>
            <a:endParaRPr lang="ko-KR" altLang="en-US" sz="50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A503B82E-16AB-8084-6D95-E4FC5A1924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693" y="2972456"/>
            <a:ext cx="3121152" cy="3121152"/>
          </a:xfrm>
          <a:prstGeom prst="rect">
            <a:avLst/>
          </a:prstGeom>
        </p:spPr>
      </p:pic>
      <p:grpSp>
        <p:nvGrpSpPr>
          <p:cNvPr id="18" name="그룹 17">
            <a:extLst>
              <a:ext uri="{FF2B5EF4-FFF2-40B4-BE49-F238E27FC236}">
                <a16:creationId xmlns:a16="http://schemas.microsoft.com/office/drawing/2014/main" id="{15416935-6F0E-2006-F5D5-697BC8638AAD}"/>
              </a:ext>
            </a:extLst>
          </p:cNvPr>
          <p:cNvGrpSpPr/>
          <p:nvPr/>
        </p:nvGrpSpPr>
        <p:grpSpPr>
          <a:xfrm>
            <a:off x="7377881" y="2894132"/>
            <a:ext cx="2785411" cy="2785411"/>
            <a:chOff x="7377881" y="2702108"/>
            <a:chExt cx="2785411" cy="2785411"/>
          </a:xfrm>
        </p:grpSpPr>
        <p:pic>
          <p:nvPicPr>
            <p:cNvPr id="16" name="그림 15">
              <a:extLst>
                <a:ext uri="{FF2B5EF4-FFF2-40B4-BE49-F238E27FC236}">
                  <a16:creationId xmlns:a16="http://schemas.microsoft.com/office/drawing/2014/main" id="{A1A2DBFE-DB20-E5BE-62F5-267F7A35B4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7881" y="2702108"/>
              <a:ext cx="2785411" cy="2785411"/>
            </a:xfrm>
            <a:prstGeom prst="rect">
              <a:avLst/>
            </a:prstGeom>
          </p:spPr>
        </p:pic>
        <p:sp>
          <p:nvSpPr>
            <p:cNvPr id="17" name="사각형: 둥근 모서리 16">
              <a:extLst>
                <a:ext uri="{FF2B5EF4-FFF2-40B4-BE49-F238E27FC236}">
                  <a16:creationId xmlns:a16="http://schemas.microsoft.com/office/drawing/2014/main" id="{03B9E131-2094-DD08-2582-C44E6D7FCAB1}"/>
                </a:ext>
              </a:extLst>
            </p:cNvPr>
            <p:cNvSpPr/>
            <p:nvPr/>
          </p:nvSpPr>
          <p:spPr>
            <a:xfrm>
              <a:off x="8311896" y="4215384"/>
              <a:ext cx="886968" cy="192024"/>
            </a:xfrm>
            <a:prstGeom prst="roundRect">
              <a:avLst/>
            </a:prstGeom>
            <a:solidFill>
              <a:srgbClr val="2CA9DF"/>
            </a:solidFill>
            <a:ln>
              <a:solidFill>
                <a:srgbClr val="2CA9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259397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AD67EC-EF0B-617A-F1FF-EEAB1623AF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95C5B7AA-12D4-61B8-C7A4-29C10851286E}"/>
              </a:ext>
            </a:extLst>
          </p:cNvPr>
          <p:cNvSpPr/>
          <p:nvPr/>
        </p:nvSpPr>
        <p:spPr>
          <a:xfrm>
            <a:off x="451035" y="447516"/>
            <a:ext cx="11289930" cy="59629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ko-KR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0E3122F7-759E-05A1-D8F8-63AEFD7A1527}"/>
              </a:ext>
            </a:extLst>
          </p:cNvPr>
          <p:cNvGrpSpPr/>
          <p:nvPr/>
        </p:nvGrpSpPr>
        <p:grpSpPr>
          <a:xfrm>
            <a:off x="451035" y="363526"/>
            <a:ext cx="2261699" cy="432848"/>
            <a:chOff x="451035" y="447516"/>
            <a:chExt cx="2261699" cy="432848"/>
          </a:xfrm>
        </p:grpSpPr>
        <p:sp>
          <p:nvSpPr>
            <p:cNvPr id="8" name="사각형: 둥근 모서리 7">
              <a:extLst>
                <a:ext uri="{FF2B5EF4-FFF2-40B4-BE49-F238E27FC236}">
                  <a16:creationId xmlns:a16="http://schemas.microsoft.com/office/drawing/2014/main" id="{48A4CB1E-7E20-64F6-D350-1FC72832DE96}"/>
                </a:ext>
              </a:extLst>
            </p:cNvPr>
            <p:cNvSpPr/>
            <p:nvPr/>
          </p:nvSpPr>
          <p:spPr>
            <a:xfrm>
              <a:off x="1528076" y="456559"/>
              <a:ext cx="1184658" cy="419386"/>
            </a:xfrm>
            <a:prstGeom prst="roundRect">
              <a:avLst/>
            </a:prstGeom>
            <a:solidFill>
              <a:srgbClr val="F7A11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b="1" kern="0" dirty="0">
                  <a:solidFill>
                    <a:schemeClr val="bg1"/>
                  </a:solidFill>
                  <a:latin typeface="+mn-ea"/>
                </a:rPr>
                <a:t>  활동 </a:t>
              </a:r>
              <a:r>
                <a:rPr lang="en-US" altLang="ko-KR" b="1" kern="0" dirty="0">
                  <a:solidFill>
                    <a:schemeClr val="bg1"/>
                  </a:solidFill>
                  <a:latin typeface="+mn-ea"/>
                </a:rPr>
                <a:t>1</a:t>
              </a:r>
              <a:endParaRPr lang="ko-KR" altLang="en-US" b="1" kern="0" spc="0" dirty="0">
                <a:solidFill>
                  <a:schemeClr val="bg1"/>
                </a:solidFill>
                <a:effectLst/>
                <a:latin typeface="+mn-ea"/>
              </a:endParaRPr>
            </a:p>
          </p:txBody>
        </p:sp>
        <p:grpSp>
          <p:nvGrpSpPr>
            <p:cNvPr id="11" name="그룹 10">
              <a:extLst>
                <a:ext uri="{FF2B5EF4-FFF2-40B4-BE49-F238E27FC236}">
                  <a16:creationId xmlns:a16="http://schemas.microsoft.com/office/drawing/2014/main" id="{70F9784B-5832-2812-B4B9-7CBEF8021697}"/>
                </a:ext>
              </a:extLst>
            </p:cNvPr>
            <p:cNvGrpSpPr/>
            <p:nvPr/>
          </p:nvGrpSpPr>
          <p:grpSpPr>
            <a:xfrm>
              <a:off x="451035" y="447516"/>
              <a:ext cx="1367004" cy="432848"/>
              <a:chOff x="1497134" y="1036821"/>
              <a:chExt cx="1557029" cy="534683"/>
            </a:xfrm>
          </p:grpSpPr>
          <p:sp>
            <p:nvSpPr>
              <p:cNvPr id="12" name="직사각형 11">
                <a:extLst>
                  <a:ext uri="{FF2B5EF4-FFF2-40B4-BE49-F238E27FC236}">
                    <a16:creationId xmlns:a16="http://schemas.microsoft.com/office/drawing/2014/main" id="{22B723F2-161D-063A-4140-538DCAA1D7A7}"/>
                  </a:ext>
                </a:extLst>
              </p:cNvPr>
              <p:cNvSpPr/>
              <p:nvPr/>
            </p:nvSpPr>
            <p:spPr>
              <a:xfrm>
                <a:off x="1497134" y="1036821"/>
                <a:ext cx="1557029" cy="534683"/>
              </a:xfrm>
              <a:custGeom>
                <a:avLst/>
                <a:gdLst>
                  <a:gd name="connsiteX0" fmla="*/ 0 w 4894621"/>
                  <a:gd name="connsiteY0" fmla="*/ 0 h 730193"/>
                  <a:gd name="connsiteX1" fmla="*/ 4894621 w 4894621"/>
                  <a:gd name="connsiteY1" fmla="*/ 0 h 730193"/>
                  <a:gd name="connsiteX2" fmla="*/ 4894621 w 4894621"/>
                  <a:gd name="connsiteY2" fmla="*/ 730193 h 730193"/>
                  <a:gd name="connsiteX3" fmla="*/ 0 w 4894621"/>
                  <a:gd name="connsiteY3" fmla="*/ 730193 h 730193"/>
                  <a:gd name="connsiteX4" fmla="*/ 0 w 4894621"/>
                  <a:gd name="connsiteY4" fmla="*/ 0 h 730193"/>
                  <a:gd name="connsiteX0" fmla="*/ 0 w 4894621"/>
                  <a:gd name="connsiteY0" fmla="*/ 0 h 730193"/>
                  <a:gd name="connsiteX1" fmla="*/ 4894621 w 4894621"/>
                  <a:gd name="connsiteY1" fmla="*/ 0 h 730193"/>
                  <a:gd name="connsiteX2" fmla="*/ 4894621 w 4894621"/>
                  <a:gd name="connsiteY2" fmla="*/ 730193 h 730193"/>
                  <a:gd name="connsiteX3" fmla="*/ 0 w 4894621"/>
                  <a:gd name="connsiteY3" fmla="*/ 730193 h 730193"/>
                  <a:gd name="connsiteX4" fmla="*/ 0 w 4894621"/>
                  <a:gd name="connsiteY4" fmla="*/ 0 h 730193"/>
                  <a:gd name="connsiteX0" fmla="*/ 0 w 4894621"/>
                  <a:gd name="connsiteY0" fmla="*/ 0 h 730193"/>
                  <a:gd name="connsiteX1" fmla="*/ 4894621 w 4894621"/>
                  <a:gd name="connsiteY1" fmla="*/ 0 h 730193"/>
                  <a:gd name="connsiteX2" fmla="*/ 4894621 w 4894621"/>
                  <a:gd name="connsiteY2" fmla="*/ 730193 h 730193"/>
                  <a:gd name="connsiteX3" fmla="*/ 0 w 4894621"/>
                  <a:gd name="connsiteY3" fmla="*/ 730193 h 730193"/>
                  <a:gd name="connsiteX4" fmla="*/ 0 w 4894621"/>
                  <a:gd name="connsiteY4" fmla="*/ 0 h 730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94621" h="730193">
                    <a:moveTo>
                      <a:pt x="0" y="0"/>
                    </a:moveTo>
                    <a:lnTo>
                      <a:pt x="4894621" y="0"/>
                    </a:lnTo>
                    <a:cubicBezTo>
                      <a:pt x="4132621" y="433898"/>
                      <a:pt x="4653321" y="480445"/>
                      <a:pt x="4894621" y="730193"/>
                    </a:cubicBezTo>
                    <a:lnTo>
                      <a:pt x="0" y="73019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70C0"/>
              </a:solidFill>
              <a:ln w="12700" cap="flat" cmpd="sng" algn="ctr">
                <a:noFill/>
                <a:prstDash val="solid"/>
                <a:miter/>
              </a:ln>
              <a:effectLst>
                <a:outerShdw blurRad="50800" dist="508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anchor="ctr"/>
              <a:lstStyle/>
              <a:p>
                <a:pPr marL="0" indent="0" algn="ctr" defTabSz="914400" rtl="0" eaLnBrk="1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None/>
                  <a:defRPr/>
                </a:pPr>
                <a:endParaRPr kumimoji="0" lang="ko-KR" altLang="en-US" sz="1600" b="1" i="0" u="none" strike="noStrike" kern="1200" cap="none" spc="0" normalizeH="0" baseline="0" dirty="0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sp>
            <p:nvSpPr>
              <p:cNvPr id="13" name="TextBox 5">
                <a:extLst>
                  <a:ext uri="{FF2B5EF4-FFF2-40B4-BE49-F238E27FC236}">
                    <a16:creationId xmlns:a16="http://schemas.microsoft.com/office/drawing/2014/main" id="{F367A0D8-562E-D1B4-978B-B430FB1CA0D5}"/>
                  </a:ext>
                </a:extLst>
              </p:cNvPr>
              <p:cNvSpPr txBox="1"/>
              <p:nvPr/>
            </p:nvSpPr>
            <p:spPr>
              <a:xfrm>
                <a:off x="1497134" y="1071801"/>
                <a:ext cx="1349335" cy="49424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FontTx/>
                  <a:buNone/>
                  <a:defRPr/>
                </a:pPr>
                <a:r>
                  <a:rPr lang="ko-KR" altLang="en-US" sz="2000" b="1" dirty="0">
                    <a:solidFill>
                      <a:srgbClr val="FFFFFF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전개</a:t>
                </a:r>
                <a:endParaRPr kumimoji="0" lang="en-US" altLang="ko-KR" sz="2000" b="1" i="0" u="none" strike="noStrike" kern="1200" cap="none" spc="0" normalizeH="0" baseline="0" dirty="0"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</p:grp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489FEEF7-F2F3-D686-C63E-CDE32E06339E}"/>
              </a:ext>
            </a:extLst>
          </p:cNvPr>
          <p:cNvSpPr txBox="1"/>
          <p:nvPr/>
        </p:nvSpPr>
        <p:spPr>
          <a:xfrm>
            <a:off x="451035" y="800998"/>
            <a:ext cx="112899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ko-KR" altLang="en-US" sz="3600" b="1" dirty="0">
                <a:solidFill>
                  <a:srgbClr val="F93B64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주요 단어 </a:t>
            </a:r>
            <a:r>
              <a:rPr lang="ko-KR" altLang="en-US" sz="3600" b="1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익히기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BA006B4-B530-32EE-4A9A-65B39783417F}"/>
              </a:ext>
            </a:extLst>
          </p:cNvPr>
          <p:cNvSpPr txBox="1"/>
          <p:nvPr/>
        </p:nvSpPr>
        <p:spPr>
          <a:xfrm>
            <a:off x="2565270" y="1916863"/>
            <a:ext cx="202348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5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surf</a:t>
            </a:r>
            <a:endParaRPr lang="ko-KR" altLang="en-US" sz="50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4ABBB3-034F-A567-30D2-920073A364C0}"/>
              </a:ext>
            </a:extLst>
          </p:cNvPr>
          <p:cNvSpPr txBox="1"/>
          <p:nvPr/>
        </p:nvSpPr>
        <p:spPr>
          <a:xfrm>
            <a:off x="7891811" y="1913486"/>
            <a:ext cx="191055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5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climb</a:t>
            </a:r>
            <a:endParaRPr lang="ko-KR" altLang="en-US" sz="50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7113278F-8EC6-4130-CDD6-ED0EB32FFA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693" y="2775260"/>
            <a:ext cx="3593592" cy="3593592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970266F9-E157-B38F-B8C9-BE3830B845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340" y="2775260"/>
            <a:ext cx="3206494" cy="3206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6101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9B70EC-A139-59C3-0B46-DCD0D6BCC3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FFE89384-1F43-5FE9-ED95-E416B2122255}"/>
              </a:ext>
            </a:extLst>
          </p:cNvPr>
          <p:cNvSpPr/>
          <p:nvPr/>
        </p:nvSpPr>
        <p:spPr>
          <a:xfrm>
            <a:off x="451035" y="447516"/>
            <a:ext cx="11289930" cy="59629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ko-KR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2EFA4B69-AC81-9588-73C2-3AE109B41526}"/>
              </a:ext>
            </a:extLst>
          </p:cNvPr>
          <p:cNvGrpSpPr/>
          <p:nvPr/>
        </p:nvGrpSpPr>
        <p:grpSpPr>
          <a:xfrm>
            <a:off x="451035" y="363526"/>
            <a:ext cx="2261699" cy="432848"/>
            <a:chOff x="451035" y="447516"/>
            <a:chExt cx="2261699" cy="432848"/>
          </a:xfrm>
        </p:grpSpPr>
        <p:sp>
          <p:nvSpPr>
            <p:cNvPr id="8" name="사각형: 둥근 모서리 7">
              <a:extLst>
                <a:ext uri="{FF2B5EF4-FFF2-40B4-BE49-F238E27FC236}">
                  <a16:creationId xmlns:a16="http://schemas.microsoft.com/office/drawing/2014/main" id="{8C34DAA4-BFE9-E9C3-E9A8-1DB1BF7569F7}"/>
                </a:ext>
              </a:extLst>
            </p:cNvPr>
            <p:cNvSpPr/>
            <p:nvPr/>
          </p:nvSpPr>
          <p:spPr>
            <a:xfrm>
              <a:off x="1528076" y="456559"/>
              <a:ext cx="1184658" cy="419386"/>
            </a:xfrm>
            <a:prstGeom prst="roundRect">
              <a:avLst/>
            </a:prstGeom>
            <a:solidFill>
              <a:srgbClr val="F7A11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b="1" kern="0" dirty="0">
                  <a:solidFill>
                    <a:schemeClr val="bg1"/>
                  </a:solidFill>
                  <a:latin typeface="+mn-ea"/>
                </a:rPr>
                <a:t>  활동 </a:t>
              </a:r>
              <a:r>
                <a:rPr lang="en-US" altLang="ko-KR" b="1" kern="0" dirty="0">
                  <a:solidFill>
                    <a:schemeClr val="bg1"/>
                  </a:solidFill>
                  <a:latin typeface="+mn-ea"/>
                </a:rPr>
                <a:t>1</a:t>
              </a:r>
              <a:endParaRPr lang="ko-KR" altLang="en-US" b="1" kern="0" spc="0" dirty="0">
                <a:solidFill>
                  <a:schemeClr val="bg1"/>
                </a:solidFill>
                <a:effectLst/>
                <a:latin typeface="+mn-ea"/>
              </a:endParaRPr>
            </a:p>
          </p:txBody>
        </p:sp>
        <p:grpSp>
          <p:nvGrpSpPr>
            <p:cNvPr id="11" name="그룹 10">
              <a:extLst>
                <a:ext uri="{FF2B5EF4-FFF2-40B4-BE49-F238E27FC236}">
                  <a16:creationId xmlns:a16="http://schemas.microsoft.com/office/drawing/2014/main" id="{9C5F4AAC-79D1-8890-4888-2F40C1398970}"/>
                </a:ext>
              </a:extLst>
            </p:cNvPr>
            <p:cNvGrpSpPr/>
            <p:nvPr/>
          </p:nvGrpSpPr>
          <p:grpSpPr>
            <a:xfrm>
              <a:off x="451035" y="447516"/>
              <a:ext cx="1367004" cy="432848"/>
              <a:chOff x="1497134" y="1036821"/>
              <a:chExt cx="1557029" cy="534683"/>
            </a:xfrm>
          </p:grpSpPr>
          <p:sp>
            <p:nvSpPr>
              <p:cNvPr id="12" name="직사각형 11">
                <a:extLst>
                  <a:ext uri="{FF2B5EF4-FFF2-40B4-BE49-F238E27FC236}">
                    <a16:creationId xmlns:a16="http://schemas.microsoft.com/office/drawing/2014/main" id="{86AC9E2B-7293-3459-D1B7-8591E78433BF}"/>
                  </a:ext>
                </a:extLst>
              </p:cNvPr>
              <p:cNvSpPr/>
              <p:nvPr/>
            </p:nvSpPr>
            <p:spPr>
              <a:xfrm>
                <a:off x="1497134" y="1036821"/>
                <a:ext cx="1557029" cy="534683"/>
              </a:xfrm>
              <a:custGeom>
                <a:avLst/>
                <a:gdLst>
                  <a:gd name="connsiteX0" fmla="*/ 0 w 4894621"/>
                  <a:gd name="connsiteY0" fmla="*/ 0 h 730193"/>
                  <a:gd name="connsiteX1" fmla="*/ 4894621 w 4894621"/>
                  <a:gd name="connsiteY1" fmla="*/ 0 h 730193"/>
                  <a:gd name="connsiteX2" fmla="*/ 4894621 w 4894621"/>
                  <a:gd name="connsiteY2" fmla="*/ 730193 h 730193"/>
                  <a:gd name="connsiteX3" fmla="*/ 0 w 4894621"/>
                  <a:gd name="connsiteY3" fmla="*/ 730193 h 730193"/>
                  <a:gd name="connsiteX4" fmla="*/ 0 w 4894621"/>
                  <a:gd name="connsiteY4" fmla="*/ 0 h 730193"/>
                  <a:gd name="connsiteX0" fmla="*/ 0 w 4894621"/>
                  <a:gd name="connsiteY0" fmla="*/ 0 h 730193"/>
                  <a:gd name="connsiteX1" fmla="*/ 4894621 w 4894621"/>
                  <a:gd name="connsiteY1" fmla="*/ 0 h 730193"/>
                  <a:gd name="connsiteX2" fmla="*/ 4894621 w 4894621"/>
                  <a:gd name="connsiteY2" fmla="*/ 730193 h 730193"/>
                  <a:gd name="connsiteX3" fmla="*/ 0 w 4894621"/>
                  <a:gd name="connsiteY3" fmla="*/ 730193 h 730193"/>
                  <a:gd name="connsiteX4" fmla="*/ 0 w 4894621"/>
                  <a:gd name="connsiteY4" fmla="*/ 0 h 730193"/>
                  <a:gd name="connsiteX0" fmla="*/ 0 w 4894621"/>
                  <a:gd name="connsiteY0" fmla="*/ 0 h 730193"/>
                  <a:gd name="connsiteX1" fmla="*/ 4894621 w 4894621"/>
                  <a:gd name="connsiteY1" fmla="*/ 0 h 730193"/>
                  <a:gd name="connsiteX2" fmla="*/ 4894621 w 4894621"/>
                  <a:gd name="connsiteY2" fmla="*/ 730193 h 730193"/>
                  <a:gd name="connsiteX3" fmla="*/ 0 w 4894621"/>
                  <a:gd name="connsiteY3" fmla="*/ 730193 h 730193"/>
                  <a:gd name="connsiteX4" fmla="*/ 0 w 4894621"/>
                  <a:gd name="connsiteY4" fmla="*/ 0 h 730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94621" h="730193">
                    <a:moveTo>
                      <a:pt x="0" y="0"/>
                    </a:moveTo>
                    <a:lnTo>
                      <a:pt x="4894621" y="0"/>
                    </a:lnTo>
                    <a:cubicBezTo>
                      <a:pt x="4132621" y="433898"/>
                      <a:pt x="4653321" y="480445"/>
                      <a:pt x="4894621" y="730193"/>
                    </a:cubicBezTo>
                    <a:lnTo>
                      <a:pt x="0" y="73019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70C0"/>
              </a:solidFill>
              <a:ln w="12700" cap="flat" cmpd="sng" algn="ctr">
                <a:noFill/>
                <a:prstDash val="solid"/>
                <a:miter/>
              </a:ln>
              <a:effectLst>
                <a:outerShdw blurRad="50800" dist="508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anchor="ctr"/>
              <a:lstStyle/>
              <a:p>
                <a:pPr marL="0" indent="0" algn="ctr" defTabSz="914400" rtl="0" eaLnBrk="1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None/>
                  <a:defRPr/>
                </a:pPr>
                <a:endParaRPr kumimoji="0" lang="ko-KR" altLang="en-US" sz="1600" b="1" i="0" u="none" strike="noStrike" kern="1200" cap="none" spc="0" normalizeH="0" baseline="0" dirty="0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sp>
            <p:nvSpPr>
              <p:cNvPr id="13" name="TextBox 5">
                <a:extLst>
                  <a:ext uri="{FF2B5EF4-FFF2-40B4-BE49-F238E27FC236}">
                    <a16:creationId xmlns:a16="http://schemas.microsoft.com/office/drawing/2014/main" id="{917BA72E-D273-7D90-BD40-B37B31549173}"/>
                  </a:ext>
                </a:extLst>
              </p:cNvPr>
              <p:cNvSpPr txBox="1"/>
              <p:nvPr/>
            </p:nvSpPr>
            <p:spPr>
              <a:xfrm>
                <a:off x="1497134" y="1071801"/>
                <a:ext cx="1349335" cy="49424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FontTx/>
                  <a:buNone/>
                  <a:defRPr/>
                </a:pPr>
                <a:r>
                  <a:rPr lang="ko-KR" altLang="en-US" sz="2000" b="1" dirty="0">
                    <a:solidFill>
                      <a:srgbClr val="FFFFFF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전개</a:t>
                </a:r>
                <a:endParaRPr kumimoji="0" lang="en-US" altLang="ko-KR" sz="2000" b="1" i="0" u="none" strike="noStrike" kern="1200" cap="none" spc="0" normalizeH="0" baseline="0" dirty="0"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</p:grp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87D8A7CB-C4EA-468B-ABB3-98D3C20A09EC}"/>
              </a:ext>
            </a:extLst>
          </p:cNvPr>
          <p:cNvSpPr txBox="1"/>
          <p:nvPr/>
        </p:nvSpPr>
        <p:spPr>
          <a:xfrm>
            <a:off x="451035" y="800998"/>
            <a:ext cx="112899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ko-KR" altLang="en-US" sz="3600" b="1" dirty="0">
                <a:solidFill>
                  <a:srgbClr val="F93B64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주요 단어 </a:t>
            </a:r>
            <a:r>
              <a:rPr lang="ko-KR" altLang="en-US" sz="3600" b="1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익히기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8A7333-5F67-6F1C-94A8-3D47E38DEE33}"/>
              </a:ext>
            </a:extLst>
          </p:cNvPr>
          <p:cNvSpPr txBox="1"/>
          <p:nvPr/>
        </p:nvSpPr>
        <p:spPr>
          <a:xfrm>
            <a:off x="2565270" y="1990015"/>
            <a:ext cx="223533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5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soccer</a:t>
            </a:r>
            <a:endParaRPr lang="ko-KR" altLang="en-US" sz="50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FBDE9C-14C3-9978-87FB-ECC6F18CBD93}"/>
              </a:ext>
            </a:extLst>
          </p:cNvPr>
          <p:cNvSpPr txBox="1"/>
          <p:nvPr/>
        </p:nvSpPr>
        <p:spPr>
          <a:xfrm>
            <a:off x="7577295" y="1990015"/>
            <a:ext cx="238658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5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hockey</a:t>
            </a:r>
            <a:endParaRPr lang="ko-KR" altLang="en-US" sz="50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EE294C3A-D8A3-2755-699C-B76C65112A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3664" y="2907461"/>
            <a:ext cx="3938542" cy="3291840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E3C531F9-E593-DEE8-163F-5EE58AE163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1483" y="3044277"/>
            <a:ext cx="3018208" cy="3018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0154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DA1DA3-9261-683E-277E-D1B3F9CE96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B95B5CF0-F74F-D33D-68CE-04DC42DA2DF7}"/>
              </a:ext>
            </a:extLst>
          </p:cNvPr>
          <p:cNvSpPr/>
          <p:nvPr/>
        </p:nvSpPr>
        <p:spPr>
          <a:xfrm>
            <a:off x="451035" y="447516"/>
            <a:ext cx="11289930" cy="59629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ko-KR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0C7D5CBD-42FD-46EF-EC78-756B4E9A6104}"/>
              </a:ext>
            </a:extLst>
          </p:cNvPr>
          <p:cNvGrpSpPr/>
          <p:nvPr/>
        </p:nvGrpSpPr>
        <p:grpSpPr>
          <a:xfrm>
            <a:off x="451035" y="363526"/>
            <a:ext cx="2261699" cy="432848"/>
            <a:chOff x="451035" y="447516"/>
            <a:chExt cx="2261699" cy="432848"/>
          </a:xfrm>
        </p:grpSpPr>
        <p:sp>
          <p:nvSpPr>
            <p:cNvPr id="8" name="사각형: 둥근 모서리 7">
              <a:extLst>
                <a:ext uri="{FF2B5EF4-FFF2-40B4-BE49-F238E27FC236}">
                  <a16:creationId xmlns:a16="http://schemas.microsoft.com/office/drawing/2014/main" id="{3FC068E3-6E20-EDDA-4673-DD3B15A969DF}"/>
                </a:ext>
              </a:extLst>
            </p:cNvPr>
            <p:cNvSpPr/>
            <p:nvPr/>
          </p:nvSpPr>
          <p:spPr>
            <a:xfrm>
              <a:off x="1528076" y="456559"/>
              <a:ext cx="1184658" cy="419386"/>
            </a:xfrm>
            <a:prstGeom prst="roundRect">
              <a:avLst/>
            </a:prstGeom>
            <a:solidFill>
              <a:srgbClr val="F7A11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b="1" kern="0" dirty="0">
                  <a:solidFill>
                    <a:schemeClr val="bg1"/>
                  </a:solidFill>
                  <a:latin typeface="+mn-ea"/>
                </a:rPr>
                <a:t>  활동 </a:t>
              </a:r>
              <a:r>
                <a:rPr lang="en-US" altLang="ko-KR" b="1" kern="0" dirty="0">
                  <a:solidFill>
                    <a:schemeClr val="bg1"/>
                  </a:solidFill>
                  <a:latin typeface="+mn-ea"/>
                </a:rPr>
                <a:t>1</a:t>
              </a:r>
              <a:endParaRPr lang="ko-KR" altLang="en-US" b="1" kern="0" spc="0" dirty="0">
                <a:solidFill>
                  <a:schemeClr val="bg1"/>
                </a:solidFill>
                <a:effectLst/>
                <a:latin typeface="+mn-ea"/>
              </a:endParaRPr>
            </a:p>
          </p:txBody>
        </p:sp>
        <p:grpSp>
          <p:nvGrpSpPr>
            <p:cNvPr id="11" name="그룹 10">
              <a:extLst>
                <a:ext uri="{FF2B5EF4-FFF2-40B4-BE49-F238E27FC236}">
                  <a16:creationId xmlns:a16="http://schemas.microsoft.com/office/drawing/2014/main" id="{CD8BC4B9-D743-B155-B96A-17073651E3E1}"/>
                </a:ext>
              </a:extLst>
            </p:cNvPr>
            <p:cNvGrpSpPr/>
            <p:nvPr/>
          </p:nvGrpSpPr>
          <p:grpSpPr>
            <a:xfrm>
              <a:off x="451035" y="447516"/>
              <a:ext cx="1367004" cy="432848"/>
              <a:chOff x="1497134" y="1036821"/>
              <a:chExt cx="1557029" cy="534683"/>
            </a:xfrm>
          </p:grpSpPr>
          <p:sp>
            <p:nvSpPr>
              <p:cNvPr id="12" name="직사각형 11">
                <a:extLst>
                  <a:ext uri="{FF2B5EF4-FFF2-40B4-BE49-F238E27FC236}">
                    <a16:creationId xmlns:a16="http://schemas.microsoft.com/office/drawing/2014/main" id="{E59F8566-3F59-4014-31C8-726FA9BCC07A}"/>
                  </a:ext>
                </a:extLst>
              </p:cNvPr>
              <p:cNvSpPr/>
              <p:nvPr/>
            </p:nvSpPr>
            <p:spPr>
              <a:xfrm>
                <a:off x="1497134" y="1036821"/>
                <a:ext cx="1557029" cy="534683"/>
              </a:xfrm>
              <a:custGeom>
                <a:avLst/>
                <a:gdLst>
                  <a:gd name="connsiteX0" fmla="*/ 0 w 4894621"/>
                  <a:gd name="connsiteY0" fmla="*/ 0 h 730193"/>
                  <a:gd name="connsiteX1" fmla="*/ 4894621 w 4894621"/>
                  <a:gd name="connsiteY1" fmla="*/ 0 h 730193"/>
                  <a:gd name="connsiteX2" fmla="*/ 4894621 w 4894621"/>
                  <a:gd name="connsiteY2" fmla="*/ 730193 h 730193"/>
                  <a:gd name="connsiteX3" fmla="*/ 0 w 4894621"/>
                  <a:gd name="connsiteY3" fmla="*/ 730193 h 730193"/>
                  <a:gd name="connsiteX4" fmla="*/ 0 w 4894621"/>
                  <a:gd name="connsiteY4" fmla="*/ 0 h 730193"/>
                  <a:gd name="connsiteX0" fmla="*/ 0 w 4894621"/>
                  <a:gd name="connsiteY0" fmla="*/ 0 h 730193"/>
                  <a:gd name="connsiteX1" fmla="*/ 4894621 w 4894621"/>
                  <a:gd name="connsiteY1" fmla="*/ 0 h 730193"/>
                  <a:gd name="connsiteX2" fmla="*/ 4894621 w 4894621"/>
                  <a:gd name="connsiteY2" fmla="*/ 730193 h 730193"/>
                  <a:gd name="connsiteX3" fmla="*/ 0 w 4894621"/>
                  <a:gd name="connsiteY3" fmla="*/ 730193 h 730193"/>
                  <a:gd name="connsiteX4" fmla="*/ 0 w 4894621"/>
                  <a:gd name="connsiteY4" fmla="*/ 0 h 730193"/>
                  <a:gd name="connsiteX0" fmla="*/ 0 w 4894621"/>
                  <a:gd name="connsiteY0" fmla="*/ 0 h 730193"/>
                  <a:gd name="connsiteX1" fmla="*/ 4894621 w 4894621"/>
                  <a:gd name="connsiteY1" fmla="*/ 0 h 730193"/>
                  <a:gd name="connsiteX2" fmla="*/ 4894621 w 4894621"/>
                  <a:gd name="connsiteY2" fmla="*/ 730193 h 730193"/>
                  <a:gd name="connsiteX3" fmla="*/ 0 w 4894621"/>
                  <a:gd name="connsiteY3" fmla="*/ 730193 h 730193"/>
                  <a:gd name="connsiteX4" fmla="*/ 0 w 4894621"/>
                  <a:gd name="connsiteY4" fmla="*/ 0 h 730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94621" h="730193">
                    <a:moveTo>
                      <a:pt x="0" y="0"/>
                    </a:moveTo>
                    <a:lnTo>
                      <a:pt x="4894621" y="0"/>
                    </a:lnTo>
                    <a:cubicBezTo>
                      <a:pt x="4132621" y="433898"/>
                      <a:pt x="4653321" y="480445"/>
                      <a:pt x="4894621" y="730193"/>
                    </a:cubicBezTo>
                    <a:lnTo>
                      <a:pt x="0" y="73019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70C0"/>
              </a:solidFill>
              <a:ln w="12700" cap="flat" cmpd="sng" algn="ctr">
                <a:noFill/>
                <a:prstDash val="solid"/>
                <a:miter/>
              </a:ln>
              <a:effectLst>
                <a:outerShdw blurRad="50800" dist="508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anchor="ctr"/>
              <a:lstStyle/>
              <a:p>
                <a:pPr marL="0" indent="0" algn="ctr" defTabSz="914400" rtl="0" eaLnBrk="1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None/>
                  <a:defRPr/>
                </a:pPr>
                <a:endParaRPr kumimoji="0" lang="ko-KR" altLang="en-US" sz="1600" b="1" i="0" u="none" strike="noStrike" kern="1200" cap="none" spc="0" normalizeH="0" baseline="0" dirty="0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sp>
            <p:nvSpPr>
              <p:cNvPr id="13" name="TextBox 5">
                <a:extLst>
                  <a:ext uri="{FF2B5EF4-FFF2-40B4-BE49-F238E27FC236}">
                    <a16:creationId xmlns:a16="http://schemas.microsoft.com/office/drawing/2014/main" id="{D2402FFD-2C54-564F-F354-E7F50EA0AC0D}"/>
                  </a:ext>
                </a:extLst>
              </p:cNvPr>
              <p:cNvSpPr txBox="1"/>
              <p:nvPr/>
            </p:nvSpPr>
            <p:spPr>
              <a:xfrm>
                <a:off x="1497134" y="1071801"/>
                <a:ext cx="1349335" cy="49424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FontTx/>
                  <a:buNone/>
                  <a:defRPr/>
                </a:pPr>
                <a:r>
                  <a:rPr lang="ko-KR" altLang="en-US" sz="2000" b="1" dirty="0">
                    <a:solidFill>
                      <a:srgbClr val="FFFFFF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전개</a:t>
                </a:r>
                <a:endParaRPr kumimoji="0" lang="en-US" altLang="ko-KR" sz="2000" b="1" i="0" u="none" strike="noStrike" kern="1200" cap="none" spc="0" normalizeH="0" baseline="0" dirty="0"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</p:grp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3383892D-3A97-C0E2-2878-35384C2E4E5B}"/>
              </a:ext>
            </a:extLst>
          </p:cNvPr>
          <p:cNvSpPr txBox="1"/>
          <p:nvPr/>
        </p:nvSpPr>
        <p:spPr>
          <a:xfrm>
            <a:off x="451035" y="800998"/>
            <a:ext cx="112899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ko-KR" altLang="en-US" sz="3600" b="1" dirty="0">
                <a:solidFill>
                  <a:srgbClr val="F93B64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주요 단어 </a:t>
            </a:r>
            <a:r>
              <a:rPr lang="ko-KR" altLang="en-US" sz="3600" b="1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익히기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FDAB021-1406-EAE3-F20C-4F2C58370633}"/>
              </a:ext>
            </a:extLst>
          </p:cNvPr>
          <p:cNvSpPr txBox="1"/>
          <p:nvPr/>
        </p:nvSpPr>
        <p:spPr>
          <a:xfrm>
            <a:off x="1635693" y="1934164"/>
            <a:ext cx="353073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5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volleyball</a:t>
            </a:r>
            <a:endParaRPr lang="ko-KR" altLang="en-US" sz="50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C72324A-C6B2-5A08-A034-05BFD9D1E597}"/>
              </a:ext>
            </a:extLst>
          </p:cNvPr>
          <p:cNvSpPr txBox="1"/>
          <p:nvPr/>
        </p:nvSpPr>
        <p:spPr>
          <a:xfrm>
            <a:off x="7946675" y="1931774"/>
            <a:ext cx="164782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5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golf</a:t>
            </a:r>
            <a:endParaRPr lang="ko-KR" altLang="en-US" sz="50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5EDA22E5-5A11-417F-4230-8727E1AB15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86" y="2985962"/>
            <a:ext cx="4503543" cy="2966782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997B9E7D-6C54-D0AC-2BF2-C2312562BE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717" y="3066195"/>
            <a:ext cx="4275740" cy="2643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6714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38516C-1936-5F7C-666F-EFCD039D94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CE5B2F91-3110-A8A3-9C04-2ABE4EAA61AF}"/>
              </a:ext>
            </a:extLst>
          </p:cNvPr>
          <p:cNvSpPr/>
          <p:nvPr/>
        </p:nvSpPr>
        <p:spPr>
          <a:xfrm>
            <a:off x="451035" y="447516"/>
            <a:ext cx="11289930" cy="59629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ko-KR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16F0F626-8351-95BA-FB0F-4797EAAAB75C}"/>
              </a:ext>
            </a:extLst>
          </p:cNvPr>
          <p:cNvGrpSpPr/>
          <p:nvPr/>
        </p:nvGrpSpPr>
        <p:grpSpPr>
          <a:xfrm>
            <a:off x="451035" y="363526"/>
            <a:ext cx="2261699" cy="432848"/>
            <a:chOff x="451035" y="447516"/>
            <a:chExt cx="2261699" cy="432848"/>
          </a:xfrm>
        </p:grpSpPr>
        <p:sp>
          <p:nvSpPr>
            <p:cNvPr id="8" name="사각형: 둥근 모서리 7">
              <a:extLst>
                <a:ext uri="{FF2B5EF4-FFF2-40B4-BE49-F238E27FC236}">
                  <a16:creationId xmlns:a16="http://schemas.microsoft.com/office/drawing/2014/main" id="{AB7522F5-AA32-79A6-D781-42B9059C22A9}"/>
                </a:ext>
              </a:extLst>
            </p:cNvPr>
            <p:cNvSpPr/>
            <p:nvPr/>
          </p:nvSpPr>
          <p:spPr>
            <a:xfrm>
              <a:off x="1528076" y="456559"/>
              <a:ext cx="1184658" cy="419386"/>
            </a:xfrm>
            <a:prstGeom prst="roundRect">
              <a:avLst/>
            </a:prstGeom>
            <a:solidFill>
              <a:srgbClr val="F7A11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b="1" kern="0" dirty="0">
                  <a:solidFill>
                    <a:schemeClr val="bg1"/>
                  </a:solidFill>
                  <a:latin typeface="+mn-ea"/>
                </a:rPr>
                <a:t>  활동 </a:t>
              </a:r>
              <a:r>
                <a:rPr lang="en-US" altLang="ko-KR" b="1" kern="0" dirty="0">
                  <a:solidFill>
                    <a:schemeClr val="bg1"/>
                  </a:solidFill>
                  <a:latin typeface="+mn-ea"/>
                </a:rPr>
                <a:t>1</a:t>
              </a:r>
              <a:endParaRPr lang="ko-KR" altLang="en-US" b="1" kern="0" spc="0" dirty="0">
                <a:solidFill>
                  <a:schemeClr val="bg1"/>
                </a:solidFill>
                <a:effectLst/>
                <a:latin typeface="+mn-ea"/>
              </a:endParaRPr>
            </a:p>
          </p:txBody>
        </p:sp>
        <p:grpSp>
          <p:nvGrpSpPr>
            <p:cNvPr id="11" name="그룹 10">
              <a:extLst>
                <a:ext uri="{FF2B5EF4-FFF2-40B4-BE49-F238E27FC236}">
                  <a16:creationId xmlns:a16="http://schemas.microsoft.com/office/drawing/2014/main" id="{B18F94AC-1F30-1063-8372-22618E882A88}"/>
                </a:ext>
              </a:extLst>
            </p:cNvPr>
            <p:cNvGrpSpPr/>
            <p:nvPr/>
          </p:nvGrpSpPr>
          <p:grpSpPr>
            <a:xfrm>
              <a:off x="451035" y="447516"/>
              <a:ext cx="1367004" cy="432848"/>
              <a:chOff x="1497134" y="1036821"/>
              <a:chExt cx="1557029" cy="534683"/>
            </a:xfrm>
          </p:grpSpPr>
          <p:sp>
            <p:nvSpPr>
              <p:cNvPr id="12" name="직사각형 11">
                <a:extLst>
                  <a:ext uri="{FF2B5EF4-FFF2-40B4-BE49-F238E27FC236}">
                    <a16:creationId xmlns:a16="http://schemas.microsoft.com/office/drawing/2014/main" id="{C2CA0673-9C5B-1D36-10C5-BBB3522393BE}"/>
                  </a:ext>
                </a:extLst>
              </p:cNvPr>
              <p:cNvSpPr/>
              <p:nvPr/>
            </p:nvSpPr>
            <p:spPr>
              <a:xfrm>
                <a:off x="1497134" y="1036821"/>
                <a:ext cx="1557029" cy="534683"/>
              </a:xfrm>
              <a:custGeom>
                <a:avLst/>
                <a:gdLst>
                  <a:gd name="connsiteX0" fmla="*/ 0 w 4894621"/>
                  <a:gd name="connsiteY0" fmla="*/ 0 h 730193"/>
                  <a:gd name="connsiteX1" fmla="*/ 4894621 w 4894621"/>
                  <a:gd name="connsiteY1" fmla="*/ 0 h 730193"/>
                  <a:gd name="connsiteX2" fmla="*/ 4894621 w 4894621"/>
                  <a:gd name="connsiteY2" fmla="*/ 730193 h 730193"/>
                  <a:gd name="connsiteX3" fmla="*/ 0 w 4894621"/>
                  <a:gd name="connsiteY3" fmla="*/ 730193 h 730193"/>
                  <a:gd name="connsiteX4" fmla="*/ 0 w 4894621"/>
                  <a:gd name="connsiteY4" fmla="*/ 0 h 730193"/>
                  <a:gd name="connsiteX0" fmla="*/ 0 w 4894621"/>
                  <a:gd name="connsiteY0" fmla="*/ 0 h 730193"/>
                  <a:gd name="connsiteX1" fmla="*/ 4894621 w 4894621"/>
                  <a:gd name="connsiteY1" fmla="*/ 0 h 730193"/>
                  <a:gd name="connsiteX2" fmla="*/ 4894621 w 4894621"/>
                  <a:gd name="connsiteY2" fmla="*/ 730193 h 730193"/>
                  <a:gd name="connsiteX3" fmla="*/ 0 w 4894621"/>
                  <a:gd name="connsiteY3" fmla="*/ 730193 h 730193"/>
                  <a:gd name="connsiteX4" fmla="*/ 0 w 4894621"/>
                  <a:gd name="connsiteY4" fmla="*/ 0 h 730193"/>
                  <a:gd name="connsiteX0" fmla="*/ 0 w 4894621"/>
                  <a:gd name="connsiteY0" fmla="*/ 0 h 730193"/>
                  <a:gd name="connsiteX1" fmla="*/ 4894621 w 4894621"/>
                  <a:gd name="connsiteY1" fmla="*/ 0 h 730193"/>
                  <a:gd name="connsiteX2" fmla="*/ 4894621 w 4894621"/>
                  <a:gd name="connsiteY2" fmla="*/ 730193 h 730193"/>
                  <a:gd name="connsiteX3" fmla="*/ 0 w 4894621"/>
                  <a:gd name="connsiteY3" fmla="*/ 730193 h 730193"/>
                  <a:gd name="connsiteX4" fmla="*/ 0 w 4894621"/>
                  <a:gd name="connsiteY4" fmla="*/ 0 h 730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94621" h="730193">
                    <a:moveTo>
                      <a:pt x="0" y="0"/>
                    </a:moveTo>
                    <a:lnTo>
                      <a:pt x="4894621" y="0"/>
                    </a:lnTo>
                    <a:cubicBezTo>
                      <a:pt x="4132621" y="433898"/>
                      <a:pt x="4653321" y="480445"/>
                      <a:pt x="4894621" y="730193"/>
                    </a:cubicBezTo>
                    <a:lnTo>
                      <a:pt x="0" y="73019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70C0"/>
              </a:solidFill>
              <a:ln w="12700" cap="flat" cmpd="sng" algn="ctr">
                <a:noFill/>
                <a:prstDash val="solid"/>
                <a:miter/>
              </a:ln>
              <a:effectLst>
                <a:outerShdw blurRad="50800" dist="508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anchor="ctr"/>
              <a:lstStyle/>
              <a:p>
                <a:pPr marL="0" indent="0" algn="ctr" defTabSz="914400" rtl="0" eaLnBrk="1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None/>
                  <a:defRPr/>
                </a:pPr>
                <a:endParaRPr kumimoji="0" lang="ko-KR" altLang="en-US" sz="1600" b="1" i="0" u="none" strike="noStrike" kern="1200" cap="none" spc="0" normalizeH="0" baseline="0" dirty="0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sp>
            <p:nvSpPr>
              <p:cNvPr id="13" name="TextBox 5">
                <a:extLst>
                  <a:ext uri="{FF2B5EF4-FFF2-40B4-BE49-F238E27FC236}">
                    <a16:creationId xmlns:a16="http://schemas.microsoft.com/office/drawing/2014/main" id="{A1672227-8B43-B75C-1BF9-A2A886E5AA62}"/>
                  </a:ext>
                </a:extLst>
              </p:cNvPr>
              <p:cNvSpPr txBox="1"/>
              <p:nvPr/>
            </p:nvSpPr>
            <p:spPr>
              <a:xfrm>
                <a:off x="1497134" y="1071801"/>
                <a:ext cx="1349335" cy="49424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FontTx/>
                  <a:buNone/>
                  <a:defRPr/>
                </a:pPr>
                <a:r>
                  <a:rPr lang="ko-KR" altLang="en-US" sz="2000" b="1" dirty="0">
                    <a:solidFill>
                      <a:srgbClr val="FFFFFF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전개</a:t>
                </a:r>
                <a:endParaRPr kumimoji="0" lang="en-US" altLang="ko-KR" sz="2000" b="1" i="0" u="none" strike="noStrike" kern="1200" cap="none" spc="0" normalizeH="0" baseline="0" dirty="0"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</p:grp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E9EF2121-5F56-93EE-7E1A-D5AA45990DDB}"/>
              </a:ext>
            </a:extLst>
          </p:cNvPr>
          <p:cNvSpPr txBox="1"/>
          <p:nvPr/>
        </p:nvSpPr>
        <p:spPr>
          <a:xfrm>
            <a:off x="451035" y="800998"/>
            <a:ext cx="112899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ko-KR" altLang="en-US" sz="3600" b="1" dirty="0">
                <a:solidFill>
                  <a:srgbClr val="F93B64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주요 단어 </a:t>
            </a:r>
            <a:r>
              <a:rPr lang="ko-KR" altLang="en-US" sz="3600" b="1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익히기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230AD0E-2D4A-DEEF-CBD3-A1A9129907F1}"/>
              </a:ext>
            </a:extLst>
          </p:cNvPr>
          <p:cNvSpPr txBox="1"/>
          <p:nvPr/>
        </p:nvSpPr>
        <p:spPr>
          <a:xfrm>
            <a:off x="1721736" y="1940918"/>
            <a:ext cx="371055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5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badminton</a:t>
            </a:r>
            <a:endParaRPr lang="ko-KR" altLang="en-US" sz="50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E56AB3-D0BB-37F7-832E-F5ED1EB5FEBA}"/>
              </a:ext>
            </a:extLst>
          </p:cNvPr>
          <p:cNvSpPr txBox="1"/>
          <p:nvPr/>
        </p:nvSpPr>
        <p:spPr>
          <a:xfrm>
            <a:off x="7101807" y="1940918"/>
            <a:ext cx="333755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5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basketball</a:t>
            </a:r>
            <a:endParaRPr lang="ko-KR" altLang="en-US" sz="50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A7D27FCA-DE57-1801-F252-E4981D3EE9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768" y="3013779"/>
            <a:ext cx="4674489" cy="3289577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A34AECFC-1B00-C1D8-18EE-6379B24DCA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4875" y="3013779"/>
            <a:ext cx="3011424" cy="3011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562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9AF886F2-BEC6-D519-78E8-40FCC9DCD9FB}"/>
              </a:ext>
            </a:extLst>
          </p:cNvPr>
          <p:cNvSpPr/>
          <p:nvPr/>
        </p:nvSpPr>
        <p:spPr>
          <a:xfrm>
            <a:off x="451035" y="447516"/>
            <a:ext cx="11289930" cy="59629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ko-KR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33DD96BC-9B23-7508-1DEC-C402D55A82D4}"/>
              </a:ext>
            </a:extLst>
          </p:cNvPr>
          <p:cNvGrpSpPr/>
          <p:nvPr/>
        </p:nvGrpSpPr>
        <p:grpSpPr>
          <a:xfrm>
            <a:off x="451035" y="363526"/>
            <a:ext cx="2261699" cy="432848"/>
            <a:chOff x="451035" y="447516"/>
            <a:chExt cx="2261699" cy="432848"/>
          </a:xfrm>
        </p:grpSpPr>
        <p:sp>
          <p:nvSpPr>
            <p:cNvPr id="8" name="사각형: 둥근 모서리 7">
              <a:extLst>
                <a:ext uri="{FF2B5EF4-FFF2-40B4-BE49-F238E27FC236}">
                  <a16:creationId xmlns:a16="http://schemas.microsoft.com/office/drawing/2014/main" id="{CC223FC0-4848-EEEA-91CE-0E0C0872BE96}"/>
                </a:ext>
              </a:extLst>
            </p:cNvPr>
            <p:cNvSpPr/>
            <p:nvPr/>
          </p:nvSpPr>
          <p:spPr>
            <a:xfrm>
              <a:off x="1528076" y="456559"/>
              <a:ext cx="1184658" cy="419386"/>
            </a:xfrm>
            <a:prstGeom prst="roundRect">
              <a:avLst/>
            </a:prstGeom>
            <a:solidFill>
              <a:srgbClr val="F7A11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b="1" kern="0" dirty="0">
                  <a:solidFill>
                    <a:schemeClr val="bg1"/>
                  </a:solidFill>
                  <a:latin typeface="+mn-ea"/>
                </a:rPr>
                <a:t>  활동 </a:t>
              </a:r>
              <a:r>
                <a:rPr lang="en-US" altLang="ko-KR" b="1" kern="0" dirty="0">
                  <a:solidFill>
                    <a:schemeClr val="bg1"/>
                  </a:solidFill>
                  <a:latin typeface="+mn-ea"/>
                </a:rPr>
                <a:t>2</a:t>
              </a:r>
              <a:endParaRPr lang="ko-KR" altLang="en-US" b="1" kern="0" spc="0" dirty="0">
                <a:solidFill>
                  <a:schemeClr val="bg1"/>
                </a:solidFill>
                <a:effectLst/>
                <a:latin typeface="+mn-ea"/>
              </a:endParaRPr>
            </a:p>
          </p:txBody>
        </p:sp>
        <p:grpSp>
          <p:nvGrpSpPr>
            <p:cNvPr id="11" name="그룹 10">
              <a:extLst>
                <a:ext uri="{FF2B5EF4-FFF2-40B4-BE49-F238E27FC236}">
                  <a16:creationId xmlns:a16="http://schemas.microsoft.com/office/drawing/2014/main" id="{A4BC82BE-E6A6-7E8B-CB21-DA8795D47F23}"/>
                </a:ext>
              </a:extLst>
            </p:cNvPr>
            <p:cNvGrpSpPr/>
            <p:nvPr/>
          </p:nvGrpSpPr>
          <p:grpSpPr>
            <a:xfrm>
              <a:off x="451035" y="447516"/>
              <a:ext cx="1367004" cy="432848"/>
              <a:chOff x="1497134" y="1036821"/>
              <a:chExt cx="1557029" cy="534683"/>
            </a:xfrm>
          </p:grpSpPr>
          <p:sp>
            <p:nvSpPr>
              <p:cNvPr id="12" name="직사각형 11">
                <a:extLst>
                  <a:ext uri="{FF2B5EF4-FFF2-40B4-BE49-F238E27FC236}">
                    <a16:creationId xmlns:a16="http://schemas.microsoft.com/office/drawing/2014/main" id="{242C188B-3EB7-D95F-2AD6-8C0079F67135}"/>
                  </a:ext>
                </a:extLst>
              </p:cNvPr>
              <p:cNvSpPr/>
              <p:nvPr/>
            </p:nvSpPr>
            <p:spPr>
              <a:xfrm>
                <a:off x="1497134" y="1036821"/>
                <a:ext cx="1557029" cy="534683"/>
              </a:xfrm>
              <a:custGeom>
                <a:avLst/>
                <a:gdLst>
                  <a:gd name="connsiteX0" fmla="*/ 0 w 4894621"/>
                  <a:gd name="connsiteY0" fmla="*/ 0 h 730193"/>
                  <a:gd name="connsiteX1" fmla="*/ 4894621 w 4894621"/>
                  <a:gd name="connsiteY1" fmla="*/ 0 h 730193"/>
                  <a:gd name="connsiteX2" fmla="*/ 4894621 w 4894621"/>
                  <a:gd name="connsiteY2" fmla="*/ 730193 h 730193"/>
                  <a:gd name="connsiteX3" fmla="*/ 0 w 4894621"/>
                  <a:gd name="connsiteY3" fmla="*/ 730193 h 730193"/>
                  <a:gd name="connsiteX4" fmla="*/ 0 w 4894621"/>
                  <a:gd name="connsiteY4" fmla="*/ 0 h 730193"/>
                  <a:gd name="connsiteX0" fmla="*/ 0 w 4894621"/>
                  <a:gd name="connsiteY0" fmla="*/ 0 h 730193"/>
                  <a:gd name="connsiteX1" fmla="*/ 4894621 w 4894621"/>
                  <a:gd name="connsiteY1" fmla="*/ 0 h 730193"/>
                  <a:gd name="connsiteX2" fmla="*/ 4894621 w 4894621"/>
                  <a:gd name="connsiteY2" fmla="*/ 730193 h 730193"/>
                  <a:gd name="connsiteX3" fmla="*/ 0 w 4894621"/>
                  <a:gd name="connsiteY3" fmla="*/ 730193 h 730193"/>
                  <a:gd name="connsiteX4" fmla="*/ 0 w 4894621"/>
                  <a:gd name="connsiteY4" fmla="*/ 0 h 730193"/>
                  <a:gd name="connsiteX0" fmla="*/ 0 w 4894621"/>
                  <a:gd name="connsiteY0" fmla="*/ 0 h 730193"/>
                  <a:gd name="connsiteX1" fmla="*/ 4894621 w 4894621"/>
                  <a:gd name="connsiteY1" fmla="*/ 0 h 730193"/>
                  <a:gd name="connsiteX2" fmla="*/ 4894621 w 4894621"/>
                  <a:gd name="connsiteY2" fmla="*/ 730193 h 730193"/>
                  <a:gd name="connsiteX3" fmla="*/ 0 w 4894621"/>
                  <a:gd name="connsiteY3" fmla="*/ 730193 h 730193"/>
                  <a:gd name="connsiteX4" fmla="*/ 0 w 4894621"/>
                  <a:gd name="connsiteY4" fmla="*/ 0 h 730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94621" h="730193">
                    <a:moveTo>
                      <a:pt x="0" y="0"/>
                    </a:moveTo>
                    <a:lnTo>
                      <a:pt x="4894621" y="0"/>
                    </a:lnTo>
                    <a:cubicBezTo>
                      <a:pt x="4132621" y="433898"/>
                      <a:pt x="4653321" y="480445"/>
                      <a:pt x="4894621" y="730193"/>
                    </a:cubicBezTo>
                    <a:lnTo>
                      <a:pt x="0" y="73019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70C0"/>
              </a:solidFill>
              <a:ln w="12700" cap="flat" cmpd="sng" algn="ctr">
                <a:noFill/>
                <a:prstDash val="solid"/>
                <a:miter/>
              </a:ln>
              <a:effectLst>
                <a:outerShdw blurRad="50800" dist="508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anchor="ctr"/>
              <a:lstStyle/>
              <a:p>
                <a:pPr marL="0" indent="0" algn="ctr" defTabSz="914400" rtl="0" eaLnBrk="1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None/>
                  <a:defRPr/>
                </a:pPr>
                <a:endParaRPr kumimoji="0" lang="ko-KR" altLang="en-US" sz="1600" b="1" i="0" u="none" strike="noStrike" kern="1200" cap="none" spc="0" normalizeH="0" baseline="0" dirty="0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sp>
            <p:nvSpPr>
              <p:cNvPr id="13" name="TextBox 5">
                <a:extLst>
                  <a:ext uri="{FF2B5EF4-FFF2-40B4-BE49-F238E27FC236}">
                    <a16:creationId xmlns:a16="http://schemas.microsoft.com/office/drawing/2014/main" id="{719A6D59-4B50-A5CC-2385-250DD35E6A8B}"/>
                  </a:ext>
                </a:extLst>
              </p:cNvPr>
              <p:cNvSpPr txBox="1"/>
              <p:nvPr/>
            </p:nvSpPr>
            <p:spPr>
              <a:xfrm>
                <a:off x="1497134" y="1071801"/>
                <a:ext cx="1349335" cy="49424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FontTx/>
                  <a:buNone/>
                  <a:defRPr/>
                </a:pPr>
                <a:r>
                  <a:rPr lang="ko-KR" altLang="en-US" sz="2000" b="1" dirty="0">
                    <a:solidFill>
                      <a:srgbClr val="FFFFFF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전개</a:t>
                </a:r>
                <a:endParaRPr kumimoji="0" lang="en-US" altLang="ko-KR" sz="2000" b="1" i="0" u="none" strike="noStrike" kern="1200" cap="none" spc="0" normalizeH="0" baseline="0" dirty="0"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</p:grp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9F0DC9B0-C2D4-EAE6-5AEC-E35EF0996842}"/>
              </a:ext>
            </a:extLst>
          </p:cNvPr>
          <p:cNvSpPr txBox="1"/>
          <p:nvPr/>
        </p:nvSpPr>
        <p:spPr>
          <a:xfrm>
            <a:off x="451035" y="800998"/>
            <a:ext cx="112899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ko-KR" altLang="en-US" sz="3600" b="1" dirty="0">
                <a:solidFill>
                  <a:srgbClr val="F93B64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할 수 있는지</a:t>
            </a:r>
            <a:r>
              <a:rPr lang="ko-KR" altLang="en-US" sz="3600" b="1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묻고 답하기</a:t>
            </a:r>
          </a:p>
        </p:txBody>
      </p:sp>
      <p:sp>
        <p:nvSpPr>
          <p:cNvPr id="3" name="말풍선: 모서리가 둥근 사각형 2">
            <a:extLst>
              <a:ext uri="{FF2B5EF4-FFF2-40B4-BE49-F238E27FC236}">
                <a16:creationId xmlns:a16="http://schemas.microsoft.com/office/drawing/2014/main" id="{C2DBC87D-9460-FE9C-B147-D68D06EF943B}"/>
              </a:ext>
            </a:extLst>
          </p:cNvPr>
          <p:cNvSpPr/>
          <p:nvPr/>
        </p:nvSpPr>
        <p:spPr>
          <a:xfrm>
            <a:off x="3348362" y="2263693"/>
            <a:ext cx="4158475" cy="973446"/>
          </a:xfrm>
          <a:prstGeom prst="wedgeRoundRectCallout">
            <a:avLst>
              <a:gd name="adj1" fmla="val -63655"/>
              <a:gd name="adj2" fmla="val -24475"/>
              <a:gd name="adj3" fmla="val 16667"/>
            </a:avLst>
          </a:prstGeom>
          <a:solidFill>
            <a:schemeClr val="lt1"/>
          </a:solidFill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3600" b="1" dirty="0">
                <a:solidFill>
                  <a:srgbClr val="F93A64"/>
                </a:solidFill>
                <a:latin typeface="+mn-ea"/>
              </a:rPr>
              <a:t>Can</a:t>
            </a:r>
            <a:r>
              <a:rPr lang="ko-KR" altLang="en-US" sz="3600" b="1" dirty="0">
                <a:solidFill>
                  <a:srgbClr val="F93A64"/>
                </a:solidFill>
                <a:latin typeface="+mn-ea"/>
              </a:rPr>
              <a:t> </a:t>
            </a:r>
            <a:r>
              <a:rPr lang="en-US" altLang="ko-KR" sz="3600" b="1" dirty="0">
                <a:solidFill>
                  <a:srgbClr val="F93A64"/>
                </a:solidFill>
                <a:latin typeface="+mn-ea"/>
              </a:rPr>
              <a:t>you </a:t>
            </a:r>
            <a:r>
              <a:rPr lang="en-US" altLang="ko-KR" sz="3600" b="1" i="1" dirty="0">
                <a:solidFill>
                  <a:srgbClr val="663300"/>
                </a:solidFill>
                <a:latin typeface="+mn-ea"/>
              </a:rPr>
              <a:t>run</a:t>
            </a:r>
            <a:r>
              <a:rPr lang="en-US" altLang="ko-KR" sz="3600" b="1" dirty="0">
                <a:solidFill>
                  <a:srgbClr val="663300"/>
                </a:solidFill>
                <a:latin typeface="+mn-ea"/>
              </a:rPr>
              <a:t>? </a:t>
            </a:r>
            <a:endParaRPr lang="ko-KR" altLang="en-US" sz="3600" b="1" dirty="0">
              <a:solidFill>
                <a:srgbClr val="663300"/>
              </a:solidFill>
              <a:latin typeface="+mn-ea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5C9E13BC-AAAB-B486-5D3F-D6DB20BBD0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10" y="1386981"/>
            <a:ext cx="3256924" cy="370927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6" name="그림 15" descr="일러스트레이션, 클립아트, 만화 영화, 그림이(가) 표시된 사진&#10;&#10;자동 생성된 설명">
            <a:extLst>
              <a:ext uri="{FF2B5EF4-FFF2-40B4-BE49-F238E27FC236}">
                <a16:creationId xmlns:a16="http://schemas.microsoft.com/office/drawing/2014/main" id="{FE60880C-792B-FEFD-6B26-3552C85917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90" t="3555" r="43001" b="53864"/>
          <a:stretch/>
        </p:blipFill>
        <p:spPr>
          <a:xfrm flipH="1">
            <a:off x="9022080" y="3327029"/>
            <a:ext cx="3169920" cy="353097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5" name="말풍선: 모서리가 둥근 사각형 4">
            <a:extLst>
              <a:ext uri="{FF2B5EF4-FFF2-40B4-BE49-F238E27FC236}">
                <a16:creationId xmlns:a16="http://schemas.microsoft.com/office/drawing/2014/main" id="{6ACDF560-719C-FFF0-3B62-9FB8DD7C9B94}"/>
              </a:ext>
            </a:extLst>
          </p:cNvPr>
          <p:cNvSpPr/>
          <p:nvPr/>
        </p:nvSpPr>
        <p:spPr>
          <a:xfrm>
            <a:off x="5427600" y="4551366"/>
            <a:ext cx="3656735" cy="1388584"/>
          </a:xfrm>
          <a:prstGeom prst="wedgeRoundRectCallout">
            <a:avLst>
              <a:gd name="adj1" fmla="val 67197"/>
              <a:gd name="adj2" fmla="val 6001"/>
              <a:gd name="adj3" fmla="val 16667"/>
            </a:avLst>
          </a:prstGeom>
          <a:solidFill>
            <a:schemeClr val="lt1"/>
          </a:solidFill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3600" b="1" dirty="0">
                <a:solidFill>
                  <a:srgbClr val="663300"/>
                </a:solidFill>
                <a:latin typeface="+mn-ea"/>
              </a:rPr>
              <a:t>Yes, I can. </a:t>
            </a:r>
          </a:p>
          <a:p>
            <a:pPr algn="ctr">
              <a:defRPr/>
            </a:pPr>
            <a:r>
              <a:rPr lang="en-US" altLang="ko-KR" sz="3600" b="1" dirty="0">
                <a:solidFill>
                  <a:srgbClr val="663300"/>
                </a:solidFill>
                <a:latin typeface="+mn-ea"/>
              </a:rPr>
              <a:t>I can </a:t>
            </a:r>
            <a:r>
              <a:rPr lang="en-US" altLang="ko-KR" sz="3600" b="1" i="1" dirty="0">
                <a:solidFill>
                  <a:srgbClr val="663300"/>
                </a:solidFill>
                <a:latin typeface="+mn-ea"/>
              </a:rPr>
              <a:t>run</a:t>
            </a:r>
            <a:r>
              <a:rPr lang="en-US" altLang="ko-KR" sz="3600" b="1" dirty="0">
                <a:solidFill>
                  <a:srgbClr val="663300"/>
                </a:solidFill>
                <a:latin typeface="+mn-e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80790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9AF886F2-BEC6-D519-78E8-40FCC9DCD9FB}"/>
              </a:ext>
            </a:extLst>
          </p:cNvPr>
          <p:cNvSpPr/>
          <p:nvPr/>
        </p:nvSpPr>
        <p:spPr>
          <a:xfrm>
            <a:off x="451035" y="447516"/>
            <a:ext cx="11289930" cy="59629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ko-KR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33DD96BC-9B23-7508-1DEC-C402D55A82D4}"/>
              </a:ext>
            </a:extLst>
          </p:cNvPr>
          <p:cNvGrpSpPr/>
          <p:nvPr/>
        </p:nvGrpSpPr>
        <p:grpSpPr>
          <a:xfrm>
            <a:off x="451035" y="363526"/>
            <a:ext cx="2261699" cy="432848"/>
            <a:chOff x="451035" y="447516"/>
            <a:chExt cx="2261699" cy="432848"/>
          </a:xfrm>
        </p:grpSpPr>
        <p:sp>
          <p:nvSpPr>
            <p:cNvPr id="8" name="사각형: 둥근 모서리 7">
              <a:extLst>
                <a:ext uri="{FF2B5EF4-FFF2-40B4-BE49-F238E27FC236}">
                  <a16:creationId xmlns:a16="http://schemas.microsoft.com/office/drawing/2014/main" id="{CC223FC0-4848-EEEA-91CE-0E0C0872BE96}"/>
                </a:ext>
              </a:extLst>
            </p:cNvPr>
            <p:cNvSpPr/>
            <p:nvPr/>
          </p:nvSpPr>
          <p:spPr>
            <a:xfrm>
              <a:off x="1528076" y="456559"/>
              <a:ext cx="1184658" cy="419386"/>
            </a:xfrm>
            <a:prstGeom prst="roundRect">
              <a:avLst/>
            </a:prstGeom>
            <a:solidFill>
              <a:srgbClr val="F7A11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b="1" kern="0" dirty="0">
                  <a:solidFill>
                    <a:schemeClr val="bg1"/>
                  </a:solidFill>
                  <a:latin typeface="+mn-ea"/>
                </a:rPr>
                <a:t>  활동 </a:t>
              </a:r>
              <a:r>
                <a:rPr lang="en-US" altLang="ko-KR" b="1" kern="0" dirty="0">
                  <a:solidFill>
                    <a:schemeClr val="bg1"/>
                  </a:solidFill>
                  <a:latin typeface="+mn-ea"/>
                </a:rPr>
                <a:t>2</a:t>
              </a:r>
              <a:endParaRPr lang="ko-KR" altLang="en-US" b="1" kern="0" spc="0" dirty="0">
                <a:solidFill>
                  <a:schemeClr val="bg1"/>
                </a:solidFill>
                <a:effectLst/>
                <a:latin typeface="+mn-ea"/>
              </a:endParaRPr>
            </a:p>
          </p:txBody>
        </p:sp>
        <p:grpSp>
          <p:nvGrpSpPr>
            <p:cNvPr id="11" name="그룹 10">
              <a:extLst>
                <a:ext uri="{FF2B5EF4-FFF2-40B4-BE49-F238E27FC236}">
                  <a16:creationId xmlns:a16="http://schemas.microsoft.com/office/drawing/2014/main" id="{A4BC82BE-E6A6-7E8B-CB21-DA8795D47F23}"/>
                </a:ext>
              </a:extLst>
            </p:cNvPr>
            <p:cNvGrpSpPr/>
            <p:nvPr/>
          </p:nvGrpSpPr>
          <p:grpSpPr>
            <a:xfrm>
              <a:off x="451035" y="447516"/>
              <a:ext cx="1367004" cy="432848"/>
              <a:chOff x="1497134" y="1036821"/>
              <a:chExt cx="1557029" cy="534683"/>
            </a:xfrm>
          </p:grpSpPr>
          <p:sp>
            <p:nvSpPr>
              <p:cNvPr id="12" name="직사각형 11">
                <a:extLst>
                  <a:ext uri="{FF2B5EF4-FFF2-40B4-BE49-F238E27FC236}">
                    <a16:creationId xmlns:a16="http://schemas.microsoft.com/office/drawing/2014/main" id="{242C188B-3EB7-D95F-2AD6-8C0079F67135}"/>
                  </a:ext>
                </a:extLst>
              </p:cNvPr>
              <p:cNvSpPr/>
              <p:nvPr/>
            </p:nvSpPr>
            <p:spPr>
              <a:xfrm>
                <a:off x="1497134" y="1036821"/>
                <a:ext cx="1557029" cy="534683"/>
              </a:xfrm>
              <a:custGeom>
                <a:avLst/>
                <a:gdLst>
                  <a:gd name="connsiteX0" fmla="*/ 0 w 4894621"/>
                  <a:gd name="connsiteY0" fmla="*/ 0 h 730193"/>
                  <a:gd name="connsiteX1" fmla="*/ 4894621 w 4894621"/>
                  <a:gd name="connsiteY1" fmla="*/ 0 h 730193"/>
                  <a:gd name="connsiteX2" fmla="*/ 4894621 w 4894621"/>
                  <a:gd name="connsiteY2" fmla="*/ 730193 h 730193"/>
                  <a:gd name="connsiteX3" fmla="*/ 0 w 4894621"/>
                  <a:gd name="connsiteY3" fmla="*/ 730193 h 730193"/>
                  <a:gd name="connsiteX4" fmla="*/ 0 w 4894621"/>
                  <a:gd name="connsiteY4" fmla="*/ 0 h 730193"/>
                  <a:gd name="connsiteX0" fmla="*/ 0 w 4894621"/>
                  <a:gd name="connsiteY0" fmla="*/ 0 h 730193"/>
                  <a:gd name="connsiteX1" fmla="*/ 4894621 w 4894621"/>
                  <a:gd name="connsiteY1" fmla="*/ 0 h 730193"/>
                  <a:gd name="connsiteX2" fmla="*/ 4894621 w 4894621"/>
                  <a:gd name="connsiteY2" fmla="*/ 730193 h 730193"/>
                  <a:gd name="connsiteX3" fmla="*/ 0 w 4894621"/>
                  <a:gd name="connsiteY3" fmla="*/ 730193 h 730193"/>
                  <a:gd name="connsiteX4" fmla="*/ 0 w 4894621"/>
                  <a:gd name="connsiteY4" fmla="*/ 0 h 730193"/>
                  <a:gd name="connsiteX0" fmla="*/ 0 w 4894621"/>
                  <a:gd name="connsiteY0" fmla="*/ 0 h 730193"/>
                  <a:gd name="connsiteX1" fmla="*/ 4894621 w 4894621"/>
                  <a:gd name="connsiteY1" fmla="*/ 0 h 730193"/>
                  <a:gd name="connsiteX2" fmla="*/ 4894621 w 4894621"/>
                  <a:gd name="connsiteY2" fmla="*/ 730193 h 730193"/>
                  <a:gd name="connsiteX3" fmla="*/ 0 w 4894621"/>
                  <a:gd name="connsiteY3" fmla="*/ 730193 h 730193"/>
                  <a:gd name="connsiteX4" fmla="*/ 0 w 4894621"/>
                  <a:gd name="connsiteY4" fmla="*/ 0 h 730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94621" h="730193">
                    <a:moveTo>
                      <a:pt x="0" y="0"/>
                    </a:moveTo>
                    <a:lnTo>
                      <a:pt x="4894621" y="0"/>
                    </a:lnTo>
                    <a:cubicBezTo>
                      <a:pt x="4132621" y="433898"/>
                      <a:pt x="4653321" y="480445"/>
                      <a:pt x="4894621" y="730193"/>
                    </a:cubicBezTo>
                    <a:lnTo>
                      <a:pt x="0" y="73019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70C0"/>
              </a:solidFill>
              <a:ln w="12700" cap="flat" cmpd="sng" algn="ctr">
                <a:noFill/>
                <a:prstDash val="solid"/>
                <a:miter/>
              </a:ln>
              <a:effectLst>
                <a:outerShdw blurRad="50800" dist="508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anchor="ctr"/>
              <a:lstStyle/>
              <a:p>
                <a:pPr marL="0" indent="0" algn="ctr" defTabSz="914400" rtl="0" eaLnBrk="1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None/>
                  <a:defRPr/>
                </a:pPr>
                <a:endParaRPr kumimoji="0" lang="ko-KR" altLang="en-US" sz="1600" b="1" i="0" u="none" strike="noStrike" kern="1200" cap="none" spc="0" normalizeH="0" baseline="0" dirty="0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sp>
            <p:nvSpPr>
              <p:cNvPr id="13" name="TextBox 5">
                <a:extLst>
                  <a:ext uri="{FF2B5EF4-FFF2-40B4-BE49-F238E27FC236}">
                    <a16:creationId xmlns:a16="http://schemas.microsoft.com/office/drawing/2014/main" id="{719A6D59-4B50-A5CC-2385-250DD35E6A8B}"/>
                  </a:ext>
                </a:extLst>
              </p:cNvPr>
              <p:cNvSpPr txBox="1"/>
              <p:nvPr/>
            </p:nvSpPr>
            <p:spPr>
              <a:xfrm>
                <a:off x="1497134" y="1071801"/>
                <a:ext cx="1349335" cy="49424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FontTx/>
                  <a:buNone/>
                  <a:defRPr/>
                </a:pPr>
                <a:r>
                  <a:rPr lang="ko-KR" altLang="en-US" sz="2000" b="1" dirty="0">
                    <a:solidFill>
                      <a:srgbClr val="FFFFFF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전개</a:t>
                </a:r>
                <a:endParaRPr kumimoji="0" lang="en-US" altLang="ko-KR" sz="2000" b="1" i="0" u="none" strike="noStrike" kern="1200" cap="none" spc="0" normalizeH="0" baseline="0" dirty="0"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</p:grpSp>
      </p:grpSp>
      <p:sp>
        <p:nvSpPr>
          <p:cNvPr id="3" name="말풍선: 모서리가 둥근 사각형 2">
            <a:extLst>
              <a:ext uri="{FF2B5EF4-FFF2-40B4-BE49-F238E27FC236}">
                <a16:creationId xmlns:a16="http://schemas.microsoft.com/office/drawing/2014/main" id="{C2DBC87D-9460-FE9C-B147-D68D06EF943B}"/>
              </a:ext>
            </a:extLst>
          </p:cNvPr>
          <p:cNvSpPr/>
          <p:nvPr/>
        </p:nvSpPr>
        <p:spPr>
          <a:xfrm>
            <a:off x="3097493" y="2262119"/>
            <a:ext cx="4158475" cy="973446"/>
          </a:xfrm>
          <a:prstGeom prst="wedgeRoundRectCallout">
            <a:avLst>
              <a:gd name="adj1" fmla="val -62362"/>
              <a:gd name="adj2" fmla="val -23370"/>
              <a:gd name="adj3" fmla="val 16667"/>
            </a:avLst>
          </a:prstGeom>
          <a:solidFill>
            <a:schemeClr val="lt1"/>
          </a:solidFill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3600" b="1" dirty="0">
                <a:solidFill>
                  <a:srgbClr val="F93A64"/>
                </a:solidFill>
                <a:latin typeface="+mn-ea"/>
              </a:rPr>
              <a:t>Can</a:t>
            </a:r>
            <a:r>
              <a:rPr lang="ko-KR" altLang="en-US" sz="3600" b="1" dirty="0">
                <a:solidFill>
                  <a:srgbClr val="F93A64"/>
                </a:solidFill>
                <a:latin typeface="+mn-ea"/>
              </a:rPr>
              <a:t> </a:t>
            </a:r>
            <a:r>
              <a:rPr lang="en-US" altLang="ko-KR" sz="3600" b="1" dirty="0">
                <a:solidFill>
                  <a:srgbClr val="F93A64"/>
                </a:solidFill>
                <a:latin typeface="+mn-ea"/>
              </a:rPr>
              <a:t>you </a:t>
            </a:r>
            <a:r>
              <a:rPr lang="en-US" altLang="ko-KR" sz="3600" b="1" i="1" dirty="0">
                <a:solidFill>
                  <a:srgbClr val="663300"/>
                </a:solidFill>
                <a:latin typeface="+mn-ea"/>
              </a:rPr>
              <a:t>run</a:t>
            </a:r>
            <a:r>
              <a:rPr lang="en-US" altLang="ko-KR" sz="3600" b="1" dirty="0">
                <a:solidFill>
                  <a:srgbClr val="663300"/>
                </a:solidFill>
                <a:latin typeface="+mn-ea"/>
              </a:rPr>
              <a:t>? </a:t>
            </a:r>
            <a:endParaRPr lang="ko-KR" altLang="en-US" sz="3600" b="1" dirty="0">
              <a:solidFill>
                <a:srgbClr val="663300"/>
              </a:solidFill>
              <a:latin typeface="+mn-ea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5C9E13BC-AAAB-B486-5D3F-D6DB20BBD0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10" y="1386981"/>
            <a:ext cx="3256924" cy="370927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0" name="그림 9" descr="일러스트레이션, 클립아트, 만화 영화, 그림이(가) 표시된 사진&#10;&#10;자동 생성된 설명">
            <a:extLst>
              <a:ext uri="{FF2B5EF4-FFF2-40B4-BE49-F238E27FC236}">
                <a16:creationId xmlns:a16="http://schemas.microsoft.com/office/drawing/2014/main" id="{44866061-845F-5BF4-2B70-F63A155B90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7" t="52820" r="73236" b="3555"/>
          <a:stretch/>
        </p:blipFill>
        <p:spPr>
          <a:xfrm flipH="1">
            <a:off x="9089990" y="3195443"/>
            <a:ext cx="3102010" cy="36224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말풍선: 모서리가 둥근 사각형 6">
            <a:extLst>
              <a:ext uri="{FF2B5EF4-FFF2-40B4-BE49-F238E27FC236}">
                <a16:creationId xmlns:a16="http://schemas.microsoft.com/office/drawing/2014/main" id="{B26077BA-867C-749A-894B-9B6869DA6EB7}"/>
              </a:ext>
            </a:extLst>
          </p:cNvPr>
          <p:cNvSpPr/>
          <p:nvPr/>
        </p:nvSpPr>
        <p:spPr>
          <a:xfrm>
            <a:off x="5433255" y="3726319"/>
            <a:ext cx="3656735" cy="1388584"/>
          </a:xfrm>
          <a:prstGeom prst="wedgeRoundRectCallout">
            <a:avLst>
              <a:gd name="adj1" fmla="val 58960"/>
              <a:gd name="adj2" fmla="val 40089"/>
              <a:gd name="adj3" fmla="val 16667"/>
            </a:avLst>
          </a:prstGeom>
          <a:solidFill>
            <a:schemeClr val="lt1"/>
          </a:solidFill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3600" b="1" dirty="0">
                <a:solidFill>
                  <a:srgbClr val="663300"/>
                </a:solidFill>
                <a:latin typeface="+mn-ea"/>
              </a:rPr>
              <a:t>No, I can’t. </a:t>
            </a:r>
          </a:p>
          <a:p>
            <a:pPr algn="ctr">
              <a:defRPr/>
            </a:pPr>
            <a:r>
              <a:rPr lang="en-US" altLang="ko-KR" sz="3600" b="1" dirty="0">
                <a:solidFill>
                  <a:srgbClr val="663300"/>
                </a:solidFill>
                <a:latin typeface="+mn-ea"/>
              </a:rPr>
              <a:t>I can’t </a:t>
            </a:r>
            <a:r>
              <a:rPr lang="en-US" altLang="ko-KR" sz="3600" b="1" i="1" dirty="0">
                <a:solidFill>
                  <a:srgbClr val="663300"/>
                </a:solidFill>
                <a:latin typeface="+mn-ea"/>
              </a:rPr>
              <a:t>run</a:t>
            </a:r>
            <a:r>
              <a:rPr lang="en-US" altLang="ko-KR" sz="3600" b="1" dirty="0">
                <a:solidFill>
                  <a:srgbClr val="663300"/>
                </a:solidFill>
                <a:latin typeface="+mn-ea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D7A725-4AE5-D150-C997-0F32428C6B99}"/>
              </a:ext>
            </a:extLst>
          </p:cNvPr>
          <p:cNvSpPr txBox="1"/>
          <p:nvPr/>
        </p:nvSpPr>
        <p:spPr>
          <a:xfrm>
            <a:off x="451035" y="800998"/>
            <a:ext cx="112899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ko-KR" altLang="en-US" sz="3600" b="1" dirty="0">
                <a:solidFill>
                  <a:srgbClr val="F93B64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할 수 있는지</a:t>
            </a:r>
            <a:r>
              <a:rPr lang="ko-KR" altLang="en-US" sz="3600" b="1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묻고 답하기</a:t>
            </a:r>
          </a:p>
        </p:txBody>
      </p:sp>
    </p:spTree>
    <p:extLst>
      <p:ext uri="{BB962C8B-B14F-4D97-AF65-F5344CB8AC3E}">
        <p14:creationId xmlns:p14="http://schemas.microsoft.com/office/powerpoint/2010/main" val="2418891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9AF886F2-BEC6-D519-78E8-40FCC9DCD9FB}"/>
              </a:ext>
            </a:extLst>
          </p:cNvPr>
          <p:cNvSpPr/>
          <p:nvPr/>
        </p:nvSpPr>
        <p:spPr>
          <a:xfrm>
            <a:off x="451035" y="447516"/>
            <a:ext cx="11289930" cy="59629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ko-KR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33DD96BC-9B23-7508-1DEC-C402D55A82D4}"/>
              </a:ext>
            </a:extLst>
          </p:cNvPr>
          <p:cNvGrpSpPr/>
          <p:nvPr/>
        </p:nvGrpSpPr>
        <p:grpSpPr>
          <a:xfrm>
            <a:off x="451035" y="363526"/>
            <a:ext cx="2261699" cy="432848"/>
            <a:chOff x="451035" y="447516"/>
            <a:chExt cx="2261699" cy="432848"/>
          </a:xfrm>
        </p:grpSpPr>
        <p:sp>
          <p:nvSpPr>
            <p:cNvPr id="8" name="사각형: 둥근 모서리 7">
              <a:extLst>
                <a:ext uri="{FF2B5EF4-FFF2-40B4-BE49-F238E27FC236}">
                  <a16:creationId xmlns:a16="http://schemas.microsoft.com/office/drawing/2014/main" id="{CC223FC0-4848-EEEA-91CE-0E0C0872BE96}"/>
                </a:ext>
              </a:extLst>
            </p:cNvPr>
            <p:cNvSpPr/>
            <p:nvPr/>
          </p:nvSpPr>
          <p:spPr>
            <a:xfrm>
              <a:off x="1528076" y="456559"/>
              <a:ext cx="1184658" cy="419386"/>
            </a:xfrm>
            <a:prstGeom prst="roundRect">
              <a:avLst/>
            </a:prstGeom>
            <a:solidFill>
              <a:srgbClr val="F7A11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b="1" kern="0" dirty="0">
                  <a:solidFill>
                    <a:schemeClr val="bg1"/>
                  </a:solidFill>
                  <a:latin typeface="+mn-ea"/>
                </a:rPr>
                <a:t>  활동 </a:t>
              </a:r>
              <a:r>
                <a:rPr lang="en-US" altLang="ko-KR" b="1" kern="0" dirty="0">
                  <a:solidFill>
                    <a:schemeClr val="bg1"/>
                  </a:solidFill>
                  <a:latin typeface="+mn-ea"/>
                </a:rPr>
                <a:t>2</a:t>
              </a:r>
              <a:endParaRPr lang="ko-KR" altLang="en-US" b="1" kern="0" spc="0" dirty="0">
                <a:solidFill>
                  <a:schemeClr val="bg1"/>
                </a:solidFill>
                <a:effectLst/>
                <a:latin typeface="+mn-ea"/>
              </a:endParaRPr>
            </a:p>
          </p:txBody>
        </p:sp>
        <p:grpSp>
          <p:nvGrpSpPr>
            <p:cNvPr id="11" name="그룹 10">
              <a:extLst>
                <a:ext uri="{FF2B5EF4-FFF2-40B4-BE49-F238E27FC236}">
                  <a16:creationId xmlns:a16="http://schemas.microsoft.com/office/drawing/2014/main" id="{A4BC82BE-E6A6-7E8B-CB21-DA8795D47F23}"/>
                </a:ext>
              </a:extLst>
            </p:cNvPr>
            <p:cNvGrpSpPr/>
            <p:nvPr/>
          </p:nvGrpSpPr>
          <p:grpSpPr>
            <a:xfrm>
              <a:off x="451035" y="447516"/>
              <a:ext cx="1367004" cy="432848"/>
              <a:chOff x="1497134" y="1036821"/>
              <a:chExt cx="1557029" cy="534683"/>
            </a:xfrm>
          </p:grpSpPr>
          <p:sp>
            <p:nvSpPr>
              <p:cNvPr id="12" name="직사각형 11">
                <a:extLst>
                  <a:ext uri="{FF2B5EF4-FFF2-40B4-BE49-F238E27FC236}">
                    <a16:creationId xmlns:a16="http://schemas.microsoft.com/office/drawing/2014/main" id="{242C188B-3EB7-D95F-2AD6-8C0079F67135}"/>
                  </a:ext>
                </a:extLst>
              </p:cNvPr>
              <p:cNvSpPr/>
              <p:nvPr/>
            </p:nvSpPr>
            <p:spPr>
              <a:xfrm>
                <a:off x="1497134" y="1036821"/>
                <a:ext cx="1557029" cy="534683"/>
              </a:xfrm>
              <a:custGeom>
                <a:avLst/>
                <a:gdLst>
                  <a:gd name="connsiteX0" fmla="*/ 0 w 4894621"/>
                  <a:gd name="connsiteY0" fmla="*/ 0 h 730193"/>
                  <a:gd name="connsiteX1" fmla="*/ 4894621 w 4894621"/>
                  <a:gd name="connsiteY1" fmla="*/ 0 h 730193"/>
                  <a:gd name="connsiteX2" fmla="*/ 4894621 w 4894621"/>
                  <a:gd name="connsiteY2" fmla="*/ 730193 h 730193"/>
                  <a:gd name="connsiteX3" fmla="*/ 0 w 4894621"/>
                  <a:gd name="connsiteY3" fmla="*/ 730193 h 730193"/>
                  <a:gd name="connsiteX4" fmla="*/ 0 w 4894621"/>
                  <a:gd name="connsiteY4" fmla="*/ 0 h 730193"/>
                  <a:gd name="connsiteX0" fmla="*/ 0 w 4894621"/>
                  <a:gd name="connsiteY0" fmla="*/ 0 h 730193"/>
                  <a:gd name="connsiteX1" fmla="*/ 4894621 w 4894621"/>
                  <a:gd name="connsiteY1" fmla="*/ 0 h 730193"/>
                  <a:gd name="connsiteX2" fmla="*/ 4894621 w 4894621"/>
                  <a:gd name="connsiteY2" fmla="*/ 730193 h 730193"/>
                  <a:gd name="connsiteX3" fmla="*/ 0 w 4894621"/>
                  <a:gd name="connsiteY3" fmla="*/ 730193 h 730193"/>
                  <a:gd name="connsiteX4" fmla="*/ 0 w 4894621"/>
                  <a:gd name="connsiteY4" fmla="*/ 0 h 730193"/>
                  <a:gd name="connsiteX0" fmla="*/ 0 w 4894621"/>
                  <a:gd name="connsiteY0" fmla="*/ 0 h 730193"/>
                  <a:gd name="connsiteX1" fmla="*/ 4894621 w 4894621"/>
                  <a:gd name="connsiteY1" fmla="*/ 0 h 730193"/>
                  <a:gd name="connsiteX2" fmla="*/ 4894621 w 4894621"/>
                  <a:gd name="connsiteY2" fmla="*/ 730193 h 730193"/>
                  <a:gd name="connsiteX3" fmla="*/ 0 w 4894621"/>
                  <a:gd name="connsiteY3" fmla="*/ 730193 h 730193"/>
                  <a:gd name="connsiteX4" fmla="*/ 0 w 4894621"/>
                  <a:gd name="connsiteY4" fmla="*/ 0 h 730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94621" h="730193">
                    <a:moveTo>
                      <a:pt x="0" y="0"/>
                    </a:moveTo>
                    <a:lnTo>
                      <a:pt x="4894621" y="0"/>
                    </a:lnTo>
                    <a:cubicBezTo>
                      <a:pt x="4132621" y="433898"/>
                      <a:pt x="4653321" y="480445"/>
                      <a:pt x="4894621" y="730193"/>
                    </a:cubicBezTo>
                    <a:lnTo>
                      <a:pt x="0" y="73019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70C0"/>
              </a:solidFill>
              <a:ln w="12700" cap="flat" cmpd="sng" algn="ctr">
                <a:noFill/>
                <a:prstDash val="solid"/>
                <a:miter/>
              </a:ln>
              <a:effectLst>
                <a:outerShdw blurRad="50800" dist="508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anchor="ctr"/>
              <a:lstStyle/>
              <a:p>
                <a:pPr marL="0" indent="0" algn="ctr" defTabSz="914400" rtl="0" eaLnBrk="1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None/>
                  <a:defRPr/>
                </a:pPr>
                <a:endParaRPr kumimoji="0" lang="ko-KR" altLang="en-US" sz="1600" b="1" i="0" u="none" strike="noStrike" kern="1200" cap="none" spc="0" normalizeH="0" baseline="0" dirty="0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sp>
            <p:nvSpPr>
              <p:cNvPr id="13" name="TextBox 5">
                <a:extLst>
                  <a:ext uri="{FF2B5EF4-FFF2-40B4-BE49-F238E27FC236}">
                    <a16:creationId xmlns:a16="http://schemas.microsoft.com/office/drawing/2014/main" id="{719A6D59-4B50-A5CC-2385-250DD35E6A8B}"/>
                  </a:ext>
                </a:extLst>
              </p:cNvPr>
              <p:cNvSpPr txBox="1"/>
              <p:nvPr/>
            </p:nvSpPr>
            <p:spPr>
              <a:xfrm>
                <a:off x="1497134" y="1071801"/>
                <a:ext cx="1349335" cy="49424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FontTx/>
                  <a:buNone/>
                  <a:defRPr/>
                </a:pPr>
                <a:r>
                  <a:rPr lang="ko-KR" altLang="en-US" sz="2000" b="1" dirty="0">
                    <a:solidFill>
                      <a:srgbClr val="FFFFFF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전개</a:t>
                </a:r>
                <a:endParaRPr kumimoji="0" lang="en-US" altLang="ko-KR" sz="2000" b="1" i="0" u="none" strike="noStrike" kern="1200" cap="none" spc="0" normalizeH="0" baseline="0" dirty="0"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</p:grp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9F0DC9B0-C2D4-EAE6-5AEC-E35EF0996842}"/>
              </a:ext>
            </a:extLst>
          </p:cNvPr>
          <p:cNvSpPr txBox="1"/>
          <p:nvPr/>
        </p:nvSpPr>
        <p:spPr>
          <a:xfrm>
            <a:off x="451035" y="800998"/>
            <a:ext cx="112899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ko-KR" altLang="en-US" sz="3600" b="1" dirty="0">
                <a:solidFill>
                  <a:srgbClr val="F93B64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제안</a:t>
            </a:r>
            <a:r>
              <a:rPr lang="ko-KR" altLang="en-US" sz="3600" b="1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하고</a:t>
            </a:r>
            <a:r>
              <a:rPr lang="ko-KR" altLang="en-US" sz="3600" b="1" dirty="0">
                <a:solidFill>
                  <a:srgbClr val="F93B64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3600" b="1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답하기</a:t>
            </a:r>
          </a:p>
        </p:txBody>
      </p:sp>
      <p:pic>
        <p:nvPicPr>
          <p:cNvPr id="5" name="그림 4" descr="만화 영화, 애니메이션, 클립아트, 일러스트레이션이(가) 표시된 사진&#10;&#10;자동 생성된 설명">
            <a:extLst>
              <a:ext uri="{FF2B5EF4-FFF2-40B4-BE49-F238E27FC236}">
                <a16:creationId xmlns:a16="http://schemas.microsoft.com/office/drawing/2014/main" id="{D7D6BBD8-6431-6ABC-46A5-F666C0E2FD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263"/>
          <a:stretch/>
        </p:blipFill>
        <p:spPr>
          <a:xfrm>
            <a:off x="407823" y="1181099"/>
            <a:ext cx="2455740" cy="4495800"/>
          </a:xfrm>
          <a:prstGeom prst="rect">
            <a:avLst/>
          </a:prstGeom>
        </p:spPr>
      </p:pic>
      <p:pic>
        <p:nvPicPr>
          <p:cNvPr id="6" name="그림 5" descr="만화 영화, 클립아트, 그림, 일러스트레이션이(가) 표시된 사진&#10;&#10;자동 생성된 설명">
            <a:extLst>
              <a:ext uri="{FF2B5EF4-FFF2-40B4-BE49-F238E27FC236}">
                <a16:creationId xmlns:a16="http://schemas.microsoft.com/office/drawing/2014/main" id="{B09E3D39-E4EF-D487-02A7-2EBF6EA9A5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30" t="52621" r="35260" b="19176"/>
          <a:stretch/>
        </p:blipFill>
        <p:spPr>
          <a:xfrm flipH="1">
            <a:off x="2253633" y="4141739"/>
            <a:ext cx="1219859" cy="1267968"/>
          </a:xfrm>
          <a:prstGeom prst="rect">
            <a:avLst/>
          </a:prstGeom>
        </p:spPr>
      </p:pic>
      <p:grpSp>
        <p:nvGrpSpPr>
          <p:cNvPr id="9" name="그룹 8">
            <a:extLst>
              <a:ext uri="{FF2B5EF4-FFF2-40B4-BE49-F238E27FC236}">
                <a16:creationId xmlns:a16="http://schemas.microsoft.com/office/drawing/2014/main" id="{9014FA34-6A24-4A33-E42A-B0FC5F5ACB42}"/>
              </a:ext>
            </a:extLst>
          </p:cNvPr>
          <p:cNvGrpSpPr/>
          <p:nvPr/>
        </p:nvGrpSpPr>
        <p:grpSpPr>
          <a:xfrm>
            <a:off x="8629903" y="2702414"/>
            <a:ext cx="3049701" cy="4495800"/>
            <a:chOff x="8691264" y="2527823"/>
            <a:chExt cx="3049701" cy="4495800"/>
          </a:xfrm>
        </p:grpSpPr>
        <p:pic>
          <p:nvPicPr>
            <p:cNvPr id="3" name="그림 2" descr="만화 영화, 클립아트, 그림, 일러스트레이션이(가) 표시된 사진&#10;&#10;자동 생성된 설명">
              <a:extLst>
                <a:ext uri="{FF2B5EF4-FFF2-40B4-BE49-F238E27FC236}">
                  <a16:creationId xmlns:a16="http://schemas.microsoft.com/office/drawing/2014/main" id="{4AFA339E-597E-403B-BC01-F31398C51D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475"/>
            <a:stretch/>
          </p:blipFill>
          <p:spPr>
            <a:xfrm>
              <a:off x="8691264" y="2527823"/>
              <a:ext cx="3049701" cy="4495800"/>
            </a:xfrm>
            <a:prstGeom prst="rect">
              <a:avLst/>
            </a:prstGeom>
          </p:spPr>
        </p:pic>
        <p:sp>
          <p:nvSpPr>
            <p:cNvPr id="7" name="직사각형 6">
              <a:extLst>
                <a:ext uri="{FF2B5EF4-FFF2-40B4-BE49-F238E27FC236}">
                  <a16:creationId xmlns:a16="http://schemas.microsoft.com/office/drawing/2014/main" id="{377B58FC-0A07-DE35-4FDD-95248F787A83}"/>
                </a:ext>
              </a:extLst>
            </p:cNvPr>
            <p:cNvSpPr/>
            <p:nvPr/>
          </p:nvSpPr>
          <p:spPr>
            <a:xfrm>
              <a:off x="8691264" y="4913376"/>
              <a:ext cx="1111104" cy="12679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anose="020B0503020000020004" pitchFamily="50" charset="-127"/>
              </a:endParaRPr>
            </a:p>
          </p:txBody>
        </p:sp>
      </p:grpSp>
      <p:sp>
        <p:nvSpPr>
          <p:cNvPr id="10" name="말풍선: 모서리가 둥근 사각형 9">
            <a:extLst>
              <a:ext uri="{FF2B5EF4-FFF2-40B4-BE49-F238E27FC236}">
                <a16:creationId xmlns:a16="http://schemas.microsoft.com/office/drawing/2014/main" id="{B88231D2-F7D3-1135-6C6B-135F31FC1BD9}"/>
              </a:ext>
            </a:extLst>
          </p:cNvPr>
          <p:cNvSpPr/>
          <p:nvPr/>
        </p:nvSpPr>
        <p:spPr>
          <a:xfrm>
            <a:off x="2906775" y="1907686"/>
            <a:ext cx="4322050" cy="973446"/>
          </a:xfrm>
          <a:prstGeom prst="wedgeRoundRectCallout">
            <a:avLst>
              <a:gd name="adj1" fmla="val -60892"/>
              <a:gd name="adj2" fmla="val 40726"/>
              <a:gd name="adj3" fmla="val 16667"/>
            </a:avLst>
          </a:prstGeom>
          <a:solidFill>
            <a:schemeClr val="lt1"/>
          </a:solidFill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3600" b="1" dirty="0">
                <a:solidFill>
                  <a:srgbClr val="F93A64"/>
                </a:solidFill>
                <a:latin typeface="+mn-ea"/>
              </a:rPr>
              <a:t>Let’s </a:t>
            </a:r>
            <a:r>
              <a:rPr lang="en-US" altLang="ko-KR" sz="3600" b="1" dirty="0">
                <a:solidFill>
                  <a:srgbClr val="663300"/>
                </a:solidFill>
                <a:latin typeface="+mn-ea"/>
              </a:rPr>
              <a:t>play </a:t>
            </a:r>
            <a:r>
              <a:rPr lang="en-US" altLang="ko-KR" sz="3600" b="1" i="1" dirty="0">
                <a:solidFill>
                  <a:srgbClr val="663300"/>
                </a:solidFill>
                <a:latin typeface="+mn-ea"/>
              </a:rPr>
              <a:t>soccer</a:t>
            </a:r>
            <a:r>
              <a:rPr lang="en-US" altLang="ko-KR" sz="3600" b="1" dirty="0">
                <a:solidFill>
                  <a:srgbClr val="663300"/>
                </a:solidFill>
                <a:latin typeface="+mn-ea"/>
              </a:rPr>
              <a:t>.</a:t>
            </a:r>
            <a:endParaRPr lang="ko-KR" altLang="en-US" sz="3600" b="1" dirty="0">
              <a:solidFill>
                <a:srgbClr val="663300"/>
              </a:solidFill>
              <a:latin typeface="+mn-ea"/>
            </a:endParaRPr>
          </a:p>
        </p:txBody>
      </p:sp>
      <p:sp>
        <p:nvSpPr>
          <p:cNvPr id="15" name="말풍선: 모서리가 둥근 사각형 14">
            <a:extLst>
              <a:ext uri="{FF2B5EF4-FFF2-40B4-BE49-F238E27FC236}">
                <a16:creationId xmlns:a16="http://schemas.microsoft.com/office/drawing/2014/main" id="{BC6C0939-E182-CF4C-D483-A182A8DC0FE8}"/>
              </a:ext>
            </a:extLst>
          </p:cNvPr>
          <p:cNvSpPr/>
          <p:nvPr/>
        </p:nvSpPr>
        <p:spPr>
          <a:xfrm>
            <a:off x="6540653" y="3976868"/>
            <a:ext cx="2455740" cy="973446"/>
          </a:xfrm>
          <a:prstGeom prst="wedgeRoundRectCallout">
            <a:avLst>
              <a:gd name="adj1" fmla="val 71169"/>
              <a:gd name="adj2" fmla="val 7656"/>
              <a:gd name="adj3" fmla="val 16667"/>
            </a:avLst>
          </a:prstGeom>
          <a:solidFill>
            <a:schemeClr val="lt1"/>
          </a:solidFill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3600" b="1" dirty="0">
                <a:solidFill>
                  <a:srgbClr val="663300"/>
                </a:solidFill>
                <a:latin typeface="+mn-ea"/>
              </a:rPr>
              <a:t>Sure.</a:t>
            </a:r>
          </a:p>
        </p:txBody>
      </p:sp>
    </p:spTree>
    <p:extLst>
      <p:ext uri="{BB962C8B-B14F-4D97-AF65-F5344CB8AC3E}">
        <p14:creationId xmlns:p14="http://schemas.microsoft.com/office/powerpoint/2010/main" val="1590111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9AF886F2-BEC6-D519-78E8-40FCC9DCD9FB}"/>
              </a:ext>
            </a:extLst>
          </p:cNvPr>
          <p:cNvSpPr/>
          <p:nvPr/>
        </p:nvSpPr>
        <p:spPr>
          <a:xfrm>
            <a:off x="451035" y="447516"/>
            <a:ext cx="11289930" cy="59629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ko-KR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33DD96BC-9B23-7508-1DEC-C402D55A82D4}"/>
              </a:ext>
            </a:extLst>
          </p:cNvPr>
          <p:cNvGrpSpPr/>
          <p:nvPr/>
        </p:nvGrpSpPr>
        <p:grpSpPr>
          <a:xfrm>
            <a:off x="451035" y="363526"/>
            <a:ext cx="2261699" cy="432848"/>
            <a:chOff x="451035" y="447516"/>
            <a:chExt cx="2261699" cy="432848"/>
          </a:xfrm>
        </p:grpSpPr>
        <p:sp>
          <p:nvSpPr>
            <p:cNvPr id="8" name="사각형: 둥근 모서리 7">
              <a:extLst>
                <a:ext uri="{FF2B5EF4-FFF2-40B4-BE49-F238E27FC236}">
                  <a16:creationId xmlns:a16="http://schemas.microsoft.com/office/drawing/2014/main" id="{CC223FC0-4848-EEEA-91CE-0E0C0872BE96}"/>
                </a:ext>
              </a:extLst>
            </p:cNvPr>
            <p:cNvSpPr/>
            <p:nvPr/>
          </p:nvSpPr>
          <p:spPr>
            <a:xfrm>
              <a:off x="1528076" y="456559"/>
              <a:ext cx="1184658" cy="419386"/>
            </a:xfrm>
            <a:prstGeom prst="roundRect">
              <a:avLst/>
            </a:prstGeom>
            <a:solidFill>
              <a:srgbClr val="F7A11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b="1" kern="0" dirty="0">
                  <a:solidFill>
                    <a:schemeClr val="bg1"/>
                  </a:solidFill>
                  <a:latin typeface="+mn-ea"/>
                </a:rPr>
                <a:t>  활동 </a:t>
              </a:r>
              <a:r>
                <a:rPr lang="en-US" altLang="ko-KR" b="1" kern="0" dirty="0">
                  <a:solidFill>
                    <a:schemeClr val="bg1"/>
                  </a:solidFill>
                  <a:latin typeface="+mn-ea"/>
                </a:rPr>
                <a:t>2</a:t>
              </a:r>
              <a:endParaRPr lang="ko-KR" altLang="en-US" b="1" kern="0" spc="0" dirty="0">
                <a:solidFill>
                  <a:schemeClr val="bg1"/>
                </a:solidFill>
                <a:effectLst/>
                <a:latin typeface="+mn-ea"/>
              </a:endParaRPr>
            </a:p>
          </p:txBody>
        </p:sp>
        <p:grpSp>
          <p:nvGrpSpPr>
            <p:cNvPr id="11" name="그룹 10">
              <a:extLst>
                <a:ext uri="{FF2B5EF4-FFF2-40B4-BE49-F238E27FC236}">
                  <a16:creationId xmlns:a16="http://schemas.microsoft.com/office/drawing/2014/main" id="{A4BC82BE-E6A6-7E8B-CB21-DA8795D47F23}"/>
                </a:ext>
              </a:extLst>
            </p:cNvPr>
            <p:cNvGrpSpPr/>
            <p:nvPr/>
          </p:nvGrpSpPr>
          <p:grpSpPr>
            <a:xfrm>
              <a:off x="451035" y="447516"/>
              <a:ext cx="1367004" cy="432848"/>
              <a:chOff x="1497134" y="1036821"/>
              <a:chExt cx="1557029" cy="534683"/>
            </a:xfrm>
          </p:grpSpPr>
          <p:sp>
            <p:nvSpPr>
              <p:cNvPr id="12" name="직사각형 11">
                <a:extLst>
                  <a:ext uri="{FF2B5EF4-FFF2-40B4-BE49-F238E27FC236}">
                    <a16:creationId xmlns:a16="http://schemas.microsoft.com/office/drawing/2014/main" id="{242C188B-3EB7-D95F-2AD6-8C0079F67135}"/>
                  </a:ext>
                </a:extLst>
              </p:cNvPr>
              <p:cNvSpPr/>
              <p:nvPr/>
            </p:nvSpPr>
            <p:spPr>
              <a:xfrm>
                <a:off x="1497134" y="1036821"/>
                <a:ext cx="1557029" cy="534683"/>
              </a:xfrm>
              <a:custGeom>
                <a:avLst/>
                <a:gdLst>
                  <a:gd name="connsiteX0" fmla="*/ 0 w 4894621"/>
                  <a:gd name="connsiteY0" fmla="*/ 0 h 730193"/>
                  <a:gd name="connsiteX1" fmla="*/ 4894621 w 4894621"/>
                  <a:gd name="connsiteY1" fmla="*/ 0 h 730193"/>
                  <a:gd name="connsiteX2" fmla="*/ 4894621 w 4894621"/>
                  <a:gd name="connsiteY2" fmla="*/ 730193 h 730193"/>
                  <a:gd name="connsiteX3" fmla="*/ 0 w 4894621"/>
                  <a:gd name="connsiteY3" fmla="*/ 730193 h 730193"/>
                  <a:gd name="connsiteX4" fmla="*/ 0 w 4894621"/>
                  <a:gd name="connsiteY4" fmla="*/ 0 h 730193"/>
                  <a:gd name="connsiteX0" fmla="*/ 0 w 4894621"/>
                  <a:gd name="connsiteY0" fmla="*/ 0 h 730193"/>
                  <a:gd name="connsiteX1" fmla="*/ 4894621 w 4894621"/>
                  <a:gd name="connsiteY1" fmla="*/ 0 h 730193"/>
                  <a:gd name="connsiteX2" fmla="*/ 4894621 w 4894621"/>
                  <a:gd name="connsiteY2" fmla="*/ 730193 h 730193"/>
                  <a:gd name="connsiteX3" fmla="*/ 0 w 4894621"/>
                  <a:gd name="connsiteY3" fmla="*/ 730193 h 730193"/>
                  <a:gd name="connsiteX4" fmla="*/ 0 w 4894621"/>
                  <a:gd name="connsiteY4" fmla="*/ 0 h 730193"/>
                  <a:gd name="connsiteX0" fmla="*/ 0 w 4894621"/>
                  <a:gd name="connsiteY0" fmla="*/ 0 h 730193"/>
                  <a:gd name="connsiteX1" fmla="*/ 4894621 w 4894621"/>
                  <a:gd name="connsiteY1" fmla="*/ 0 h 730193"/>
                  <a:gd name="connsiteX2" fmla="*/ 4894621 w 4894621"/>
                  <a:gd name="connsiteY2" fmla="*/ 730193 h 730193"/>
                  <a:gd name="connsiteX3" fmla="*/ 0 w 4894621"/>
                  <a:gd name="connsiteY3" fmla="*/ 730193 h 730193"/>
                  <a:gd name="connsiteX4" fmla="*/ 0 w 4894621"/>
                  <a:gd name="connsiteY4" fmla="*/ 0 h 730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94621" h="730193">
                    <a:moveTo>
                      <a:pt x="0" y="0"/>
                    </a:moveTo>
                    <a:lnTo>
                      <a:pt x="4894621" y="0"/>
                    </a:lnTo>
                    <a:cubicBezTo>
                      <a:pt x="4132621" y="433898"/>
                      <a:pt x="4653321" y="480445"/>
                      <a:pt x="4894621" y="730193"/>
                    </a:cubicBezTo>
                    <a:lnTo>
                      <a:pt x="0" y="73019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70C0"/>
              </a:solidFill>
              <a:ln w="12700" cap="flat" cmpd="sng" algn="ctr">
                <a:noFill/>
                <a:prstDash val="solid"/>
                <a:miter/>
              </a:ln>
              <a:effectLst>
                <a:outerShdw blurRad="50800" dist="508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anchor="ctr"/>
              <a:lstStyle/>
              <a:p>
                <a:pPr marL="0" indent="0" algn="ctr" defTabSz="914400" rtl="0" eaLnBrk="1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None/>
                  <a:defRPr/>
                </a:pPr>
                <a:endParaRPr kumimoji="0" lang="ko-KR" altLang="en-US" sz="1600" b="1" i="0" u="none" strike="noStrike" kern="1200" cap="none" spc="0" normalizeH="0" baseline="0" dirty="0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sp>
            <p:nvSpPr>
              <p:cNvPr id="13" name="TextBox 5">
                <a:extLst>
                  <a:ext uri="{FF2B5EF4-FFF2-40B4-BE49-F238E27FC236}">
                    <a16:creationId xmlns:a16="http://schemas.microsoft.com/office/drawing/2014/main" id="{719A6D59-4B50-A5CC-2385-250DD35E6A8B}"/>
                  </a:ext>
                </a:extLst>
              </p:cNvPr>
              <p:cNvSpPr txBox="1"/>
              <p:nvPr/>
            </p:nvSpPr>
            <p:spPr>
              <a:xfrm>
                <a:off x="1497134" y="1071801"/>
                <a:ext cx="1349335" cy="49424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FontTx/>
                  <a:buNone/>
                  <a:defRPr/>
                </a:pPr>
                <a:r>
                  <a:rPr lang="ko-KR" altLang="en-US" sz="2000" b="1" dirty="0">
                    <a:solidFill>
                      <a:srgbClr val="FFFFFF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전개</a:t>
                </a:r>
                <a:endParaRPr kumimoji="0" lang="en-US" altLang="ko-KR" sz="2000" b="1" i="0" u="none" strike="noStrike" kern="1200" cap="none" spc="0" normalizeH="0" baseline="0" dirty="0"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</p:grp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9F0DC9B0-C2D4-EAE6-5AEC-E35EF0996842}"/>
              </a:ext>
            </a:extLst>
          </p:cNvPr>
          <p:cNvSpPr txBox="1"/>
          <p:nvPr/>
        </p:nvSpPr>
        <p:spPr>
          <a:xfrm>
            <a:off x="451035" y="800998"/>
            <a:ext cx="112899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ko-KR" altLang="en-US" sz="3600" b="1" dirty="0">
                <a:solidFill>
                  <a:srgbClr val="F93B64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제안</a:t>
            </a:r>
            <a:r>
              <a:rPr lang="ko-KR" altLang="en-US" sz="3600" b="1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하고</a:t>
            </a:r>
            <a:r>
              <a:rPr lang="ko-KR" altLang="en-US" sz="3600" b="1" dirty="0">
                <a:solidFill>
                  <a:srgbClr val="F93B64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3600" b="1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답하기</a:t>
            </a:r>
          </a:p>
        </p:txBody>
      </p:sp>
      <p:pic>
        <p:nvPicPr>
          <p:cNvPr id="5" name="그림 4" descr="만화 영화, 애니메이션, 클립아트, 일러스트레이션이(가) 표시된 사진&#10;&#10;자동 생성된 설명">
            <a:extLst>
              <a:ext uri="{FF2B5EF4-FFF2-40B4-BE49-F238E27FC236}">
                <a16:creationId xmlns:a16="http://schemas.microsoft.com/office/drawing/2014/main" id="{D7D6BBD8-6431-6ABC-46A5-F666C0E2FD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263"/>
          <a:stretch/>
        </p:blipFill>
        <p:spPr>
          <a:xfrm>
            <a:off x="407823" y="1181099"/>
            <a:ext cx="2455740" cy="4495800"/>
          </a:xfrm>
          <a:prstGeom prst="rect">
            <a:avLst/>
          </a:prstGeom>
        </p:spPr>
      </p:pic>
      <p:pic>
        <p:nvPicPr>
          <p:cNvPr id="6" name="그림 5" descr="만화 영화, 클립아트, 그림, 일러스트레이션이(가) 표시된 사진&#10;&#10;자동 생성된 설명">
            <a:extLst>
              <a:ext uri="{FF2B5EF4-FFF2-40B4-BE49-F238E27FC236}">
                <a16:creationId xmlns:a16="http://schemas.microsoft.com/office/drawing/2014/main" id="{B09E3D39-E4EF-D487-02A7-2EBF6EA9A5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30" t="52621" r="35260" b="19176"/>
          <a:stretch/>
        </p:blipFill>
        <p:spPr>
          <a:xfrm flipH="1">
            <a:off x="2253633" y="4141739"/>
            <a:ext cx="1219859" cy="1267968"/>
          </a:xfrm>
          <a:prstGeom prst="rect">
            <a:avLst/>
          </a:prstGeom>
        </p:spPr>
      </p:pic>
      <p:sp>
        <p:nvSpPr>
          <p:cNvPr id="10" name="말풍선: 모서리가 둥근 사각형 9">
            <a:extLst>
              <a:ext uri="{FF2B5EF4-FFF2-40B4-BE49-F238E27FC236}">
                <a16:creationId xmlns:a16="http://schemas.microsoft.com/office/drawing/2014/main" id="{B88231D2-F7D3-1135-6C6B-135F31FC1BD9}"/>
              </a:ext>
            </a:extLst>
          </p:cNvPr>
          <p:cNvSpPr/>
          <p:nvPr/>
        </p:nvSpPr>
        <p:spPr>
          <a:xfrm>
            <a:off x="2863562" y="2017361"/>
            <a:ext cx="4322050" cy="973446"/>
          </a:xfrm>
          <a:prstGeom prst="wedgeRoundRectCallout">
            <a:avLst>
              <a:gd name="adj1" fmla="val -60643"/>
              <a:gd name="adj2" fmla="val 37411"/>
              <a:gd name="adj3" fmla="val 16667"/>
            </a:avLst>
          </a:prstGeom>
          <a:solidFill>
            <a:schemeClr val="lt1"/>
          </a:solidFill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3600" b="1" dirty="0">
                <a:solidFill>
                  <a:srgbClr val="F93A64"/>
                </a:solidFill>
                <a:latin typeface="+mn-ea"/>
              </a:rPr>
              <a:t>Let’s </a:t>
            </a:r>
            <a:r>
              <a:rPr lang="en-US" altLang="ko-KR" sz="3600" b="1" dirty="0">
                <a:solidFill>
                  <a:srgbClr val="663300"/>
                </a:solidFill>
                <a:latin typeface="+mn-ea"/>
              </a:rPr>
              <a:t>play </a:t>
            </a:r>
            <a:r>
              <a:rPr lang="en-US" altLang="ko-KR" sz="3600" b="1" i="1" dirty="0">
                <a:solidFill>
                  <a:srgbClr val="663300"/>
                </a:solidFill>
                <a:latin typeface="+mn-ea"/>
              </a:rPr>
              <a:t>soccer</a:t>
            </a:r>
            <a:r>
              <a:rPr lang="en-US" altLang="ko-KR" sz="3600" b="1" dirty="0">
                <a:solidFill>
                  <a:srgbClr val="663300"/>
                </a:solidFill>
                <a:latin typeface="+mn-ea"/>
              </a:rPr>
              <a:t>.</a:t>
            </a:r>
            <a:endParaRPr lang="ko-KR" altLang="en-US" sz="3600" b="1" dirty="0">
              <a:solidFill>
                <a:srgbClr val="663300"/>
              </a:solidFill>
              <a:latin typeface="+mn-ea"/>
            </a:endParaRPr>
          </a:p>
        </p:txBody>
      </p:sp>
      <p:sp>
        <p:nvSpPr>
          <p:cNvPr id="15" name="말풍선: 모서리가 둥근 사각형 14">
            <a:extLst>
              <a:ext uri="{FF2B5EF4-FFF2-40B4-BE49-F238E27FC236}">
                <a16:creationId xmlns:a16="http://schemas.microsoft.com/office/drawing/2014/main" id="{BC6C0939-E182-CF4C-D483-A182A8DC0FE8}"/>
              </a:ext>
            </a:extLst>
          </p:cNvPr>
          <p:cNvSpPr/>
          <p:nvPr/>
        </p:nvSpPr>
        <p:spPr>
          <a:xfrm>
            <a:off x="5381847" y="4038058"/>
            <a:ext cx="3607529" cy="1432839"/>
          </a:xfrm>
          <a:prstGeom prst="wedgeRoundRectCallout">
            <a:avLst>
              <a:gd name="adj1" fmla="val 64712"/>
              <a:gd name="adj2" fmla="val -36583"/>
              <a:gd name="adj3" fmla="val 16667"/>
            </a:avLst>
          </a:prstGeom>
          <a:solidFill>
            <a:schemeClr val="lt1"/>
          </a:solidFill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3600" b="1" dirty="0">
                <a:solidFill>
                  <a:srgbClr val="663300"/>
                </a:solidFill>
                <a:latin typeface="+mn-ea"/>
              </a:rPr>
              <a:t>Sorry, I can’t. </a:t>
            </a:r>
          </a:p>
          <a:p>
            <a:pPr algn="ctr">
              <a:defRPr/>
            </a:pPr>
            <a:r>
              <a:rPr lang="en-US" altLang="ko-KR" sz="3600" b="1" dirty="0">
                <a:solidFill>
                  <a:srgbClr val="663300"/>
                </a:solidFill>
                <a:latin typeface="+mn-ea"/>
              </a:rPr>
              <a:t>I’m busy.</a:t>
            </a:r>
          </a:p>
        </p:txBody>
      </p:sp>
      <p:pic>
        <p:nvPicPr>
          <p:cNvPr id="17" name="그림 16" descr="만화 영화, 일러스트레이션, 애니메이션, 클립아트이(가) 표시된 사진&#10;&#10;자동 생성된 설명">
            <a:extLst>
              <a:ext uri="{FF2B5EF4-FFF2-40B4-BE49-F238E27FC236}">
                <a16:creationId xmlns:a16="http://schemas.microsoft.com/office/drawing/2014/main" id="{FCCEA513-572E-DBA1-0342-DDFFD056D0D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74" r="23369"/>
          <a:stretch/>
        </p:blipFill>
        <p:spPr>
          <a:xfrm flipH="1">
            <a:off x="9407992" y="2906800"/>
            <a:ext cx="2332973" cy="3990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197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9AF886F2-BEC6-D519-78E8-40FCC9DCD9FB}"/>
              </a:ext>
            </a:extLst>
          </p:cNvPr>
          <p:cNvSpPr/>
          <p:nvPr/>
        </p:nvSpPr>
        <p:spPr>
          <a:xfrm>
            <a:off x="451035" y="458274"/>
            <a:ext cx="11289930" cy="59629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ko-KR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33DD96BC-9B23-7508-1DEC-C402D55A82D4}"/>
              </a:ext>
            </a:extLst>
          </p:cNvPr>
          <p:cNvGrpSpPr/>
          <p:nvPr/>
        </p:nvGrpSpPr>
        <p:grpSpPr>
          <a:xfrm>
            <a:off x="451035" y="363526"/>
            <a:ext cx="2261699" cy="432848"/>
            <a:chOff x="451035" y="447516"/>
            <a:chExt cx="2261699" cy="432848"/>
          </a:xfrm>
        </p:grpSpPr>
        <p:sp>
          <p:nvSpPr>
            <p:cNvPr id="8" name="사각형: 둥근 모서리 7">
              <a:extLst>
                <a:ext uri="{FF2B5EF4-FFF2-40B4-BE49-F238E27FC236}">
                  <a16:creationId xmlns:a16="http://schemas.microsoft.com/office/drawing/2014/main" id="{CC223FC0-4848-EEEA-91CE-0E0C0872BE96}"/>
                </a:ext>
              </a:extLst>
            </p:cNvPr>
            <p:cNvSpPr/>
            <p:nvPr/>
          </p:nvSpPr>
          <p:spPr>
            <a:xfrm>
              <a:off x="1528076" y="456559"/>
              <a:ext cx="1184658" cy="419386"/>
            </a:xfrm>
            <a:prstGeom prst="roundRect">
              <a:avLst/>
            </a:prstGeom>
            <a:solidFill>
              <a:srgbClr val="F7A11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b="1" kern="0" dirty="0">
                  <a:solidFill>
                    <a:schemeClr val="bg1"/>
                  </a:solidFill>
                  <a:latin typeface="+mn-ea"/>
                </a:rPr>
                <a:t>  활동 </a:t>
              </a:r>
              <a:r>
                <a:rPr lang="en-US" altLang="ko-KR" b="1" kern="0" dirty="0">
                  <a:solidFill>
                    <a:schemeClr val="bg1"/>
                  </a:solidFill>
                  <a:latin typeface="+mn-ea"/>
                </a:rPr>
                <a:t>2</a:t>
              </a:r>
              <a:endParaRPr lang="ko-KR" altLang="en-US" b="1" kern="0" spc="0" dirty="0">
                <a:solidFill>
                  <a:schemeClr val="bg1"/>
                </a:solidFill>
                <a:effectLst/>
                <a:latin typeface="+mn-ea"/>
              </a:endParaRPr>
            </a:p>
          </p:txBody>
        </p:sp>
        <p:grpSp>
          <p:nvGrpSpPr>
            <p:cNvPr id="11" name="그룹 10">
              <a:extLst>
                <a:ext uri="{FF2B5EF4-FFF2-40B4-BE49-F238E27FC236}">
                  <a16:creationId xmlns:a16="http://schemas.microsoft.com/office/drawing/2014/main" id="{A4BC82BE-E6A6-7E8B-CB21-DA8795D47F23}"/>
                </a:ext>
              </a:extLst>
            </p:cNvPr>
            <p:cNvGrpSpPr/>
            <p:nvPr/>
          </p:nvGrpSpPr>
          <p:grpSpPr>
            <a:xfrm>
              <a:off x="451035" y="447516"/>
              <a:ext cx="1367004" cy="432848"/>
              <a:chOff x="1497134" y="1036821"/>
              <a:chExt cx="1557029" cy="534683"/>
            </a:xfrm>
          </p:grpSpPr>
          <p:sp>
            <p:nvSpPr>
              <p:cNvPr id="12" name="직사각형 11">
                <a:extLst>
                  <a:ext uri="{FF2B5EF4-FFF2-40B4-BE49-F238E27FC236}">
                    <a16:creationId xmlns:a16="http://schemas.microsoft.com/office/drawing/2014/main" id="{242C188B-3EB7-D95F-2AD6-8C0079F67135}"/>
                  </a:ext>
                </a:extLst>
              </p:cNvPr>
              <p:cNvSpPr/>
              <p:nvPr/>
            </p:nvSpPr>
            <p:spPr>
              <a:xfrm>
                <a:off x="1497134" y="1036821"/>
                <a:ext cx="1557029" cy="534683"/>
              </a:xfrm>
              <a:custGeom>
                <a:avLst/>
                <a:gdLst>
                  <a:gd name="connsiteX0" fmla="*/ 0 w 4894621"/>
                  <a:gd name="connsiteY0" fmla="*/ 0 h 730193"/>
                  <a:gd name="connsiteX1" fmla="*/ 4894621 w 4894621"/>
                  <a:gd name="connsiteY1" fmla="*/ 0 h 730193"/>
                  <a:gd name="connsiteX2" fmla="*/ 4894621 w 4894621"/>
                  <a:gd name="connsiteY2" fmla="*/ 730193 h 730193"/>
                  <a:gd name="connsiteX3" fmla="*/ 0 w 4894621"/>
                  <a:gd name="connsiteY3" fmla="*/ 730193 h 730193"/>
                  <a:gd name="connsiteX4" fmla="*/ 0 w 4894621"/>
                  <a:gd name="connsiteY4" fmla="*/ 0 h 730193"/>
                  <a:gd name="connsiteX0" fmla="*/ 0 w 4894621"/>
                  <a:gd name="connsiteY0" fmla="*/ 0 h 730193"/>
                  <a:gd name="connsiteX1" fmla="*/ 4894621 w 4894621"/>
                  <a:gd name="connsiteY1" fmla="*/ 0 h 730193"/>
                  <a:gd name="connsiteX2" fmla="*/ 4894621 w 4894621"/>
                  <a:gd name="connsiteY2" fmla="*/ 730193 h 730193"/>
                  <a:gd name="connsiteX3" fmla="*/ 0 w 4894621"/>
                  <a:gd name="connsiteY3" fmla="*/ 730193 h 730193"/>
                  <a:gd name="connsiteX4" fmla="*/ 0 w 4894621"/>
                  <a:gd name="connsiteY4" fmla="*/ 0 h 730193"/>
                  <a:gd name="connsiteX0" fmla="*/ 0 w 4894621"/>
                  <a:gd name="connsiteY0" fmla="*/ 0 h 730193"/>
                  <a:gd name="connsiteX1" fmla="*/ 4894621 w 4894621"/>
                  <a:gd name="connsiteY1" fmla="*/ 0 h 730193"/>
                  <a:gd name="connsiteX2" fmla="*/ 4894621 w 4894621"/>
                  <a:gd name="connsiteY2" fmla="*/ 730193 h 730193"/>
                  <a:gd name="connsiteX3" fmla="*/ 0 w 4894621"/>
                  <a:gd name="connsiteY3" fmla="*/ 730193 h 730193"/>
                  <a:gd name="connsiteX4" fmla="*/ 0 w 4894621"/>
                  <a:gd name="connsiteY4" fmla="*/ 0 h 730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94621" h="730193">
                    <a:moveTo>
                      <a:pt x="0" y="0"/>
                    </a:moveTo>
                    <a:lnTo>
                      <a:pt x="4894621" y="0"/>
                    </a:lnTo>
                    <a:cubicBezTo>
                      <a:pt x="4132621" y="433898"/>
                      <a:pt x="4653321" y="480445"/>
                      <a:pt x="4894621" y="730193"/>
                    </a:cubicBezTo>
                    <a:lnTo>
                      <a:pt x="0" y="73019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70C0"/>
              </a:solidFill>
              <a:ln w="12700" cap="flat" cmpd="sng" algn="ctr">
                <a:noFill/>
                <a:prstDash val="solid"/>
                <a:miter/>
              </a:ln>
              <a:effectLst>
                <a:outerShdw blurRad="50800" dist="508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anchor="ctr"/>
              <a:lstStyle/>
              <a:p>
                <a:pPr marL="0" indent="0" algn="ctr" defTabSz="914400" rtl="0" eaLnBrk="1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None/>
                  <a:defRPr/>
                </a:pPr>
                <a:endParaRPr kumimoji="0" lang="ko-KR" altLang="en-US" sz="1600" b="1" i="0" u="none" strike="noStrike" kern="1200" cap="none" spc="0" normalizeH="0" baseline="0" dirty="0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sp>
            <p:nvSpPr>
              <p:cNvPr id="13" name="TextBox 5">
                <a:extLst>
                  <a:ext uri="{FF2B5EF4-FFF2-40B4-BE49-F238E27FC236}">
                    <a16:creationId xmlns:a16="http://schemas.microsoft.com/office/drawing/2014/main" id="{719A6D59-4B50-A5CC-2385-250DD35E6A8B}"/>
                  </a:ext>
                </a:extLst>
              </p:cNvPr>
              <p:cNvSpPr txBox="1"/>
              <p:nvPr/>
            </p:nvSpPr>
            <p:spPr>
              <a:xfrm>
                <a:off x="1497134" y="1071801"/>
                <a:ext cx="1349335" cy="49424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FontTx/>
                  <a:buNone/>
                  <a:defRPr/>
                </a:pPr>
                <a:r>
                  <a:rPr lang="ko-KR" altLang="en-US" sz="2000" b="1" dirty="0">
                    <a:solidFill>
                      <a:srgbClr val="FFFFFF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전개</a:t>
                </a:r>
                <a:endParaRPr kumimoji="0" lang="en-US" altLang="ko-KR" sz="2000" b="1" i="0" u="none" strike="noStrike" kern="1200" cap="none" spc="0" normalizeH="0" baseline="0" dirty="0"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</p:grp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3B181E0B-66B6-49EA-21E9-708C4859835E}"/>
              </a:ext>
            </a:extLst>
          </p:cNvPr>
          <p:cNvSpPr txBox="1"/>
          <p:nvPr/>
        </p:nvSpPr>
        <p:spPr>
          <a:xfrm>
            <a:off x="748505" y="1008478"/>
            <a:ext cx="10070769" cy="53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0" lang="ko-KR" altLang="en-US" sz="2200" b="1" i="0" u="none" strike="noStrike" kern="1200" cap="none" spc="0" normalizeH="0" baseline="0" dirty="0">
                <a:solidFill>
                  <a:srgbClr val="00B050"/>
                </a:solidFill>
                <a:latin typeface="+mn-ea"/>
              </a:rPr>
              <a:t>★</a:t>
            </a:r>
            <a:r>
              <a:rPr kumimoji="0" lang="ko-KR" altLang="en-US" sz="2200" b="1" i="0" u="none" strike="noStrike" kern="1200" cap="none" spc="0" normalizeH="0" baseline="0" dirty="0">
                <a:solidFill>
                  <a:schemeClr val="accent6">
                    <a:lumMod val="75000"/>
                  </a:schemeClr>
                </a:solidFill>
                <a:latin typeface="+mn-ea"/>
              </a:rPr>
              <a:t> </a:t>
            </a:r>
            <a:r>
              <a:rPr kumimoji="0" lang="ko-KR" altLang="en-US" sz="2200" b="1" i="0" u="none" strike="noStrike" kern="1200" cap="none" spc="0" normalizeH="0" baseline="0" dirty="0">
                <a:solidFill>
                  <a:srgbClr val="66442A"/>
                </a:solidFill>
                <a:latin typeface="+mn-ea"/>
              </a:rPr>
              <a:t>그림을 보고 </a:t>
            </a:r>
            <a:r>
              <a:rPr kumimoji="0" lang="en-US" altLang="ko-KR" sz="2000" b="1" i="0" u="none" strike="noStrike" kern="1200" cap="none" spc="0" normalizeH="0" baseline="0" dirty="0">
                <a:solidFill>
                  <a:srgbClr val="66442A"/>
                </a:solidFill>
                <a:latin typeface="HY엽서M" panose="02030600000101010101" pitchFamily="18" charset="-127"/>
                <a:ea typeface="HY엽서M" panose="02030600000101010101" pitchFamily="18" charset="-127"/>
              </a:rPr>
              <a:t>&lt;</a:t>
            </a:r>
            <a:r>
              <a:rPr kumimoji="0" lang="ko-KR" altLang="en-US" sz="2000" b="1" i="0" u="none" strike="noStrike" kern="1200" cap="none" spc="0" normalizeH="0" baseline="0" dirty="0">
                <a:solidFill>
                  <a:srgbClr val="66442A"/>
                </a:solidFill>
                <a:latin typeface="HY엽서M" panose="02030600000101010101" pitchFamily="18" charset="-127"/>
                <a:ea typeface="HY엽서M" panose="02030600000101010101" pitchFamily="18" charset="-127"/>
              </a:rPr>
              <a:t>보기</a:t>
            </a:r>
            <a:r>
              <a:rPr kumimoji="0" lang="en-US" altLang="ko-KR" sz="2000" b="1" i="0" u="none" strike="noStrike" kern="1200" cap="none" spc="0" normalizeH="0" baseline="0" dirty="0">
                <a:solidFill>
                  <a:srgbClr val="66442A"/>
                </a:solidFill>
                <a:latin typeface="HY엽서M" panose="02030600000101010101" pitchFamily="18" charset="-127"/>
                <a:ea typeface="HY엽서M" panose="02030600000101010101" pitchFamily="18" charset="-127"/>
              </a:rPr>
              <a:t>&gt;</a:t>
            </a:r>
            <a:r>
              <a:rPr kumimoji="0" lang="ko-KR" altLang="en-US" sz="2200" b="1" i="0" u="none" strike="noStrike" kern="1200" cap="none" spc="0" normalizeH="0" baseline="0" dirty="0">
                <a:solidFill>
                  <a:srgbClr val="66442A"/>
                </a:solidFill>
                <a:latin typeface="+mn-ea"/>
              </a:rPr>
              <a:t>에서 알맞은 단어를 골라 문장을 완성해 봅시다</a:t>
            </a:r>
            <a:r>
              <a:rPr kumimoji="0" lang="en-US" altLang="ko-KR" sz="2200" b="1" i="0" u="none" strike="noStrike" kern="1200" cap="none" spc="0" normalizeH="0" baseline="0" dirty="0">
                <a:solidFill>
                  <a:srgbClr val="66442A"/>
                </a:solidFill>
                <a:latin typeface="+mn-ea"/>
              </a:rPr>
              <a:t>.</a:t>
            </a:r>
            <a:endParaRPr lang="ko-KR" altLang="en-US" sz="2200" b="1" dirty="0">
              <a:solidFill>
                <a:srgbClr val="66442A"/>
              </a:solidFill>
              <a:latin typeface="Century Gothic" panose="020B0502020202020204" pitchFamily="34" charset="0"/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B6DB8311-AF3A-9462-2EA0-62A6752840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766"/>
          <a:stretch/>
        </p:blipFill>
        <p:spPr>
          <a:xfrm>
            <a:off x="1043364" y="1599099"/>
            <a:ext cx="8734620" cy="4846656"/>
          </a:xfrm>
          <a:prstGeom prst="rect">
            <a:avLst/>
          </a:prstGeom>
        </p:spPr>
      </p:pic>
      <p:grpSp>
        <p:nvGrpSpPr>
          <p:cNvPr id="19" name="그룹 18">
            <a:extLst>
              <a:ext uri="{FF2B5EF4-FFF2-40B4-BE49-F238E27FC236}">
                <a16:creationId xmlns:a16="http://schemas.microsoft.com/office/drawing/2014/main" id="{E4C7863A-662B-A808-EA4F-550136244A6D}"/>
              </a:ext>
            </a:extLst>
          </p:cNvPr>
          <p:cNvGrpSpPr/>
          <p:nvPr/>
        </p:nvGrpSpPr>
        <p:grpSpPr>
          <a:xfrm>
            <a:off x="10046208" y="1743456"/>
            <a:ext cx="1396018" cy="4667027"/>
            <a:chOff x="10046208" y="1743456"/>
            <a:chExt cx="1396018" cy="4667027"/>
          </a:xfrm>
        </p:grpSpPr>
        <p:sp>
          <p:nvSpPr>
            <p:cNvPr id="16" name="사각형: 둥근 모서리 15">
              <a:extLst>
                <a:ext uri="{FF2B5EF4-FFF2-40B4-BE49-F238E27FC236}">
                  <a16:creationId xmlns:a16="http://schemas.microsoft.com/office/drawing/2014/main" id="{D15573D1-FD0F-457A-E97F-A427B2047AD6}"/>
                </a:ext>
              </a:extLst>
            </p:cNvPr>
            <p:cNvSpPr/>
            <p:nvPr/>
          </p:nvSpPr>
          <p:spPr>
            <a:xfrm>
              <a:off x="10046208" y="1743456"/>
              <a:ext cx="1365504" cy="4667027"/>
            </a:xfrm>
            <a:prstGeom prst="roundRect">
              <a:avLst/>
            </a:prstGeom>
            <a:solidFill>
              <a:srgbClr val="60C1C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anose="020B0503020000020004" pitchFamily="50" charset="-127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2EBD377-012D-00A8-9D83-4613F397764A}"/>
                </a:ext>
              </a:extLst>
            </p:cNvPr>
            <p:cNvSpPr txBox="1"/>
            <p:nvPr/>
          </p:nvSpPr>
          <p:spPr>
            <a:xfrm>
              <a:off x="10076722" y="1945616"/>
              <a:ext cx="1365504" cy="426270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  <a:p>
              <a:pPr algn="ctr"/>
              <a:r>
                <a:rPr lang="en-US" altLang="ko-KR" sz="2000" dirty="0">
                  <a:latin typeface="HY엽서M" panose="02030600000101010101" pitchFamily="18" charset="-127"/>
                  <a:ea typeface="HY엽서M" panose="02030600000101010101" pitchFamily="18" charset="-127"/>
                </a:rPr>
                <a:t>&lt;</a:t>
              </a:r>
              <a:r>
                <a:rPr lang="ko-KR" altLang="en-US" sz="2000" dirty="0">
                  <a:latin typeface="HY엽서M" panose="02030600000101010101" pitchFamily="18" charset="-127"/>
                  <a:ea typeface="HY엽서M" panose="02030600000101010101" pitchFamily="18" charset="-127"/>
                </a:rPr>
                <a:t>보기</a:t>
              </a:r>
              <a:r>
                <a:rPr lang="en-US" altLang="ko-KR" sz="2000" dirty="0">
                  <a:latin typeface="HY엽서M" panose="02030600000101010101" pitchFamily="18" charset="-127"/>
                  <a:ea typeface="HY엽서M" panose="02030600000101010101" pitchFamily="18" charset="-127"/>
                </a:rPr>
                <a:t>&gt;</a:t>
              </a:r>
            </a:p>
            <a:p>
              <a:pPr algn="ctr"/>
              <a:endParaRPr lang="en-US" altLang="ko-KR" sz="2000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  <a:p>
              <a:pPr algn="ctr"/>
              <a:r>
                <a:rPr lang="en-US" altLang="ko-KR" sz="200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climb</a:t>
              </a:r>
            </a:p>
            <a:p>
              <a:pPr algn="ctr"/>
              <a:endParaRPr lang="en-US" altLang="ko-KR" sz="2000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  <a:p>
              <a:pPr algn="ctr"/>
              <a:r>
                <a:rPr lang="en-US" altLang="ko-KR" sz="200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dive</a:t>
              </a:r>
            </a:p>
            <a:p>
              <a:pPr algn="ctr"/>
              <a:endParaRPr lang="en-US" altLang="ko-KR" sz="2000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  <a:p>
              <a:pPr algn="ctr"/>
              <a:r>
                <a:rPr lang="en-US" altLang="ko-KR" sz="200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run</a:t>
              </a:r>
            </a:p>
            <a:p>
              <a:pPr algn="ctr"/>
              <a:endParaRPr lang="en-US" altLang="ko-KR" sz="2000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  <a:p>
              <a:pPr algn="ctr"/>
              <a:r>
                <a:rPr lang="en-US" altLang="ko-KR" sz="200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surf</a:t>
              </a:r>
            </a:p>
            <a:p>
              <a:pPr algn="ctr"/>
              <a:endParaRPr lang="en-US" altLang="ko-KR" sz="2000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  <a:p>
              <a:pPr algn="ctr"/>
              <a:r>
                <a:rPr lang="en-US" altLang="ko-KR" sz="200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swim</a:t>
              </a:r>
            </a:p>
            <a:p>
              <a:pPr algn="ctr"/>
              <a:endParaRPr lang="en-US" altLang="ko-KR" sz="2000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  <a:p>
              <a:pPr algn="ctr"/>
              <a:r>
                <a:rPr lang="en-US" altLang="ko-KR" sz="200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throw</a:t>
              </a:r>
              <a:endParaRPr lang="ko-KR" altLang="en-US" sz="2000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271884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9AF886F2-BEC6-D519-78E8-40FCC9DCD9FB}"/>
              </a:ext>
            </a:extLst>
          </p:cNvPr>
          <p:cNvSpPr/>
          <p:nvPr/>
        </p:nvSpPr>
        <p:spPr>
          <a:xfrm>
            <a:off x="451035" y="447516"/>
            <a:ext cx="11289930" cy="59629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ko-KR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DFE3B994-F996-6C1F-EF61-317F5EEEBC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9815" y="1816987"/>
            <a:ext cx="3412369" cy="32240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323B106-64D9-F186-2C9A-195472CD6576}"/>
              </a:ext>
            </a:extLst>
          </p:cNvPr>
          <p:cNvSpPr txBox="1"/>
          <p:nvPr/>
        </p:nvSpPr>
        <p:spPr>
          <a:xfrm>
            <a:off x="477121" y="5622748"/>
            <a:ext cx="1128993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ko-KR" altLang="en-US" sz="4300" b="1" dirty="0">
                <a:solidFill>
                  <a:srgbClr val="0070C0"/>
                </a:solidFill>
                <a:latin typeface="Century Gothic" panose="020B0502020202020204" pitchFamily="34" charset="0"/>
                <a:ea typeface="맑은 고딕" panose="020B0503020000020004" pitchFamily="50" charset="-127"/>
              </a:rPr>
              <a:t>스케이트보드</a:t>
            </a:r>
          </a:p>
        </p:txBody>
      </p: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A4BC82BE-E6A6-7E8B-CB21-DA8795D47F23}"/>
              </a:ext>
            </a:extLst>
          </p:cNvPr>
          <p:cNvGrpSpPr/>
          <p:nvPr/>
        </p:nvGrpSpPr>
        <p:grpSpPr>
          <a:xfrm>
            <a:off x="451035" y="363526"/>
            <a:ext cx="1367004" cy="432848"/>
            <a:chOff x="1497134" y="1036821"/>
            <a:chExt cx="1557029" cy="534683"/>
          </a:xfrm>
        </p:grpSpPr>
        <p:sp>
          <p:nvSpPr>
            <p:cNvPr id="12" name="직사각형 11">
              <a:extLst>
                <a:ext uri="{FF2B5EF4-FFF2-40B4-BE49-F238E27FC236}">
                  <a16:creationId xmlns:a16="http://schemas.microsoft.com/office/drawing/2014/main" id="{242C188B-3EB7-D95F-2AD6-8C0079F67135}"/>
                </a:ext>
              </a:extLst>
            </p:cNvPr>
            <p:cNvSpPr/>
            <p:nvPr/>
          </p:nvSpPr>
          <p:spPr>
            <a:xfrm>
              <a:off x="1497134" y="1036821"/>
              <a:ext cx="1557029" cy="534683"/>
            </a:xfrm>
            <a:custGeom>
              <a:avLst/>
              <a:gdLst>
                <a:gd name="connsiteX0" fmla="*/ 0 w 4894621"/>
                <a:gd name="connsiteY0" fmla="*/ 0 h 730193"/>
                <a:gd name="connsiteX1" fmla="*/ 4894621 w 4894621"/>
                <a:gd name="connsiteY1" fmla="*/ 0 h 730193"/>
                <a:gd name="connsiteX2" fmla="*/ 4894621 w 4894621"/>
                <a:gd name="connsiteY2" fmla="*/ 730193 h 730193"/>
                <a:gd name="connsiteX3" fmla="*/ 0 w 4894621"/>
                <a:gd name="connsiteY3" fmla="*/ 730193 h 730193"/>
                <a:gd name="connsiteX4" fmla="*/ 0 w 4894621"/>
                <a:gd name="connsiteY4" fmla="*/ 0 h 730193"/>
                <a:gd name="connsiteX0" fmla="*/ 0 w 4894621"/>
                <a:gd name="connsiteY0" fmla="*/ 0 h 730193"/>
                <a:gd name="connsiteX1" fmla="*/ 4894621 w 4894621"/>
                <a:gd name="connsiteY1" fmla="*/ 0 h 730193"/>
                <a:gd name="connsiteX2" fmla="*/ 4894621 w 4894621"/>
                <a:gd name="connsiteY2" fmla="*/ 730193 h 730193"/>
                <a:gd name="connsiteX3" fmla="*/ 0 w 4894621"/>
                <a:gd name="connsiteY3" fmla="*/ 730193 h 730193"/>
                <a:gd name="connsiteX4" fmla="*/ 0 w 4894621"/>
                <a:gd name="connsiteY4" fmla="*/ 0 h 730193"/>
                <a:gd name="connsiteX0" fmla="*/ 0 w 4894621"/>
                <a:gd name="connsiteY0" fmla="*/ 0 h 730193"/>
                <a:gd name="connsiteX1" fmla="*/ 4894621 w 4894621"/>
                <a:gd name="connsiteY1" fmla="*/ 0 h 730193"/>
                <a:gd name="connsiteX2" fmla="*/ 4894621 w 4894621"/>
                <a:gd name="connsiteY2" fmla="*/ 730193 h 730193"/>
                <a:gd name="connsiteX3" fmla="*/ 0 w 4894621"/>
                <a:gd name="connsiteY3" fmla="*/ 730193 h 730193"/>
                <a:gd name="connsiteX4" fmla="*/ 0 w 4894621"/>
                <a:gd name="connsiteY4" fmla="*/ 0 h 73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4621" h="730193">
                  <a:moveTo>
                    <a:pt x="0" y="0"/>
                  </a:moveTo>
                  <a:lnTo>
                    <a:pt x="4894621" y="0"/>
                  </a:lnTo>
                  <a:cubicBezTo>
                    <a:pt x="4132621" y="433898"/>
                    <a:pt x="4653321" y="480445"/>
                    <a:pt x="4894621" y="730193"/>
                  </a:cubicBezTo>
                  <a:lnTo>
                    <a:pt x="0" y="7301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 w="12700" cap="flat" cmpd="sng" algn="ctr">
              <a:noFill/>
              <a:prstDash val="solid"/>
              <a:miter/>
            </a:ln>
            <a:effectLst>
              <a:outerShdw blurRad="50800" dist="50800" dir="2700000" algn="tl" rotWithShape="0">
                <a:srgbClr val="000000">
                  <a:alpha val="40000"/>
                </a:srgbClr>
              </a:outerShdw>
            </a:effectLst>
          </p:spPr>
          <p:txBody>
            <a:bodyPr anchor="ctr"/>
            <a:lstStyle/>
            <a:p>
              <a:pPr marL="0" indent="0" algn="ctr" defTabSz="914400" rtl="0" eaLnBrk="1" latinLnBrk="1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None/>
                <a:defRPr/>
              </a:pPr>
              <a:endParaRPr kumimoji="0" lang="ko-KR" altLang="en-US" sz="1600" b="1" i="0" u="none" strike="noStrike" kern="1200" cap="none" spc="0" normalizeH="0" baseline="0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13" name="TextBox 5">
              <a:extLst>
                <a:ext uri="{FF2B5EF4-FFF2-40B4-BE49-F238E27FC236}">
                  <a16:creationId xmlns:a16="http://schemas.microsoft.com/office/drawing/2014/main" id="{719A6D59-4B50-A5CC-2385-250DD35E6A8B}"/>
                </a:ext>
              </a:extLst>
            </p:cNvPr>
            <p:cNvSpPr txBox="1"/>
            <p:nvPr/>
          </p:nvSpPr>
          <p:spPr>
            <a:xfrm>
              <a:off x="1497134" y="1071801"/>
              <a:ext cx="1349335" cy="4942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r>
                <a:rPr kumimoji="0" lang="ko-KR" altLang="en-US" sz="2000" b="1" i="0" u="none" strike="noStrike" kern="1200" cap="none" spc="0" normalizeH="0" baseline="0" dirty="0"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rPr>
                <a:t>도입</a:t>
              </a:r>
              <a:endParaRPr kumimoji="0" lang="en-US" altLang="ko-KR" sz="2000" b="1" i="0" u="none" strike="noStrike" kern="1200" cap="none" spc="0" normalizeH="0" baseline="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9F0DC9B0-C2D4-EAE6-5AEC-E35EF0996842}"/>
              </a:ext>
            </a:extLst>
          </p:cNvPr>
          <p:cNvSpPr txBox="1"/>
          <p:nvPr/>
        </p:nvSpPr>
        <p:spPr>
          <a:xfrm>
            <a:off x="451035" y="800998"/>
            <a:ext cx="112899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ko-KR" altLang="en-US" sz="3600" b="1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하계 올림픽 종목 맞히기</a:t>
            </a:r>
          </a:p>
        </p:txBody>
      </p:sp>
    </p:spTree>
    <p:extLst>
      <p:ext uri="{BB962C8B-B14F-4D97-AF65-F5344CB8AC3E}">
        <p14:creationId xmlns:p14="http://schemas.microsoft.com/office/powerpoint/2010/main" val="1533602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9AF886F2-BEC6-D519-78E8-40FCC9DCD9FB}"/>
              </a:ext>
            </a:extLst>
          </p:cNvPr>
          <p:cNvSpPr/>
          <p:nvPr/>
        </p:nvSpPr>
        <p:spPr>
          <a:xfrm>
            <a:off x="451035" y="447516"/>
            <a:ext cx="11289930" cy="59629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ko-KR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33DD96BC-9B23-7508-1DEC-C402D55A82D4}"/>
              </a:ext>
            </a:extLst>
          </p:cNvPr>
          <p:cNvGrpSpPr/>
          <p:nvPr/>
        </p:nvGrpSpPr>
        <p:grpSpPr>
          <a:xfrm>
            <a:off x="451035" y="363526"/>
            <a:ext cx="2261699" cy="432848"/>
            <a:chOff x="451035" y="447516"/>
            <a:chExt cx="2261699" cy="432848"/>
          </a:xfrm>
        </p:grpSpPr>
        <p:sp>
          <p:nvSpPr>
            <p:cNvPr id="8" name="사각형: 둥근 모서리 7">
              <a:extLst>
                <a:ext uri="{FF2B5EF4-FFF2-40B4-BE49-F238E27FC236}">
                  <a16:creationId xmlns:a16="http://schemas.microsoft.com/office/drawing/2014/main" id="{CC223FC0-4848-EEEA-91CE-0E0C0872BE96}"/>
                </a:ext>
              </a:extLst>
            </p:cNvPr>
            <p:cNvSpPr/>
            <p:nvPr/>
          </p:nvSpPr>
          <p:spPr>
            <a:xfrm>
              <a:off x="1528076" y="456559"/>
              <a:ext cx="1184658" cy="419386"/>
            </a:xfrm>
            <a:prstGeom prst="roundRect">
              <a:avLst/>
            </a:prstGeom>
            <a:solidFill>
              <a:srgbClr val="F7A11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b="1" kern="0" dirty="0">
                  <a:solidFill>
                    <a:schemeClr val="bg1"/>
                  </a:solidFill>
                  <a:latin typeface="+mn-ea"/>
                </a:rPr>
                <a:t>  활동 </a:t>
              </a:r>
              <a:r>
                <a:rPr lang="en-US" altLang="ko-KR" b="1" kern="0" dirty="0">
                  <a:solidFill>
                    <a:schemeClr val="bg1"/>
                  </a:solidFill>
                  <a:latin typeface="+mn-ea"/>
                </a:rPr>
                <a:t>2</a:t>
              </a:r>
              <a:endParaRPr lang="ko-KR" altLang="en-US" b="1" kern="0" spc="0" dirty="0">
                <a:solidFill>
                  <a:schemeClr val="bg1"/>
                </a:solidFill>
                <a:effectLst/>
                <a:latin typeface="+mn-ea"/>
              </a:endParaRPr>
            </a:p>
          </p:txBody>
        </p:sp>
        <p:grpSp>
          <p:nvGrpSpPr>
            <p:cNvPr id="11" name="그룹 10">
              <a:extLst>
                <a:ext uri="{FF2B5EF4-FFF2-40B4-BE49-F238E27FC236}">
                  <a16:creationId xmlns:a16="http://schemas.microsoft.com/office/drawing/2014/main" id="{A4BC82BE-E6A6-7E8B-CB21-DA8795D47F23}"/>
                </a:ext>
              </a:extLst>
            </p:cNvPr>
            <p:cNvGrpSpPr/>
            <p:nvPr/>
          </p:nvGrpSpPr>
          <p:grpSpPr>
            <a:xfrm>
              <a:off x="451035" y="447516"/>
              <a:ext cx="1367004" cy="432848"/>
              <a:chOff x="1497134" y="1036821"/>
              <a:chExt cx="1557029" cy="534683"/>
            </a:xfrm>
          </p:grpSpPr>
          <p:sp>
            <p:nvSpPr>
              <p:cNvPr id="12" name="직사각형 11">
                <a:extLst>
                  <a:ext uri="{FF2B5EF4-FFF2-40B4-BE49-F238E27FC236}">
                    <a16:creationId xmlns:a16="http://schemas.microsoft.com/office/drawing/2014/main" id="{242C188B-3EB7-D95F-2AD6-8C0079F67135}"/>
                  </a:ext>
                </a:extLst>
              </p:cNvPr>
              <p:cNvSpPr/>
              <p:nvPr/>
            </p:nvSpPr>
            <p:spPr>
              <a:xfrm>
                <a:off x="1497134" y="1036821"/>
                <a:ext cx="1557029" cy="534683"/>
              </a:xfrm>
              <a:custGeom>
                <a:avLst/>
                <a:gdLst>
                  <a:gd name="connsiteX0" fmla="*/ 0 w 4894621"/>
                  <a:gd name="connsiteY0" fmla="*/ 0 h 730193"/>
                  <a:gd name="connsiteX1" fmla="*/ 4894621 w 4894621"/>
                  <a:gd name="connsiteY1" fmla="*/ 0 h 730193"/>
                  <a:gd name="connsiteX2" fmla="*/ 4894621 w 4894621"/>
                  <a:gd name="connsiteY2" fmla="*/ 730193 h 730193"/>
                  <a:gd name="connsiteX3" fmla="*/ 0 w 4894621"/>
                  <a:gd name="connsiteY3" fmla="*/ 730193 h 730193"/>
                  <a:gd name="connsiteX4" fmla="*/ 0 w 4894621"/>
                  <a:gd name="connsiteY4" fmla="*/ 0 h 730193"/>
                  <a:gd name="connsiteX0" fmla="*/ 0 w 4894621"/>
                  <a:gd name="connsiteY0" fmla="*/ 0 h 730193"/>
                  <a:gd name="connsiteX1" fmla="*/ 4894621 w 4894621"/>
                  <a:gd name="connsiteY1" fmla="*/ 0 h 730193"/>
                  <a:gd name="connsiteX2" fmla="*/ 4894621 w 4894621"/>
                  <a:gd name="connsiteY2" fmla="*/ 730193 h 730193"/>
                  <a:gd name="connsiteX3" fmla="*/ 0 w 4894621"/>
                  <a:gd name="connsiteY3" fmla="*/ 730193 h 730193"/>
                  <a:gd name="connsiteX4" fmla="*/ 0 w 4894621"/>
                  <a:gd name="connsiteY4" fmla="*/ 0 h 730193"/>
                  <a:gd name="connsiteX0" fmla="*/ 0 w 4894621"/>
                  <a:gd name="connsiteY0" fmla="*/ 0 h 730193"/>
                  <a:gd name="connsiteX1" fmla="*/ 4894621 w 4894621"/>
                  <a:gd name="connsiteY1" fmla="*/ 0 h 730193"/>
                  <a:gd name="connsiteX2" fmla="*/ 4894621 w 4894621"/>
                  <a:gd name="connsiteY2" fmla="*/ 730193 h 730193"/>
                  <a:gd name="connsiteX3" fmla="*/ 0 w 4894621"/>
                  <a:gd name="connsiteY3" fmla="*/ 730193 h 730193"/>
                  <a:gd name="connsiteX4" fmla="*/ 0 w 4894621"/>
                  <a:gd name="connsiteY4" fmla="*/ 0 h 730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94621" h="730193">
                    <a:moveTo>
                      <a:pt x="0" y="0"/>
                    </a:moveTo>
                    <a:lnTo>
                      <a:pt x="4894621" y="0"/>
                    </a:lnTo>
                    <a:cubicBezTo>
                      <a:pt x="4132621" y="433898"/>
                      <a:pt x="4653321" y="480445"/>
                      <a:pt x="4894621" y="730193"/>
                    </a:cubicBezTo>
                    <a:lnTo>
                      <a:pt x="0" y="73019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70C0"/>
              </a:solidFill>
              <a:ln w="12700" cap="flat" cmpd="sng" algn="ctr">
                <a:noFill/>
                <a:prstDash val="solid"/>
                <a:miter/>
              </a:ln>
              <a:effectLst>
                <a:outerShdw blurRad="50800" dist="508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anchor="ctr"/>
              <a:lstStyle/>
              <a:p>
                <a:pPr marL="0" indent="0" algn="ctr" defTabSz="914400" rtl="0" eaLnBrk="1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None/>
                  <a:defRPr/>
                </a:pPr>
                <a:endParaRPr kumimoji="0" lang="ko-KR" altLang="en-US" sz="1600" b="1" i="0" u="none" strike="noStrike" kern="1200" cap="none" spc="0" normalizeH="0" baseline="0" dirty="0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sp>
            <p:nvSpPr>
              <p:cNvPr id="13" name="TextBox 5">
                <a:extLst>
                  <a:ext uri="{FF2B5EF4-FFF2-40B4-BE49-F238E27FC236}">
                    <a16:creationId xmlns:a16="http://schemas.microsoft.com/office/drawing/2014/main" id="{719A6D59-4B50-A5CC-2385-250DD35E6A8B}"/>
                  </a:ext>
                </a:extLst>
              </p:cNvPr>
              <p:cNvSpPr txBox="1"/>
              <p:nvPr/>
            </p:nvSpPr>
            <p:spPr>
              <a:xfrm>
                <a:off x="1497134" y="1071801"/>
                <a:ext cx="1349335" cy="49424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FontTx/>
                  <a:buNone/>
                  <a:defRPr/>
                </a:pPr>
                <a:r>
                  <a:rPr lang="ko-KR" altLang="en-US" sz="2000" b="1" dirty="0">
                    <a:solidFill>
                      <a:srgbClr val="FFFFFF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전개</a:t>
                </a:r>
                <a:endParaRPr kumimoji="0" lang="en-US" altLang="ko-KR" sz="2000" b="1" i="0" u="none" strike="noStrike" kern="1200" cap="none" spc="0" normalizeH="0" baseline="0" dirty="0"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</p:grp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3B181E0B-66B6-49EA-21E9-708C4859835E}"/>
              </a:ext>
            </a:extLst>
          </p:cNvPr>
          <p:cNvSpPr txBox="1"/>
          <p:nvPr/>
        </p:nvSpPr>
        <p:spPr>
          <a:xfrm>
            <a:off x="748505" y="1008478"/>
            <a:ext cx="10070769" cy="53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0" lang="ko-KR" altLang="en-US" sz="2200" b="1" i="0" u="none" strike="noStrike" kern="1200" cap="none" spc="0" normalizeH="0" baseline="0" dirty="0">
                <a:solidFill>
                  <a:srgbClr val="00B050"/>
                </a:solidFill>
                <a:latin typeface="+mn-ea"/>
              </a:rPr>
              <a:t>★</a:t>
            </a:r>
            <a:r>
              <a:rPr kumimoji="0" lang="ko-KR" altLang="en-US" sz="2200" b="1" i="0" u="none" strike="noStrike" kern="1200" cap="none" spc="0" normalizeH="0" baseline="0" dirty="0">
                <a:solidFill>
                  <a:schemeClr val="accent6">
                    <a:lumMod val="75000"/>
                  </a:schemeClr>
                </a:solidFill>
                <a:latin typeface="+mn-ea"/>
              </a:rPr>
              <a:t> </a:t>
            </a:r>
            <a:r>
              <a:rPr kumimoji="0" lang="ko-KR" altLang="en-US" sz="2200" b="1" i="0" u="none" strike="noStrike" kern="1200" cap="none" spc="0" normalizeH="0" baseline="0" dirty="0">
                <a:solidFill>
                  <a:srgbClr val="66442A"/>
                </a:solidFill>
                <a:latin typeface="+mn-ea"/>
              </a:rPr>
              <a:t>그림을 보고 </a:t>
            </a:r>
            <a:r>
              <a:rPr kumimoji="0" lang="en-US" altLang="ko-KR" sz="2000" b="1" i="0" u="none" strike="noStrike" kern="1200" cap="none" spc="0" normalizeH="0" baseline="0" dirty="0">
                <a:solidFill>
                  <a:srgbClr val="66442A"/>
                </a:solidFill>
                <a:latin typeface="HY엽서M" panose="02030600000101010101" pitchFamily="18" charset="-127"/>
                <a:ea typeface="HY엽서M" panose="02030600000101010101" pitchFamily="18" charset="-127"/>
              </a:rPr>
              <a:t>&lt;</a:t>
            </a:r>
            <a:r>
              <a:rPr kumimoji="0" lang="ko-KR" altLang="en-US" sz="2000" b="1" i="0" u="none" strike="noStrike" kern="1200" cap="none" spc="0" normalizeH="0" baseline="0" dirty="0">
                <a:solidFill>
                  <a:srgbClr val="66442A"/>
                </a:solidFill>
                <a:latin typeface="HY엽서M" panose="02030600000101010101" pitchFamily="18" charset="-127"/>
                <a:ea typeface="HY엽서M" panose="02030600000101010101" pitchFamily="18" charset="-127"/>
              </a:rPr>
              <a:t>보기</a:t>
            </a:r>
            <a:r>
              <a:rPr kumimoji="0" lang="en-US" altLang="ko-KR" sz="2000" b="1" i="0" u="none" strike="noStrike" kern="1200" cap="none" spc="0" normalizeH="0" baseline="0" dirty="0">
                <a:solidFill>
                  <a:srgbClr val="66442A"/>
                </a:solidFill>
                <a:latin typeface="HY엽서M" panose="02030600000101010101" pitchFamily="18" charset="-127"/>
                <a:ea typeface="HY엽서M" panose="02030600000101010101" pitchFamily="18" charset="-127"/>
              </a:rPr>
              <a:t>&gt;</a:t>
            </a:r>
            <a:r>
              <a:rPr kumimoji="0" lang="ko-KR" altLang="en-US" sz="2200" b="1" i="0" u="none" strike="noStrike" kern="1200" cap="none" spc="0" normalizeH="0" baseline="0" dirty="0">
                <a:solidFill>
                  <a:srgbClr val="66442A"/>
                </a:solidFill>
                <a:latin typeface="+mn-ea"/>
              </a:rPr>
              <a:t>에서 알맞은 단어를 골라 문장을 완성해 봅시다</a:t>
            </a:r>
            <a:r>
              <a:rPr kumimoji="0" lang="en-US" altLang="ko-KR" sz="2200" b="1" i="0" u="none" strike="noStrike" kern="1200" cap="none" spc="0" normalizeH="0" baseline="0" dirty="0">
                <a:solidFill>
                  <a:srgbClr val="66442A"/>
                </a:solidFill>
                <a:latin typeface="+mn-ea"/>
              </a:rPr>
              <a:t>.</a:t>
            </a:r>
            <a:endParaRPr lang="ko-KR" altLang="en-US" sz="2200" b="1" dirty="0">
              <a:solidFill>
                <a:srgbClr val="66442A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9" name="그룹 18">
            <a:extLst>
              <a:ext uri="{FF2B5EF4-FFF2-40B4-BE49-F238E27FC236}">
                <a16:creationId xmlns:a16="http://schemas.microsoft.com/office/drawing/2014/main" id="{E4C7863A-662B-A808-EA4F-550136244A6D}"/>
              </a:ext>
            </a:extLst>
          </p:cNvPr>
          <p:cNvGrpSpPr/>
          <p:nvPr/>
        </p:nvGrpSpPr>
        <p:grpSpPr>
          <a:xfrm>
            <a:off x="9985282" y="1710405"/>
            <a:ext cx="1548384" cy="4772642"/>
            <a:chOff x="10046208" y="1743456"/>
            <a:chExt cx="1396018" cy="4772642"/>
          </a:xfrm>
        </p:grpSpPr>
        <p:sp>
          <p:nvSpPr>
            <p:cNvPr id="16" name="사각형: 둥근 모서리 15">
              <a:extLst>
                <a:ext uri="{FF2B5EF4-FFF2-40B4-BE49-F238E27FC236}">
                  <a16:creationId xmlns:a16="http://schemas.microsoft.com/office/drawing/2014/main" id="{D15573D1-FD0F-457A-E97F-A427B2047AD6}"/>
                </a:ext>
              </a:extLst>
            </p:cNvPr>
            <p:cNvSpPr/>
            <p:nvPr/>
          </p:nvSpPr>
          <p:spPr>
            <a:xfrm>
              <a:off x="10046208" y="1743456"/>
              <a:ext cx="1365504" cy="4667027"/>
            </a:xfrm>
            <a:prstGeom prst="roundRect">
              <a:avLst/>
            </a:prstGeom>
            <a:solidFill>
              <a:srgbClr val="60C1C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anose="020B0503020000020004" pitchFamily="50" charset="-127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2EBD377-012D-00A8-9D83-4613F397764A}"/>
                </a:ext>
              </a:extLst>
            </p:cNvPr>
            <p:cNvSpPr txBox="1"/>
            <p:nvPr/>
          </p:nvSpPr>
          <p:spPr>
            <a:xfrm>
              <a:off x="10076722" y="1945616"/>
              <a:ext cx="1365504" cy="457048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  <a:p>
              <a:pPr algn="ctr"/>
              <a:r>
                <a:rPr lang="en-US" altLang="ko-KR" sz="2000" dirty="0">
                  <a:latin typeface="HY엽서M" panose="02030600000101010101" pitchFamily="18" charset="-127"/>
                  <a:ea typeface="HY엽서M" panose="02030600000101010101" pitchFamily="18" charset="-127"/>
                </a:rPr>
                <a:t>&lt;</a:t>
              </a:r>
              <a:r>
                <a:rPr lang="ko-KR" altLang="en-US" sz="2000" dirty="0">
                  <a:latin typeface="HY엽서M" panose="02030600000101010101" pitchFamily="18" charset="-127"/>
                  <a:ea typeface="HY엽서M" panose="02030600000101010101" pitchFamily="18" charset="-127"/>
                </a:rPr>
                <a:t>보기</a:t>
              </a:r>
              <a:r>
                <a:rPr lang="en-US" altLang="ko-KR" sz="2000" dirty="0">
                  <a:latin typeface="HY엽서M" panose="02030600000101010101" pitchFamily="18" charset="-127"/>
                  <a:ea typeface="HY엽서M" panose="02030600000101010101" pitchFamily="18" charset="-127"/>
                </a:rPr>
                <a:t>&gt;</a:t>
              </a:r>
            </a:p>
            <a:p>
              <a:pPr algn="ctr"/>
              <a:endParaRPr lang="en-US" altLang="ko-KR" sz="2000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  <a:p>
              <a:pPr algn="ctr"/>
              <a:r>
                <a:rPr lang="en-US" altLang="ko-KR" sz="200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badminton</a:t>
              </a:r>
            </a:p>
            <a:p>
              <a:pPr algn="ctr"/>
              <a:endParaRPr lang="en-US" altLang="ko-KR" sz="2000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  <a:p>
              <a:pPr algn="ctr"/>
              <a:r>
                <a:rPr lang="en-US" altLang="ko-KR" sz="200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basketball</a:t>
              </a:r>
            </a:p>
            <a:p>
              <a:pPr algn="ctr"/>
              <a:endParaRPr lang="en-US" altLang="ko-KR" sz="2000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  <a:p>
              <a:pPr algn="ctr"/>
              <a:r>
                <a:rPr lang="en-US" altLang="ko-KR" sz="200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golf</a:t>
              </a:r>
            </a:p>
            <a:p>
              <a:pPr algn="ctr"/>
              <a:endParaRPr lang="en-US" altLang="ko-KR" sz="2000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  <a:p>
              <a:pPr algn="ctr"/>
              <a:r>
                <a:rPr lang="en-US" altLang="ko-KR" sz="200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hockey</a:t>
              </a:r>
            </a:p>
            <a:p>
              <a:pPr algn="ctr"/>
              <a:endParaRPr lang="en-US" altLang="ko-KR" sz="2000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  <a:p>
              <a:pPr algn="ctr"/>
              <a:r>
                <a:rPr lang="en-US" altLang="ko-KR" sz="200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soccer</a:t>
              </a:r>
            </a:p>
            <a:p>
              <a:pPr algn="ctr"/>
              <a:endParaRPr lang="en-US" altLang="ko-KR" sz="2000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  <a:p>
              <a:pPr algn="ctr"/>
              <a:r>
                <a:rPr lang="en-US" altLang="ko-KR" sz="200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volleyball</a:t>
              </a:r>
              <a:endParaRPr lang="ko-KR" altLang="en-US" sz="2000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</p:grpSp>
      <p:pic>
        <p:nvPicPr>
          <p:cNvPr id="9" name="그림 8">
            <a:extLst>
              <a:ext uri="{FF2B5EF4-FFF2-40B4-BE49-F238E27FC236}">
                <a16:creationId xmlns:a16="http://schemas.microsoft.com/office/drawing/2014/main" id="{28035427-6D4F-49E7-967C-D60EF33D97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4537" y="1757460"/>
            <a:ext cx="8523813" cy="4429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4289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9AF886F2-BEC6-D519-78E8-40FCC9DCD9FB}"/>
              </a:ext>
            </a:extLst>
          </p:cNvPr>
          <p:cNvSpPr/>
          <p:nvPr/>
        </p:nvSpPr>
        <p:spPr>
          <a:xfrm>
            <a:off x="451035" y="447516"/>
            <a:ext cx="11289930" cy="59629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ko-KR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33DD96BC-9B23-7508-1DEC-C402D55A82D4}"/>
              </a:ext>
            </a:extLst>
          </p:cNvPr>
          <p:cNvGrpSpPr/>
          <p:nvPr/>
        </p:nvGrpSpPr>
        <p:grpSpPr>
          <a:xfrm>
            <a:off x="451035" y="363526"/>
            <a:ext cx="2261699" cy="432848"/>
            <a:chOff x="451035" y="447516"/>
            <a:chExt cx="2261699" cy="432848"/>
          </a:xfrm>
        </p:grpSpPr>
        <p:sp>
          <p:nvSpPr>
            <p:cNvPr id="8" name="사각형: 둥근 모서리 7">
              <a:extLst>
                <a:ext uri="{FF2B5EF4-FFF2-40B4-BE49-F238E27FC236}">
                  <a16:creationId xmlns:a16="http://schemas.microsoft.com/office/drawing/2014/main" id="{CC223FC0-4848-EEEA-91CE-0E0C0872BE96}"/>
                </a:ext>
              </a:extLst>
            </p:cNvPr>
            <p:cNvSpPr/>
            <p:nvPr/>
          </p:nvSpPr>
          <p:spPr>
            <a:xfrm>
              <a:off x="1528076" y="456559"/>
              <a:ext cx="1184658" cy="419386"/>
            </a:xfrm>
            <a:prstGeom prst="roundRect">
              <a:avLst/>
            </a:prstGeom>
            <a:solidFill>
              <a:srgbClr val="F7A11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b="1" kern="0" dirty="0">
                  <a:solidFill>
                    <a:schemeClr val="bg1"/>
                  </a:solidFill>
                  <a:latin typeface="+mn-ea"/>
                </a:rPr>
                <a:t>  활동 </a:t>
              </a:r>
              <a:r>
                <a:rPr lang="en-US" altLang="ko-KR" b="1" kern="0" dirty="0">
                  <a:solidFill>
                    <a:schemeClr val="bg1"/>
                  </a:solidFill>
                  <a:latin typeface="+mn-ea"/>
                </a:rPr>
                <a:t>3</a:t>
              </a:r>
              <a:endParaRPr lang="ko-KR" altLang="en-US" b="1" kern="0" spc="0" dirty="0">
                <a:solidFill>
                  <a:schemeClr val="bg1"/>
                </a:solidFill>
                <a:effectLst/>
                <a:latin typeface="+mn-ea"/>
              </a:endParaRPr>
            </a:p>
          </p:txBody>
        </p:sp>
        <p:grpSp>
          <p:nvGrpSpPr>
            <p:cNvPr id="11" name="그룹 10">
              <a:extLst>
                <a:ext uri="{FF2B5EF4-FFF2-40B4-BE49-F238E27FC236}">
                  <a16:creationId xmlns:a16="http://schemas.microsoft.com/office/drawing/2014/main" id="{A4BC82BE-E6A6-7E8B-CB21-DA8795D47F23}"/>
                </a:ext>
              </a:extLst>
            </p:cNvPr>
            <p:cNvGrpSpPr/>
            <p:nvPr/>
          </p:nvGrpSpPr>
          <p:grpSpPr>
            <a:xfrm>
              <a:off x="451035" y="447516"/>
              <a:ext cx="1367004" cy="432848"/>
              <a:chOff x="1497134" y="1036821"/>
              <a:chExt cx="1557029" cy="534683"/>
            </a:xfrm>
          </p:grpSpPr>
          <p:sp>
            <p:nvSpPr>
              <p:cNvPr id="12" name="직사각형 11">
                <a:extLst>
                  <a:ext uri="{FF2B5EF4-FFF2-40B4-BE49-F238E27FC236}">
                    <a16:creationId xmlns:a16="http://schemas.microsoft.com/office/drawing/2014/main" id="{242C188B-3EB7-D95F-2AD6-8C0079F67135}"/>
                  </a:ext>
                </a:extLst>
              </p:cNvPr>
              <p:cNvSpPr/>
              <p:nvPr/>
            </p:nvSpPr>
            <p:spPr>
              <a:xfrm>
                <a:off x="1497134" y="1036821"/>
                <a:ext cx="1557029" cy="534683"/>
              </a:xfrm>
              <a:custGeom>
                <a:avLst/>
                <a:gdLst>
                  <a:gd name="connsiteX0" fmla="*/ 0 w 4894621"/>
                  <a:gd name="connsiteY0" fmla="*/ 0 h 730193"/>
                  <a:gd name="connsiteX1" fmla="*/ 4894621 w 4894621"/>
                  <a:gd name="connsiteY1" fmla="*/ 0 h 730193"/>
                  <a:gd name="connsiteX2" fmla="*/ 4894621 w 4894621"/>
                  <a:gd name="connsiteY2" fmla="*/ 730193 h 730193"/>
                  <a:gd name="connsiteX3" fmla="*/ 0 w 4894621"/>
                  <a:gd name="connsiteY3" fmla="*/ 730193 h 730193"/>
                  <a:gd name="connsiteX4" fmla="*/ 0 w 4894621"/>
                  <a:gd name="connsiteY4" fmla="*/ 0 h 730193"/>
                  <a:gd name="connsiteX0" fmla="*/ 0 w 4894621"/>
                  <a:gd name="connsiteY0" fmla="*/ 0 h 730193"/>
                  <a:gd name="connsiteX1" fmla="*/ 4894621 w 4894621"/>
                  <a:gd name="connsiteY1" fmla="*/ 0 h 730193"/>
                  <a:gd name="connsiteX2" fmla="*/ 4894621 w 4894621"/>
                  <a:gd name="connsiteY2" fmla="*/ 730193 h 730193"/>
                  <a:gd name="connsiteX3" fmla="*/ 0 w 4894621"/>
                  <a:gd name="connsiteY3" fmla="*/ 730193 h 730193"/>
                  <a:gd name="connsiteX4" fmla="*/ 0 w 4894621"/>
                  <a:gd name="connsiteY4" fmla="*/ 0 h 730193"/>
                  <a:gd name="connsiteX0" fmla="*/ 0 w 4894621"/>
                  <a:gd name="connsiteY0" fmla="*/ 0 h 730193"/>
                  <a:gd name="connsiteX1" fmla="*/ 4894621 w 4894621"/>
                  <a:gd name="connsiteY1" fmla="*/ 0 h 730193"/>
                  <a:gd name="connsiteX2" fmla="*/ 4894621 w 4894621"/>
                  <a:gd name="connsiteY2" fmla="*/ 730193 h 730193"/>
                  <a:gd name="connsiteX3" fmla="*/ 0 w 4894621"/>
                  <a:gd name="connsiteY3" fmla="*/ 730193 h 730193"/>
                  <a:gd name="connsiteX4" fmla="*/ 0 w 4894621"/>
                  <a:gd name="connsiteY4" fmla="*/ 0 h 730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94621" h="730193">
                    <a:moveTo>
                      <a:pt x="0" y="0"/>
                    </a:moveTo>
                    <a:lnTo>
                      <a:pt x="4894621" y="0"/>
                    </a:lnTo>
                    <a:cubicBezTo>
                      <a:pt x="4132621" y="433898"/>
                      <a:pt x="4653321" y="480445"/>
                      <a:pt x="4894621" y="730193"/>
                    </a:cubicBezTo>
                    <a:lnTo>
                      <a:pt x="0" y="73019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70C0"/>
              </a:solidFill>
              <a:ln w="12700" cap="flat" cmpd="sng" algn="ctr">
                <a:noFill/>
                <a:prstDash val="solid"/>
                <a:miter/>
              </a:ln>
              <a:effectLst>
                <a:outerShdw blurRad="50800" dist="508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anchor="ctr"/>
              <a:lstStyle/>
              <a:p>
                <a:pPr marL="0" indent="0" algn="ctr" defTabSz="914400" rtl="0" eaLnBrk="1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None/>
                  <a:defRPr/>
                </a:pPr>
                <a:endParaRPr kumimoji="0" lang="ko-KR" altLang="en-US" sz="1600" b="1" i="0" u="none" strike="noStrike" kern="1200" cap="none" spc="0" normalizeH="0" baseline="0" dirty="0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sp>
            <p:nvSpPr>
              <p:cNvPr id="13" name="TextBox 5">
                <a:extLst>
                  <a:ext uri="{FF2B5EF4-FFF2-40B4-BE49-F238E27FC236}">
                    <a16:creationId xmlns:a16="http://schemas.microsoft.com/office/drawing/2014/main" id="{719A6D59-4B50-A5CC-2385-250DD35E6A8B}"/>
                  </a:ext>
                </a:extLst>
              </p:cNvPr>
              <p:cNvSpPr txBox="1"/>
              <p:nvPr/>
            </p:nvSpPr>
            <p:spPr>
              <a:xfrm>
                <a:off x="1497134" y="1071801"/>
                <a:ext cx="1349335" cy="49424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FontTx/>
                  <a:buNone/>
                  <a:defRPr/>
                </a:pPr>
                <a:r>
                  <a:rPr lang="ko-KR" altLang="en-US" sz="2000" b="1" dirty="0">
                    <a:solidFill>
                      <a:srgbClr val="FFFFFF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전개</a:t>
                </a:r>
                <a:endParaRPr kumimoji="0" lang="en-US" altLang="ko-KR" sz="2000" b="1" i="0" u="none" strike="noStrike" kern="1200" cap="none" spc="0" normalizeH="0" baseline="0" dirty="0"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</p:grp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9F0DC9B0-C2D4-EAE6-5AEC-E35EF0996842}"/>
              </a:ext>
            </a:extLst>
          </p:cNvPr>
          <p:cNvSpPr txBox="1"/>
          <p:nvPr/>
        </p:nvSpPr>
        <p:spPr>
          <a:xfrm>
            <a:off x="451035" y="973217"/>
            <a:ext cx="112899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ko-KR" sz="3600" b="1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Olympic Sports </a:t>
            </a:r>
            <a:r>
              <a:rPr lang="ko-KR" altLang="en-US" sz="3600" b="1" dirty="0">
                <a:solidFill>
                  <a:srgbClr val="F93A64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카드 게임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00F4AFC0-7CB2-CB34-B530-46325EF1B7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741" y="1800811"/>
            <a:ext cx="11204517" cy="3882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1105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9AF886F2-BEC6-D519-78E8-40FCC9DCD9FB}"/>
              </a:ext>
            </a:extLst>
          </p:cNvPr>
          <p:cNvSpPr/>
          <p:nvPr/>
        </p:nvSpPr>
        <p:spPr>
          <a:xfrm>
            <a:off x="451035" y="447516"/>
            <a:ext cx="11289930" cy="59629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ko-KR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33DD96BC-9B23-7508-1DEC-C402D55A82D4}"/>
              </a:ext>
            </a:extLst>
          </p:cNvPr>
          <p:cNvGrpSpPr/>
          <p:nvPr/>
        </p:nvGrpSpPr>
        <p:grpSpPr>
          <a:xfrm>
            <a:off x="451035" y="363526"/>
            <a:ext cx="2261699" cy="432848"/>
            <a:chOff x="451035" y="447516"/>
            <a:chExt cx="2261699" cy="432848"/>
          </a:xfrm>
        </p:grpSpPr>
        <p:sp>
          <p:nvSpPr>
            <p:cNvPr id="8" name="사각형: 둥근 모서리 7">
              <a:extLst>
                <a:ext uri="{FF2B5EF4-FFF2-40B4-BE49-F238E27FC236}">
                  <a16:creationId xmlns:a16="http://schemas.microsoft.com/office/drawing/2014/main" id="{CC223FC0-4848-EEEA-91CE-0E0C0872BE96}"/>
                </a:ext>
              </a:extLst>
            </p:cNvPr>
            <p:cNvSpPr/>
            <p:nvPr/>
          </p:nvSpPr>
          <p:spPr>
            <a:xfrm>
              <a:off x="1528076" y="456559"/>
              <a:ext cx="1184658" cy="419386"/>
            </a:xfrm>
            <a:prstGeom prst="roundRect">
              <a:avLst/>
            </a:prstGeom>
            <a:solidFill>
              <a:srgbClr val="F7A11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b="1" kern="0" dirty="0">
                  <a:solidFill>
                    <a:schemeClr val="bg1"/>
                  </a:solidFill>
                  <a:latin typeface="+mn-ea"/>
                </a:rPr>
                <a:t>  활동 </a:t>
              </a:r>
              <a:r>
                <a:rPr lang="en-US" altLang="ko-KR" b="1" kern="0" dirty="0">
                  <a:solidFill>
                    <a:schemeClr val="bg1"/>
                  </a:solidFill>
                  <a:latin typeface="+mn-ea"/>
                </a:rPr>
                <a:t>3</a:t>
              </a:r>
              <a:endParaRPr lang="ko-KR" altLang="en-US" b="1" kern="0" spc="0" dirty="0">
                <a:solidFill>
                  <a:schemeClr val="bg1"/>
                </a:solidFill>
                <a:effectLst/>
                <a:latin typeface="+mn-ea"/>
              </a:endParaRPr>
            </a:p>
          </p:txBody>
        </p:sp>
        <p:grpSp>
          <p:nvGrpSpPr>
            <p:cNvPr id="11" name="그룹 10">
              <a:extLst>
                <a:ext uri="{FF2B5EF4-FFF2-40B4-BE49-F238E27FC236}">
                  <a16:creationId xmlns:a16="http://schemas.microsoft.com/office/drawing/2014/main" id="{A4BC82BE-E6A6-7E8B-CB21-DA8795D47F23}"/>
                </a:ext>
              </a:extLst>
            </p:cNvPr>
            <p:cNvGrpSpPr/>
            <p:nvPr/>
          </p:nvGrpSpPr>
          <p:grpSpPr>
            <a:xfrm>
              <a:off x="451035" y="447516"/>
              <a:ext cx="1367004" cy="432848"/>
              <a:chOff x="1497134" y="1036821"/>
              <a:chExt cx="1557029" cy="534683"/>
            </a:xfrm>
          </p:grpSpPr>
          <p:sp>
            <p:nvSpPr>
              <p:cNvPr id="12" name="직사각형 11">
                <a:extLst>
                  <a:ext uri="{FF2B5EF4-FFF2-40B4-BE49-F238E27FC236}">
                    <a16:creationId xmlns:a16="http://schemas.microsoft.com/office/drawing/2014/main" id="{242C188B-3EB7-D95F-2AD6-8C0079F67135}"/>
                  </a:ext>
                </a:extLst>
              </p:cNvPr>
              <p:cNvSpPr/>
              <p:nvPr/>
            </p:nvSpPr>
            <p:spPr>
              <a:xfrm>
                <a:off x="1497134" y="1036821"/>
                <a:ext cx="1557029" cy="534683"/>
              </a:xfrm>
              <a:custGeom>
                <a:avLst/>
                <a:gdLst>
                  <a:gd name="connsiteX0" fmla="*/ 0 w 4894621"/>
                  <a:gd name="connsiteY0" fmla="*/ 0 h 730193"/>
                  <a:gd name="connsiteX1" fmla="*/ 4894621 w 4894621"/>
                  <a:gd name="connsiteY1" fmla="*/ 0 h 730193"/>
                  <a:gd name="connsiteX2" fmla="*/ 4894621 w 4894621"/>
                  <a:gd name="connsiteY2" fmla="*/ 730193 h 730193"/>
                  <a:gd name="connsiteX3" fmla="*/ 0 w 4894621"/>
                  <a:gd name="connsiteY3" fmla="*/ 730193 h 730193"/>
                  <a:gd name="connsiteX4" fmla="*/ 0 w 4894621"/>
                  <a:gd name="connsiteY4" fmla="*/ 0 h 730193"/>
                  <a:gd name="connsiteX0" fmla="*/ 0 w 4894621"/>
                  <a:gd name="connsiteY0" fmla="*/ 0 h 730193"/>
                  <a:gd name="connsiteX1" fmla="*/ 4894621 w 4894621"/>
                  <a:gd name="connsiteY1" fmla="*/ 0 h 730193"/>
                  <a:gd name="connsiteX2" fmla="*/ 4894621 w 4894621"/>
                  <a:gd name="connsiteY2" fmla="*/ 730193 h 730193"/>
                  <a:gd name="connsiteX3" fmla="*/ 0 w 4894621"/>
                  <a:gd name="connsiteY3" fmla="*/ 730193 h 730193"/>
                  <a:gd name="connsiteX4" fmla="*/ 0 w 4894621"/>
                  <a:gd name="connsiteY4" fmla="*/ 0 h 730193"/>
                  <a:gd name="connsiteX0" fmla="*/ 0 w 4894621"/>
                  <a:gd name="connsiteY0" fmla="*/ 0 h 730193"/>
                  <a:gd name="connsiteX1" fmla="*/ 4894621 w 4894621"/>
                  <a:gd name="connsiteY1" fmla="*/ 0 h 730193"/>
                  <a:gd name="connsiteX2" fmla="*/ 4894621 w 4894621"/>
                  <a:gd name="connsiteY2" fmla="*/ 730193 h 730193"/>
                  <a:gd name="connsiteX3" fmla="*/ 0 w 4894621"/>
                  <a:gd name="connsiteY3" fmla="*/ 730193 h 730193"/>
                  <a:gd name="connsiteX4" fmla="*/ 0 w 4894621"/>
                  <a:gd name="connsiteY4" fmla="*/ 0 h 730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94621" h="730193">
                    <a:moveTo>
                      <a:pt x="0" y="0"/>
                    </a:moveTo>
                    <a:lnTo>
                      <a:pt x="4894621" y="0"/>
                    </a:lnTo>
                    <a:cubicBezTo>
                      <a:pt x="4132621" y="433898"/>
                      <a:pt x="4653321" y="480445"/>
                      <a:pt x="4894621" y="730193"/>
                    </a:cubicBezTo>
                    <a:lnTo>
                      <a:pt x="0" y="73019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70C0"/>
              </a:solidFill>
              <a:ln w="12700" cap="flat" cmpd="sng" algn="ctr">
                <a:noFill/>
                <a:prstDash val="solid"/>
                <a:miter/>
              </a:ln>
              <a:effectLst>
                <a:outerShdw blurRad="50800" dist="508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anchor="ctr"/>
              <a:lstStyle/>
              <a:p>
                <a:pPr marL="0" indent="0" algn="ctr" defTabSz="914400" rtl="0" eaLnBrk="1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None/>
                  <a:defRPr/>
                </a:pPr>
                <a:endParaRPr kumimoji="0" lang="ko-KR" altLang="en-US" sz="1600" b="1" i="0" u="none" strike="noStrike" kern="1200" cap="none" spc="0" normalizeH="0" baseline="0" dirty="0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sp>
            <p:nvSpPr>
              <p:cNvPr id="13" name="TextBox 5">
                <a:extLst>
                  <a:ext uri="{FF2B5EF4-FFF2-40B4-BE49-F238E27FC236}">
                    <a16:creationId xmlns:a16="http://schemas.microsoft.com/office/drawing/2014/main" id="{719A6D59-4B50-A5CC-2385-250DD35E6A8B}"/>
                  </a:ext>
                </a:extLst>
              </p:cNvPr>
              <p:cNvSpPr txBox="1"/>
              <p:nvPr/>
            </p:nvSpPr>
            <p:spPr>
              <a:xfrm>
                <a:off x="1497134" y="1071801"/>
                <a:ext cx="1349335" cy="49424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FontTx/>
                  <a:buNone/>
                  <a:defRPr/>
                </a:pPr>
                <a:r>
                  <a:rPr lang="ko-KR" altLang="en-US" sz="2000" b="1" dirty="0">
                    <a:solidFill>
                      <a:srgbClr val="FFFFFF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전개</a:t>
                </a:r>
                <a:endParaRPr kumimoji="0" lang="en-US" altLang="ko-KR" sz="2000" b="1" i="0" u="none" strike="noStrike" kern="1200" cap="none" spc="0" normalizeH="0" baseline="0" dirty="0"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</p:grp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9F0DC9B0-C2D4-EAE6-5AEC-E35EF0996842}"/>
              </a:ext>
            </a:extLst>
          </p:cNvPr>
          <p:cNvSpPr txBox="1"/>
          <p:nvPr/>
        </p:nvSpPr>
        <p:spPr>
          <a:xfrm>
            <a:off x="451035" y="973217"/>
            <a:ext cx="112899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ko-KR" sz="3600" b="1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Olympic Sports </a:t>
            </a:r>
            <a:r>
              <a:rPr lang="ko-KR" altLang="en-US" sz="3600" b="1" dirty="0">
                <a:solidFill>
                  <a:srgbClr val="F93A64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카드 게임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9C663B-70EF-B7FD-962F-4D05CE2B082A}"/>
              </a:ext>
            </a:extLst>
          </p:cNvPr>
          <p:cNvSpPr txBox="1"/>
          <p:nvPr/>
        </p:nvSpPr>
        <p:spPr>
          <a:xfrm>
            <a:off x="711929" y="1694495"/>
            <a:ext cx="10070769" cy="53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0" lang="ko-KR" altLang="en-US" sz="2200" b="1" i="0" u="none" strike="noStrike" kern="1200" cap="none" spc="0" normalizeH="0" baseline="0" dirty="0">
                <a:solidFill>
                  <a:srgbClr val="00B050"/>
                </a:solidFill>
                <a:latin typeface="+mn-ea"/>
              </a:rPr>
              <a:t>★</a:t>
            </a:r>
            <a:r>
              <a:rPr kumimoji="0" lang="ko-KR" altLang="en-US" sz="2200" b="1" i="0" u="none" strike="noStrike" kern="1200" cap="none" spc="0" normalizeH="0" baseline="0" dirty="0">
                <a:solidFill>
                  <a:schemeClr val="accent6">
                    <a:lumMod val="75000"/>
                  </a:schemeClr>
                </a:solidFill>
                <a:latin typeface="+mn-ea"/>
              </a:rPr>
              <a:t> </a:t>
            </a:r>
            <a:r>
              <a:rPr kumimoji="0" lang="ko-KR" altLang="en-US" sz="2200" b="1" i="0" u="none" strike="noStrike" kern="1200" cap="none" spc="0" normalizeH="0" baseline="0" dirty="0">
                <a:solidFill>
                  <a:srgbClr val="66442A"/>
                </a:solidFill>
                <a:latin typeface="+mn-ea"/>
              </a:rPr>
              <a:t>아래 그림 카드를 잘라 카드 게임을 해 봅시다</a:t>
            </a:r>
            <a:r>
              <a:rPr kumimoji="0" lang="en-US" altLang="ko-KR" sz="2200" b="1" i="0" u="none" strike="noStrike" kern="1200" cap="none" spc="0" normalizeH="0" baseline="0" dirty="0">
                <a:solidFill>
                  <a:srgbClr val="66442A"/>
                </a:solidFill>
                <a:latin typeface="+mn-ea"/>
              </a:rPr>
              <a:t>.</a:t>
            </a:r>
            <a:endParaRPr lang="ko-KR" altLang="en-US" sz="2200" b="1" dirty="0">
              <a:solidFill>
                <a:srgbClr val="66442A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8" name="그룹 27">
            <a:extLst>
              <a:ext uri="{FF2B5EF4-FFF2-40B4-BE49-F238E27FC236}">
                <a16:creationId xmlns:a16="http://schemas.microsoft.com/office/drawing/2014/main" id="{4ABC7BD4-30F2-5771-6FCD-7DA7D2D3DB48}"/>
              </a:ext>
            </a:extLst>
          </p:cNvPr>
          <p:cNvGrpSpPr/>
          <p:nvPr/>
        </p:nvGrpSpPr>
        <p:grpSpPr>
          <a:xfrm>
            <a:off x="1043364" y="2273261"/>
            <a:ext cx="9519861" cy="3889267"/>
            <a:chOff x="1043364" y="2273261"/>
            <a:chExt cx="9519861" cy="3889267"/>
          </a:xfrm>
        </p:grpSpPr>
        <p:pic>
          <p:nvPicPr>
            <p:cNvPr id="21" name="그림 20">
              <a:extLst>
                <a:ext uri="{FF2B5EF4-FFF2-40B4-BE49-F238E27FC236}">
                  <a16:creationId xmlns:a16="http://schemas.microsoft.com/office/drawing/2014/main" id="{E22EAC38-7894-0351-1B6F-D80884B930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43364" y="2273261"/>
              <a:ext cx="5837327" cy="3889267"/>
            </a:xfrm>
            <a:prstGeom prst="rect">
              <a:avLst/>
            </a:prstGeom>
          </p:spPr>
        </p:pic>
        <p:pic>
          <p:nvPicPr>
            <p:cNvPr id="25" name="그림 24">
              <a:extLst>
                <a:ext uri="{FF2B5EF4-FFF2-40B4-BE49-F238E27FC236}">
                  <a16:creationId xmlns:a16="http://schemas.microsoft.com/office/drawing/2014/main" id="{71D797B1-3219-A155-D4B0-6BBD6D8EFE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7293" t="2893" b="4945"/>
            <a:stretch/>
          </p:blipFill>
          <p:spPr>
            <a:xfrm>
              <a:off x="6835534" y="4344066"/>
              <a:ext cx="1840992" cy="1776574"/>
            </a:xfrm>
            <a:prstGeom prst="rect">
              <a:avLst/>
            </a:prstGeom>
          </p:spPr>
        </p:pic>
        <p:pic>
          <p:nvPicPr>
            <p:cNvPr id="23" name="그림 22">
              <a:extLst>
                <a:ext uri="{FF2B5EF4-FFF2-40B4-BE49-F238E27FC236}">
                  <a16:creationId xmlns:a16="http://schemas.microsoft.com/office/drawing/2014/main" id="{0CF28BAC-5CE9-65BE-6423-81F269FBB3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881" r="32465"/>
            <a:stretch/>
          </p:blipFill>
          <p:spPr>
            <a:xfrm>
              <a:off x="6835534" y="2434382"/>
              <a:ext cx="3727691" cy="1909679"/>
            </a:xfrm>
            <a:prstGeom prst="rect">
              <a:avLst/>
            </a:prstGeom>
          </p:spPr>
        </p:pic>
        <p:cxnSp>
          <p:nvCxnSpPr>
            <p:cNvPr id="27" name="직선 연결선 26">
              <a:extLst>
                <a:ext uri="{FF2B5EF4-FFF2-40B4-BE49-F238E27FC236}">
                  <a16:creationId xmlns:a16="http://schemas.microsoft.com/office/drawing/2014/main" id="{93AC55A9-183D-A982-41D2-408CF85E6D72}"/>
                </a:ext>
              </a:extLst>
            </p:cNvPr>
            <p:cNvCxnSpPr/>
            <p:nvPr/>
          </p:nvCxnSpPr>
          <p:spPr>
            <a:xfrm>
              <a:off x="1043364" y="6162528"/>
              <a:ext cx="763316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2" name="그림 31" descr="만화 영화, 클립아트, 일러스트레이션, 애니메이션이(가) 표시된 사진&#10;&#10;자동 생성된 설명">
            <a:extLst>
              <a:ext uri="{FF2B5EF4-FFF2-40B4-BE49-F238E27FC236}">
                <a16:creationId xmlns:a16="http://schemas.microsoft.com/office/drawing/2014/main" id="{F02FD41E-C9D4-3589-3B63-6990425E4C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8675" y="3838575"/>
            <a:ext cx="3621474" cy="3128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5646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9AF886F2-BEC6-D519-78E8-40FCC9DCD9FB}"/>
              </a:ext>
            </a:extLst>
          </p:cNvPr>
          <p:cNvSpPr/>
          <p:nvPr/>
        </p:nvSpPr>
        <p:spPr>
          <a:xfrm>
            <a:off x="451035" y="447516"/>
            <a:ext cx="11289930" cy="59629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ko-KR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A4BC82BE-E6A6-7E8B-CB21-DA8795D47F23}"/>
              </a:ext>
            </a:extLst>
          </p:cNvPr>
          <p:cNvGrpSpPr/>
          <p:nvPr/>
        </p:nvGrpSpPr>
        <p:grpSpPr>
          <a:xfrm>
            <a:off x="451035" y="363526"/>
            <a:ext cx="1367004" cy="432848"/>
            <a:chOff x="1497134" y="1036821"/>
            <a:chExt cx="1557029" cy="534683"/>
          </a:xfrm>
        </p:grpSpPr>
        <p:sp>
          <p:nvSpPr>
            <p:cNvPr id="12" name="직사각형 11">
              <a:extLst>
                <a:ext uri="{FF2B5EF4-FFF2-40B4-BE49-F238E27FC236}">
                  <a16:creationId xmlns:a16="http://schemas.microsoft.com/office/drawing/2014/main" id="{242C188B-3EB7-D95F-2AD6-8C0079F67135}"/>
                </a:ext>
              </a:extLst>
            </p:cNvPr>
            <p:cNvSpPr/>
            <p:nvPr/>
          </p:nvSpPr>
          <p:spPr>
            <a:xfrm>
              <a:off x="1497134" y="1036821"/>
              <a:ext cx="1557029" cy="534683"/>
            </a:xfrm>
            <a:custGeom>
              <a:avLst/>
              <a:gdLst>
                <a:gd name="connsiteX0" fmla="*/ 0 w 4894621"/>
                <a:gd name="connsiteY0" fmla="*/ 0 h 730193"/>
                <a:gd name="connsiteX1" fmla="*/ 4894621 w 4894621"/>
                <a:gd name="connsiteY1" fmla="*/ 0 h 730193"/>
                <a:gd name="connsiteX2" fmla="*/ 4894621 w 4894621"/>
                <a:gd name="connsiteY2" fmla="*/ 730193 h 730193"/>
                <a:gd name="connsiteX3" fmla="*/ 0 w 4894621"/>
                <a:gd name="connsiteY3" fmla="*/ 730193 h 730193"/>
                <a:gd name="connsiteX4" fmla="*/ 0 w 4894621"/>
                <a:gd name="connsiteY4" fmla="*/ 0 h 730193"/>
                <a:gd name="connsiteX0" fmla="*/ 0 w 4894621"/>
                <a:gd name="connsiteY0" fmla="*/ 0 h 730193"/>
                <a:gd name="connsiteX1" fmla="*/ 4894621 w 4894621"/>
                <a:gd name="connsiteY1" fmla="*/ 0 h 730193"/>
                <a:gd name="connsiteX2" fmla="*/ 4894621 w 4894621"/>
                <a:gd name="connsiteY2" fmla="*/ 730193 h 730193"/>
                <a:gd name="connsiteX3" fmla="*/ 0 w 4894621"/>
                <a:gd name="connsiteY3" fmla="*/ 730193 h 730193"/>
                <a:gd name="connsiteX4" fmla="*/ 0 w 4894621"/>
                <a:gd name="connsiteY4" fmla="*/ 0 h 730193"/>
                <a:gd name="connsiteX0" fmla="*/ 0 w 4894621"/>
                <a:gd name="connsiteY0" fmla="*/ 0 h 730193"/>
                <a:gd name="connsiteX1" fmla="*/ 4894621 w 4894621"/>
                <a:gd name="connsiteY1" fmla="*/ 0 h 730193"/>
                <a:gd name="connsiteX2" fmla="*/ 4894621 w 4894621"/>
                <a:gd name="connsiteY2" fmla="*/ 730193 h 730193"/>
                <a:gd name="connsiteX3" fmla="*/ 0 w 4894621"/>
                <a:gd name="connsiteY3" fmla="*/ 730193 h 730193"/>
                <a:gd name="connsiteX4" fmla="*/ 0 w 4894621"/>
                <a:gd name="connsiteY4" fmla="*/ 0 h 73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4621" h="730193">
                  <a:moveTo>
                    <a:pt x="0" y="0"/>
                  </a:moveTo>
                  <a:lnTo>
                    <a:pt x="4894621" y="0"/>
                  </a:lnTo>
                  <a:cubicBezTo>
                    <a:pt x="4132621" y="433898"/>
                    <a:pt x="4653321" y="480445"/>
                    <a:pt x="4894621" y="730193"/>
                  </a:cubicBezTo>
                  <a:lnTo>
                    <a:pt x="0" y="7301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 w="12700" cap="flat" cmpd="sng" algn="ctr">
              <a:noFill/>
              <a:prstDash val="solid"/>
              <a:miter/>
            </a:ln>
            <a:effectLst>
              <a:outerShdw blurRad="50800" dist="50800" dir="2700000" algn="tl" rotWithShape="0">
                <a:srgbClr val="000000">
                  <a:alpha val="40000"/>
                </a:srgbClr>
              </a:outerShdw>
            </a:effectLst>
          </p:spPr>
          <p:txBody>
            <a:bodyPr anchor="ctr"/>
            <a:lstStyle/>
            <a:p>
              <a:pPr marL="0" indent="0" algn="ctr" defTabSz="914400" rtl="0" eaLnBrk="1" latinLnBrk="1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None/>
                <a:defRPr/>
              </a:pPr>
              <a:endParaRPr kumimoji="0" lang="ko-KR" altLang="en-US" sz="1600" b="1" i="0" u="none" strike="noStrike" kern="1200" cap="none" spc="0" normalizeH="0" baseline="0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13" name="TextBox 5">
              <a:extLst>
                <a:ext uri="{FF2B5EF4-FFF2-40B4-BE49-F238E27FC236}">
                  <a16:creationId xmlns:a16="http://schemas.microsoft.com/office/drawing/2014/main" id="{719A6D59-4B50-A5CC-2385-250DD35E6A8B}"/>
                </a:ext>
              </a:extLst>
            </p:cNvPr>
            <p:cNvSpPr txBox="1"/>
            <p:nvPr/>
          </p:nvSpPr>
          <p:spPr>
            <a:xfrm>
              <a:off x="1497134" y="1071801"/>
              <a:ext cx="1349335" cy="4942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r>
                <a:rPr kumimoji="0" lang="ko-KR" altLang="en-US" sz="2000" b="1" i="0" u="none" strike="noStrike" kern="1200" cap="none" spc="0" normalizeH="0" baseline="0" dirty="0"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rPr>
                <a:t>마무리</a:t>
              </a:r>
              <a:endParaRPr kumimoji="0" lang="en-US" altLang="ko-KR" sz="2000" b="1" i="0" u="none" strike="noStrike" kern="1200" cap="none" spc="0" normalizeH="0" baseline="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9F0DC9B0-C2D4-EAE6-5AEC-E35EF0996842}"/>
              </a:ext>
            </a:extLst>
          </p:cNvPr>
          <p:cNvSpPr txBox="1"/>
          <p:nvPr/>
        </p:nvSpPr>
        <p:spPr>
          <a:xfrm>
            <a:off x="451035" y="973217"/>
            <a:ext cx="112899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ko-KR" sz="3600" b="1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Let’s play </a:t>
            </a:r>
            <a:r>
              <a:rPr lang="en-US" altLang="ko-KR" sz="3600" b="1" u="sng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         </a:t>
            </a:r>
            <a:r>
              <a:rPr lang="en-US" altLang="ko-KR" sz="3600" b="1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r>
              <a:rPr lang="ko-KR" altLang="en-US" sz="3600" b="1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빙고 게임</a:t>
            </a:r>
            <a:endParaRPr lang="ko-KR" altLang="en-US" sz="3600" b="1" dirty="0">
              <a:solidFill>
                <a:srgbClr val="F93A64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9C663B-70EF-B7FD-962F-4D05CE2B082A}"/>
              </a:ext>
            </a:extLst>
          </p:cNvPr>
          <p:cNvSpPr txBox="1"/>
          <p:nvPr/>
        </p:nvSpPr>
        <p:spPr>
          <a:xfrm>
            <a:off x="711929" y="1803561"/>
            <a:ext cx="10070769" cy="53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0" lang="ko-KR" altLang="en-US" sz="2200" b="1" i="0" u="none" strike="noStrike" kern="1200" cap="none" spc="0" normalizeH="0" baseline="0" dirty="0">
                <a:solidFill>
                  <a:srgbClr val="00B050"/>
                </a:solidFill>
                <a:latin typeface="+mn-ea"/>
              </a:rPr>
              <a:t>★</a:t>
            </a:r>
            <a:r>
              <a:rPr kumimoji="0" lang="ko-KR" altLang="en-US" sz="2200" b="1" i="0" u="none" strike="noStrike" kern="1200" cap="none" spc="0" normalizeH="0" baseline="0" dirty="0">
                <a:solidFill>
                  <a:schemeClr val="accent6">
                    <a:lumMod val="75000"/>
                  </a:schemeClr>
                </a:solidFill>
                <a:latin typeface="+mn-ea"/>
              </a:rPr>
              <a:t> </a:t>
            </a:r>
            <a:r>
              <a:rPr kumimoji="0" lang="ko-KR" altLang="en-US" sz="2200" b="1" i="0" u="none" strike="noStrike" kern="1200" cap="none" spc="0" normalizeH="0" baseline="0" dirty="0">
                <a:solidFill>
                  <a:srgbClr val="66442A"/>
                </a:solidFill>
                <a:latin typeface="+mn-ea"/>
              </a:rPr>
              <a:t>다음</a:t>
            </a:r>
            <a:r>
              <a:rPr kumimoji="0" lang="en-US" altLang="ko-KR" sz="2200" b="1" i="0" u="none" strike="noStrike" kern="1200" cap="none" spc="0" normalizeH="0" baseline="0" dirty="0">
                <a:solidFill>
                  <a:srgbClr val="66442A"/>
                </a:solidFill>
                <a:latin typeface="+mn-ea"/>
              </a:rPr>
              <a:t> </a:t>
            </a:r>
            <a:r>
              <a:rPr kumimoji="0" lang="ko-KR" altLang="en-US" sz="2200" b="1" i="0" u="none" strike="noStrike" kern="1200" cap="none" spc="0" normalizeH="0" baseline="0" dirty="0">
                <a:solidFill>
                  <a:srgbClr val="66442A"/>
                </a:solidFill>
                <a:latin typeface="+mn-ea"/>
              </a:rPr>
              <a:t>빙고판을 이용해 빙고 게임을 해 봅시다</a:t>
            </a:r>
            <a:r>
              <a:rPr kumimoji="0" lang="en-US" altLang="ko-KR" sz="2200" b="1" i="0" u="none" strike="noStrike" kern="1200" cap="none" spc="0" normalizeH="0" baseline="0" dirty="0">
                <a:solidFill>
                  <a:srgbClr val="66442A"/>
                </a:solidFill>
                <a:latin typeface="+mn-ea"/>
              </a:rPr>
              <a:t>.</a:t>
            </a:r>
            <a:endParaRPr lang="ko-KR" altLang="en-US" sz="2200" b="1" dirty="0">
              <a:solidFill>
                <a:srgbClr val="66442A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7F54D011-7515-4DAD-8BE3-1E401AA0D6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364" y="2424429"/>
            <a:ext cx="10070769" cy="2676090"/>
          </a:xfrm>
          <a:prstGeom prst="rect">
            <a:avLst/>
          </a:prstGeom>
        </p:spPr>
      </p:pic>
      <p:pic>
        <p:nvPicPr>
          <p:cNvPr id="32" name="그림 31" descr="만화 영화, 클립아트, 일러스트레이션, 애니메이션이(가) 표시된 사진&#10;&#10;자동 생성된 설명">
            <a:extLst>
              <a:ext uri="{FF2B5EF4-FFF2-40B4-BE49-F238E27FC236}">
                <a16:creationId xmlns:a16="http://schemas.microsoft.com/office/drawing/2014/main" id="{F02FD41E-C9D4-3589-3B63-6990425E4C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5775" y="4222798"/>
            <a:ext cx="3194373" cy="274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3163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9AF886F2-BEC6-D519-78E8-40FCC9DCD9FB}"/>
              </a:ext>
            </a:extLst>
          </p:cNvPr>
          <p:cNvSpPr/>
          <p:nvPr/>
        </p:nvSpPr>
        <p:spPr>
          <a:xfrm>
            <a:off x="451035" y="447516"/>
            <a:ext cx="11289930" cy="59629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ko-KR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A4BC82BE-E6A6-7E8B-CB21-DA8795D47F23}"/>
              </a:ext>
            </a:extLst>
          </p:cNvPr>
          <p:cNvGrpSpPr/>
          <p:nvPr/>
        </p:nvGrpSpPr>
        <p:grpSpPr>
          <a:xfrm>
            <a:off x="451035" y="363526"/>
            <a:ext cx="1367004" cy="432848"/>
            <a:chOff x="1497134" y="1036821"/>
            <a:chExt cx="1557029" cy="534683"/>
          </a:xfrm>
        </p:grpSpPr>
        <p:sp>
          <p:nvSpPr>
            <p:cNvPr id="12" name="직사각형 11">
              <a:extLst>
                <a:ext uri="{FF2B5EF4-FFF2-40B4-BE49-F238E27FC236}">
                  <a16:creationId xmlns:a16="http://schemas.microsoft.com/office/drawing/2014/main" id="{242C188B-3EB7-D95F-2AD6-8C0079F67135}"/>
                </a:ext>
              </a:extLst>
            </p:cNvPr>
            <p:cNvSpPr/>
            <p:nvPr/>
          </p:nvSpPr>
          <p:spPr>
            <a:xfrm>
              <a:off x="1497134" y="1036821"/>
              <a:ext cx="1557029" cy="534683"/>
            </a:xfrm>
            <a:custGeom>
              <a:avLst/>
              <a:gdLst>
                <a:gd name="connsiteX0" fmla="*/ 0 w 4894621"/>
                <a:gd name="connsiteY0" fmla="*/ 0 h 730193"/>
                <a:gd name="connsiteX1" fmla="*/ 4894621 w 4894621"/>
                <a:gd name="connsiteY1" fmla="*/ 0 h 730193"/>
                <a:gd name="connsiteX2" fmla="*/ 4894621 w 4894621"/>
                <a:gd name="connsiteY2" fmla="*/ 730193 h 730193"/>
                <a:gd name="connsiteX3" fmla="*/ 0 w 4894621"/>
                <a:gd name="connsiteY3" fmla="*/ 730193 h 730193"/>
                <a:gd name="connsiteX4" fmla="*/ 0 w 4894621"/>
                <a:gd name="connsiteY4" fmla="*/ 0 h 730193"/>
                <a:gd name="connsiteX0" fmla="*/ 0 w 4894621"/>
                <a:gd name="connsiteY0" fmla="*/ 0 h 730193"/>
                <a:gd name="connsiteX1" fmla="*/ 4894621 w 4894621"/>
                <a:gd name="connsiteY1" fmla="*/ 0 h 730193"/>
                <a:gd name="connsiteX2" fmla="*/ 4894621 w 4894621"/>
                <a:gd name="connsiteY2" fmla="*/ 730193 h 730193"/>
                <a:gd name="connsiteX3" fmla="*/ 0 w 4894621"/>
                <a:gd name="connsiteY3" fmla="*/ 730193 h 730193"/>
                <a:gd name="connsiteX4" fmla="*/ 0 w 4894621"/>
                <a:gd name="connsiteY4" fmla="*/ 0 h 730193"/>
                <a:gd name="connsiteX0" fmla="*/ 0 w 4894621"/>
                <a:gd name="connsiteY0" fmla="*/ 0 h 730193"/>
                <a:gd name="connsiteX1" fmla="*/ 4894621 w 4894621"/>
                <a:gd name="connsiteY1" fmla="*/ 0 h 730193"/>
                <a:gd name="connsiteX2" fmla="*/ 4894621 w 4894621"/>
                <a:gd name="connsiteY2" fmla="*/ 730193 h 730193"/>
                <a:gd name="connsiteX3" fmla="*/ 0 w 4894621"/>
                <a:gd name="connsiteY3" fmla="*/ 730193 h 730193"/>
                <a:gd name="connsiteX4" fmla="*/ 0 w 4894621"/>
                <a:gd name="connsiteY4" fmla="*/ 0 h 73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4621" h="730193">
                  <a:moveTo>
                    <a:pt x="0" y="0"/>
                  </a:moveTo>
                  <a:lnTo>
                    <a:pt x="4894621" y="0"/>
                  </a:lnTo>
                  <a:cubicBezTo>
                    <a:pt x="4132621" y="433898"/>
                    <a:pt x="4653321" y="480445"/>
                    <a:pt x="4894621" y="730193"/>
                  </a:cubicBezTo>
                  <a:lnTo>
                    <a:pt x="0" y="7301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 w="12700" cap="flat" cmpd="sng" algn="ctr">
              <a:noFill/>
              <a:prstDash val="solid"/>
              <a:miter/>
            </a:ln>
            <a:effectLst>
              <a:outerShdw blurRad="50800" dist="50800" dir="2700000" algn="tl" rotWithShape="0">
                <a:srgbClr val="000000">
                  <a:alpha val="40000"/>
                </a:srgbClr>
              </a:outerShdw>
            </a:effectLst>
          </p:spPr>
          <p:txBody>
            <a:bodyPr anchor="ctr"/>
            <a:lstStyle/>
            <a:p>
              <a:pPr marL="0" indent="0" algn="ctr" defTabSz="914400" rtl="0" eaLnBrk="1" latinLnBrk="1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None/>
                <a:defRPr/>
              </a:pPr>
              <a:endParaRPr kumimoji="0" lang="ko-KR" altLang="en-US" sz="1600" b="1" i="0" u="none" strike="noStrike" kern="1200" cap="none" spc="0" normalizeH="0" baseline="0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13" name="TextBox 5">
              <a:extLst>
                <a:ext uri="{FF2B5EF4-FFF2-40B4-BE49-F238E27FC236}">
                  <a16:creationId xmlns:a16="http://schemas.microsoft.com/office/drawing/2014/main" id="{719A6D59-4B50-A5CC-2385-250DD35E6A8B}"/>
                </a:ext>
              </a:extLst>
            </p:cNvPr>
            <p:cNvSpPr txBox="1"/>
            <p:nvPr/>
          </p:nvSpPr>
          <p:spPr>
            <a:xfrm>
              <a:off x="1497134" y="1071801"/>
              <a:ext cx="1349335" cy="4942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r>
                <a:rPr kumimoji="0" lang="ko-KR" altLang="en-US" sz="2000" b="1" i="0" u="none" strike="noStrike" kern="1200" cap="none" spc="0" normalizeH="0" baseline="0" dirty="0"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rPr>
                <a:t>마무리</a:t>
              </a:r>
              <a:endParaRPr kumimoji="0" lang="en-US" altLang="ko-KR" sz="2000" b="1" i="0" u="none" strike="noStrike" kern="1200" cap="none" spc="0" normalizeH="0" baseline="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9F0DC9B0-C2D4-EAE6-5AEC-E35EF0996842}"/>
              </a:ext>
            </a:extLst>
          </p:cNvPr>
          <p:cNvSpPr txBox="1"/>
          <p:nvPr/>
        </p:nvSpPr>
        <p:spPr>
          <a:xfrm>
            <a:off x="451035" y="973217"/>
            <a:ext cx="112899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ko-KR" sz="3600" b="1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Let’s play </a:t>
            </a:r>
            <a:r>
              <a:rPr lang="en-US" altLang="ko-KR" sz="3600" b="1" u="sng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         </a:t>
            </a:r>
            <a:r>
              <a:rPr lang="en-US" altLang="ko-KR" sz="3600" b="1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r>
              <a:rPr lang="ko-KR" altLang="en-US" sz="3600" b="1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빙고 게임</a:t>
            </a:r>
            <a:endParaRPr lang="ko-KR" altLang="en-US" sz="3600" b="1" dirty="0">
              <a:solidFill>
                <a:srgbClr val="F93A64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9C663B-70EF-B7FD-962F-4D05CE2B082A}"/>
              </a:ext>
            </a:extLst>
          </p:cNvPr>
          <p:cNvSpPr txBox="1"/>
          <p:nvPr/>
        </p:nvSpPr>
        <p:spPr>
          <a:xfrm>
            <a:off x="711929" y="1803561"/>
            <a:ext cx="10070769" cy="53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0" lang="ko-KR" altLang="en-US" sz="2200" b="1" i="0" u="none" strike="noStrike" kern="1200" cap="none" spc="0" normalizeH="0" baseline="0" dirty="0">
                <a:solidFill>
                  <a:srgbClr val="00B050"/>
                </a:solidFill>
                <a:latin typeface="+mn-ea"/>
              </a:rPr>
              <a:t>★</a:t>
            </a:r>
            <a:r>
              <a:rPr kumimoji="0" lang="ko-KR" altLang="en-US" sz="2200" b="1" i="0" u="none" strike="noStrike" kern="1200" cap="none" spc="0" normalizeH="0" baseline="0" dirty="0">
                <a:solidFill>
                  <a:schemeClr val="accent6">
                    <a:lumMod val="75000"/>
                  </a:schemeClr>
                </a:solidFill>
                <a:latin typeface="+mn-ea"/>
              </a:rPr>
              <a:t> </a:t>
            </a:r>
            <a:r>
              <a:rPr kumimoji="0" lang="ko-KR" altLang="en-US" sz="2200" b="1" i="0" u="none" strike="noStrike" kern="1200" cap="none" spc="0" normalizeH="0" baseline="0" dirty="0">
                <a:solidFill>
                  <a:srgbClr val="66442A"/>
                </a:solidFill>
                <a:latin typeface="+mn-ea"/>
              </a:rPr>
              <a:t>다음</a:t>
            </a:r>
            <a:r>
              <a:rPr kumimoji="0" lang="en-US" altLang="ko-KR" sz="2200" b="1" i="0" u="none" strike="noStrike" kern="1200" cap="none" spc="0" normalizeH="0" baseline="0" dirty="0">
                <a:solidFill>
                  <a:srgbClr val="66442A"/>
                </a:solidFill>
                <a:latin typeface="+mn-ea"/>
              </a:rPr>
              <a:t> </a:t>
            </a:r>
            <a:r>
              <a:rPr kumimoji="0" lang="ko-KR" altLang="en-US" sz="2200" b="1" i="0" u="none" strike="noStrike" kern="1200" cap="none" spc="0" normalizeH="0" baseline="0" dirty="0">
                <a:solidFill>
                  <a:srgbClr val="66442A"/>
                </a:solidFill>
                <a:latin typeface="+mn-ea"/>
              </a:rPr>
              <a:t>빙고판을 이용해 빙고 게임을 해 봅시다</a:t>
            </a:r>
            <a:r>
              <a:rPr kumimoji="0" lang="en-US" altLang="ko-KR" sz="2200" b="1" i="0" u="none" strike="noStrike" kern="1200" cap="none" spc="0" normalizeH="0" baseline="0" dirty="0">
                <a:solidFill>
                  <a:srgbClr val="66442A"/>
                </a:solidFill>
                <a:latin typeface="+mn-ea"/>
              </a:rPr>
              <a:t>.</a:t>
            </a:r>
            <a:endParaRPr lang="ko-KR" altLang="en-US" sz="2200" b="1" dirty="0">
              <a:solidFill>
                <a:srgbClr val="66442A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2" name="그룹 21">
            <a:extLst>
              <a:ext uri="{FF2B5EF4-FFF2-40B4-BE49-F238E27FC236}">
                <a16:creationId xmlns:a16="http://schemas.microsoft.com/office/drawing/2014/main" id="{21FFE01E-E98B-C54B-A830-6B49C375CF17}"/>
              </a:ext>
            </a:extLst>
          </p:cNvPr>
          <p:cNvGrpSpPr/>
          <p:nvPr/>
        </p:nvGrpSpPr>
        <p:grpSpPr>
          <a:xfrm>
            <a:off x="774037" y="2524452"/>
            <a:ext cx="10643925" cy="3755517"/>
            <a:chOff x="774037" y="2524452"/>
            <a:chExt cx="10643925" cy="3755517"/>
          </a:xfrm>
        </p:grpSpPr>
        <p:pic>
          <p:nvPicPr>
            <p:cNvPr id="6" name="그림 5">
              <a:extLst>
                <a:ext uri="{FF2B5EF4-FFF2-40B4-BE49-F238E27FC236}">
                  <a16:creationId xmlns:a16="http://schemas.microsoft.com/office/drawing/2014/main" id="{1415CF9B-91AE-9168-FA88-28DD7ED6E93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74037" y="2524452"/>
              <a:ext cx="10643925" cy="3755517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A22A82C-FCA8-57BD-FA76-49E18DC277E0}"/>
                </a:ext>
              </a:extLst>
            </p:cNvPr>
            <p:cNvSpPr txBox="1"/>
            <p:nvPr/>
          </p:nvSpPr>
          <p:spPr>
            <a:xfrm>
              <a:off x="2712734" y="3587976"/>
              <a:ext cx="1046466" cy="28469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ko-KR" sz="1250" b="1" dirty="0">
                  <a:latin typeface="Century Gothic" panose="020B0502020202020204" pitchFamily="34" charset="0"/>
                  <a:ea typeface="맑은 고딕" panose="020B0503020000020004" pitchFamily="50" charset="-127"/>
                </a:rPr>
                <a:t>badminton</a:t>
              </a:r>
              <a:endParaRPr lang="ko-KR" altLang="en-US" sz="1250" b="1" dirty="0">
                <a:latin typeface="Century Gothic" panose="020B0502020202020204" pitchFamily="34" charset="0"/>
                <a:ea typeface="맑은 고딕" panose="020B0503020000020004" pitchFamily="50" charset="-127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C848AEE-1393-E5A8-3DF7-C2D760FAC62C}"/>
                </a:ext>
              </a:extLst>
            </p:cNvPr>
            <p:cNvSpPr txBox="1"/>
            <p:nvPr/>
          </p:nvSpPr>
          <p:spPr>
            <a:xfrm>
              <a:off x="3798277" y="3587975"/>
              <a:ext cx="1046466" cy="28469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ko-KR" sz="1250" b="1" dirty="0">
                  <a:latin typeface="Century Gothic" panose="020B0502020202020204" pitchFamily="34" charset="0"/>
                  <a:ea typeface="맑은 고딕" panose="020B0503020000020004" pitchFamily="50" charset="-127"/>
                </a:rPr>
                <a:t>basketball</a:t>
              </a:r>
              <a:endParaRPr lang="ko-KR" altLang="en-US" sz="1250" b="1" dirty="0">
                <a:latin typeface="Century Gothic" panose="020B0502020202020204" pitchFamily="34" charset="0"/>
                <a:ea typeface="맑은 고딕" panose="020B0503020000020004" pitchFamily="50" charset="-127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FFF5B4B-586D-A678-0B80-47C989F1CEB6}"/>
                </a:ext>
              </a:extLst>
            </p:cNvPr>
            <p:cNvSpPr txBox="1"/>
            <p:nvPr/>
          </p:nvSpPr>
          <p:spPr>
            <a:xfrm>
              <a:off x="4883820" y="3587975"/>
              <a:ext cx="963486" cy="28469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50" b="1" dirty="0">
                  <a:latin typeface="Century Gothic" panose="020B0502020202020204" pitchFamily="34" charset="0"/>
                  <a:ea typeface="맑은 고딕" panose="020B0503020000020004" pitchFamily="50" charset="-127"/>
                </a:rPr>
                <a:t>golf</a:t>
              </a:r>
              <a:endParaRPr lang="ko-KR" altLang="en-US" sz="1250" b="1" dirty="0">
                <a:latin typeface="Century Gothic" panose="020B0502020202020204" pitchFamily="34" charset="0"/>
                <a:ea typeface="맑은 고딕" panose="020B0503020000020004" pitchFamily="50" charset="-127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97839AF-9D4B-72C4-63E3-E05CEB18A857}"/>
                </a:ext>
              </a:extLst>
            </p:cNvPr>
            <p:cNvSpPr txBox="1"/>
            <p:nvPr/>
          </p:nvSpPr>
          <p:spPr>
            <a:xfrm>
              <a:off x="5944724" y="3587976"/>
              <a:ext cx="1046466" cy="28469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50" b="1" dirty="0">
                  <a:latin typeface="Century Gothic" panose="020B0502020202020204" pitchFamily="34" charset="0"/>
                  <a:ea typeface="맑은 고딕" panose="020B0503020000020004" pitchFamily="50" charset="-127"/>
                </a:rPr>
                <a:t>hockey</a:t>
              </a:r>
              <a:endParaRPr lang="ko-KR" altLang="en-US" sz="1250" b="1" dirty="0">
                <a:latin typeface="Century Gothic" panose="020B0502020202020204" pitchFamily="34" charset="0"/>
                <a:ea typeface="맑은 고딕" panose="020B0503020000020004" pitchFamily="50" charset="-127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89F63E9-0CCA-C43C-4D0C-6E354C2CBA61}"/>
                </a:ext>
              </a:extLst>
            </p:cNvPr>
            <p:cNvSpPr txBox="1"/>
            <p:nvPr/>
          </p:nvSpPr>
          <p:spPr>
            <a:xfrm>
              <a:off x="7030267" y="3587975"/>
              <a:ext cx="1046466" cy="28469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50" b="1" dirty="0">
                  <a:latin typeface="Century Gothic" panose="020B0502020202020204" pitchFamily="34" charset="0"/>
                  <a:ea typeface="맑은 고딕" panose="020B0503020000020004" pitchFamily="50" charset="-127"/>
                </a:rPr>
                <a:t>soccer</a:t>
              </a:r>
              <a:endParaRPr lang="ko-KR" altLang="en-US" sz="1250" b="1" dirty="0">
                <a:latin typeface="Century Gothic" panose="020B0502020202020204" pitchFamily="34" charset="0"/>
                <a:ea typeface="맑은 고딕" panose="020B0503020000020004" pitchFamily="50" charset="-127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8DD81FD-1C39-6AB4-6C73-FA82CCC3B2F3}"/>
                </a:ext>
              </a:extLst>
            </p:cNvPr>
            <p:cNvSpPr txBox="1"/>
            <p:nvPr/>
          </p:nvSpPr>
          <p:spPr>
            <a:xfrm>
              <a:off x="8115810" y="3587975"/>
              <a:ext cx="975309" cy="28469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50" b="1" dirty="0">
                  <a:latin typeface="Century Gothic" panose="020B0502020202020204" pitchFamily="34" charset="0"/>
                  <a:ea typeface="맑은 고딕" panose="020B0503020000020004" pitchFamily="50" charset="-127"/>
                </a:rPr>
                <a:t>tennis</a:t>
              </a:r>
              <a:endParaRPr lang="ko-KR" altLang="en-US" sz="1250" b="1" dirty="0">
                <a:latin typeface="Century Gothic" panose="020B0502020202020204" pitchFamily="34" charset="0"/>
                <a:ea typeface="맑은 고딕" panose="020B0503020000020004" pitchFamily="50" charset="-127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02B20BD-ADB7-B026-6C17-C64CA0C6A8A0}"/>
                </a:ext>
              </a:extLst>
            </p:cNvPr>
            <p:cNvSpPr txBox="1"/>
            <p:nvPr/>
          </p:nvSpPr>
          <p:spPr>
            <a:xfrm>
              <a:off x="9188537" y="3491794"/>
              <a:ext cx="975309" cy="4770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50" b="1" dirty="0">
                  <a:latin typeface="Century Gothic" panose="020B0502020202020204" pitchFamily="34" charset="0"/>
                  <a:ea typeface="맑은 고딕" panose="020B0503020000020004" pitchFamily="50" charset="-127"/>
                </a:rPr>
                <a:t>table tennis</a:t>
              </a:r>
              <a:endParaRPr lang="ko-KR" altLang="en-US" sz="1250" b="1" dirty="0">
                <a:latin typeface="Century Gothic" panose="020B0502020202020204" pitchFamily="34" charset="0"/>
                <a:ea typeface="맑은 고딕" panose="020B0503020000020004" pitchFamily="50" charset="-127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D0E7C44-E924-74F3-6599-E96CE6170816}"/>
                </a:ext>
              </a:extLst>
            </p:cNvPr>
            <p:cNvSpPr txBox="1"/>
            <p:nvPr/>
          </p:nvSpPr>
          <p:spPr>
            <a:xfrm>
              <a:off x="10274079" y="3587975"/>
              <a:ext cx="1033650" cy="28469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50" b="1" dirty="0">
                  <a:latin typeface="Century Gothic" panose="020B0502020202020204" pitchFamily="34" charset="0"/>
                  <a:ea typeface="맑은 고딕" panose="020B0503020000020004" pitchFamily="50" charset="-127"/>
                </a:rPr>
                <a:t>volleyball</a:t>
              </a:r>
              <a:endParaRPr lang="ko-KR" altLang="en-US" sz="1250" b="1" dirty="0">
                <a:latin typeface="Century Gothic" panose="020B0502020202020204" pitchFamily="34" charset="0"/>
                <a:ea typeface="맑은 고딕" panose="020B0503020000020004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359613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81E75E8-812F-2AE5-1E90-95AC5CBE118B}"/>
              </a:ext>
            </a:extLst>
          </p:cNvPr>
          <p:cNvSpPr txBox="1"/>
          <p:nvPr/>
        </p:nvSpPr>
        <p:spPr>
          <a:xfrm>
            <a:off x="0" y="1246885"/>
            <a:ext cx="12192000" cy="1688026"/>
          </a:xfrm>
          <a:prstGeom prst="rect">
            <a:avLst/>
          </a:prstGeom>
          <a:noFill/>
          <a:ln w="9525">
            <a:noFill/>
          </a:ln>
        </p:spPr>
        <p:txBody>
          <a:bodyPr wrap="square" rtlCol="0" anchor="ctr">
            <a:spAutoFit/>
          </a:bodyPr>
          <a:lstStyle/>
          <a:p>
            <a:pPr marL="358775" indent="-269875" algn="ctr">
              <a:lnSpc>
                <a:spcPct val="150000"/>
              </a:lnSpc>
            </a:pPr>
            <a:r>
              <a:rPr lang="en-US" altLang="ko-KR" sz="8000" b="1" dirty="0">
                <a:ln/>
                <a:solidFill>
                  <a:schemeClr val="accent5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Excellent!</a:t>
            </a:r>
            <a:endParaRPr lang="ko-KR" altLang="en-US" sz="8000" b="1" dirty="0">
              <a:ln/>
              <a:solidFill>
                <a:schemeClr val="accent5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Tahoma" panose="020B0604030504040204" pitchFamily="34" charset="0"/>
              <a:ea typeface="맑은 고딕" panose="020B0503020000020004" pitchFamily="50" charset="-127"/>
              <a:cs typeface="Tahoma" panose="020B0604030504040204" pitchFamily="34" charset="0"/>
            </a:endParaRPr>
          </a:p>
        </p:txBody>
      </p:sp>
      <p:pic>
        <p:nvPicPr>
          <p:cNvPr id="5" name="그림 4" descr="그래픽, 그래픽 디자인, 폰트, 스크린샷이(가) 표시된 사진&#10;&#10;자동 생성된 설명">
            <a:extLst>
              <a:ext uri="{FF2B5EF4-FFF2-40B4-BE49-F238E27FC236}">
                <a16:creationId xmlns:a16="http://schemas.microsoft.com/office/drawing/2014/main" id="{6FE86D98-9979-493B-7A7C-35F97BDCB0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855" y="291661"/>
            <a:ext cx="1015683" cy="295878"/>
          </a:xfrm>
          <a:prstGeom prst="rect">
            <a:avLst/>
          </a:prstGeom>
        </p:spPr>
      </p:pic>
      <p:grpSp>
        <p:nvGrpSpPr>
          <p:cNvPr id="7" name="그룹 6">
            <a:extLst>
              <a:ext uri="{FF2B5EF4-FFF2-40B4-BE49-F238E27FC236}">
                <a16:creationId xmlns:a16="http://schemas.microsoft.com/office/drawing/2014/main" id="{749119DF-0E10-C23E-ACB2-A31B8B083DB8}"/>
              </a:ext>
            </a:extLst>
          </p:cNvPr>
          <p:cNvGrpSpPr/>
          <p:nvPr/>
        </p:nvGrpSpPr>
        <p:grpSpPr>
          <a:xfrm>
            <a:off x="769697" y="3074138"/>
            <a:ext cx="10660303" cy="3783862"/>
            <a:chOff x="769697" y="3074138"/>
            <a:chExt cx="10660303" cy="3783862"/>
          </a:xfrm>
        </p:grpSpPr>
        <p:pic>
          <p:nvPicPr>
            <p:cNvPr id="2" name="그림 1" descr="그림, 스케치, 그래픽 디자인, 일러스트레이션이(가) 표시된 사진">
              <a:extLst>
                <a:ext uri="{FF2B5EF4-FFF2-40B4-BE49-F238E27FC236}">
                  <a16:creationId xmlns:a16="http://schemas.microsoft.com/office/drawing/2014/main" id="{6F23A049-4069-0AEC-1C55-3D3FAB613B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98" r="17074" b="17852"/>
            <a:stretch/>
          </p:blipFill>
          <p:spPr>
            <a:xfrm>
              <a:off x="769697" y="3074138"/>
              <a:ext cx="10660303" cy="3783862"/>
            </a:xfrm>
            <a:prstGeom prst="rect">
              <a:avLst/>
            </a:prstGeom>
          </p:spPr>
        </p:pic>
        <p:pic>
          <p:nvPicPr>
            <p:cNvPr id="6" name="그림 5">
              <a:extLst>
                <a:ext uri="{FF2B5EF4-FFF2-40B4-BE49-F238E27FC236}">
                  <a16:creationId xmlns:a16="http://schemas.microsoft.com/office/drawing/2014/main" id="{C503CE20-2182-6713-85E4-3D6AC6722C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24282" y="6529369"/>
              <a:ext cx="971686" cy="2572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55915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014559-F28D-6E97-C48A-601B667F15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56540D5B-CB8E-79F3-1AE9-7E83A3ABB923}"/>
              </a:ext>
            </a:extLst>
          </p:cNvPr>
          <p:cNvSpPr/>
          <p:nvPr/>
        </p:nvSpPr>
        <p:spPr>
          <a:xfrm>
            <a:off x="451035" y="447516"/>
            <a:ext cx="11289930" cy="59629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ko-KR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52145FC6-D879-E579-06BE-EFB61B86EB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1119" y="1762192"/>
            <a:ext cx="3129761" cy="33336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2E704A0-46BB-DFCB-AA2C-326FF314A9C8}"/>
              </a:ext>
            </a:extLst>
          </p:cNvPr>
          <p:cNvSpPr txBox="1"/>
          <p:nvPr/>
        </p:nvSpPr>
        <p:spPr>
          <a:xfrm>
            <a:off x="477121" y="5622748"/>
            <a:ext cx="1128993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ko-KR" altLang="en-US" sz="4300" b="1" dirty="0">
                <a:solidFill>
                  <a:srgbClr val="0070C0"/>
                </a:solidFill>
                <a:latin typeface="Century Gothic" panose="020B0502020202020204" pitchFamily="34" charset="0"/>
                <a:ea typeface="맑은 고딕" panose="020B0503020000020004" pitchFamily="50" charset="-127"/>
              </a:rPr>
              <a:t>배드민턴</a:t>
            </a:r>
          </a:p>
        </p:txBody>
      </p: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94AFB57B-4DAA-499D-B76C-C0B2103CC89F}"/>
              </a:ext>
            </a:extLst>
          </p:cNvPr>
          <p:cNvGrpSpPr/>
          <p:nvPr/>
        </p:nvGrpSpPr>
        <p:grpSpPr>
          <a:xfrm>
            <a:off x="451035" y="363526"/>
            <a:ext cx="1367004" cy="432848"/>
            <a:chOff x="1497134" y="1036821"/>
            <a:chExt cx="1557029" cy="534683"/>
          </a:xfrm>
        </p:grpSpPr>
        <p:sp>
          <p:nvSpPr>
            <p:cNvPr id="12" name="직사각형 11">
              <a:extLst>
                <a:ext uri="{FF2B5EF4-FFF2-40B4-BE49-F238E27FC236}">
                  <a16:creationId xmlns:a16="http://schemas.microsoft.com/office/drawing/2014/main" id="{31200651-87CD-98AF-CFB2-17E6F8413F96}"/>
                </a:ext>
              </a:extLst>
            </p:cNvPr>
            <p:cNvSpPr/>
            <p:nvPr/>
          </p:nvSpPr>
          <p:spPr>
            <a:xfrm>
              <a:off x="1497134" y="1036821"/>
              <a:ext cx="1557029" cy="534683"/>
            </a:xfrm>
            <a:custGeom>
              <a:avLst/>
              <a:gdLst>
                <a:gd name="connsiteX0" fmla="*/ 0 w 4894621"/>
                <a:gd name="connsiteY0" fmla="*/ 0 h 730193"/>
                <a:gd name="connsiteX1" fmla="*/ 4894621 w 4894621"/>
                <a:gd name="connsiteY1" fmla="*/ 0 h 730193"/>
                <a:gd name="connsiteX2" fmla="*/ 4894621 w 4894621"/>
                <a:gd name="connsiteY2" fmla="*/ 730193 h 730193"/>
                <a:gd name="connsiteX3" fmla="*/ 0 w 4894621"/>
                <a:gd name="connsiteY3" fmla="*/ 730193 h 730193"/>
                <a:gd name="connsiteX4" fmla="*/ 0 w 4894621"/>
                <a:gd name="connsiteY4" fmla="*/ 0 h 730193"/>
                <a:gd name="connsiteX0" fmla="*/ 0 w 4894621"/>
                <a:gd name="connsiteY0" fmla="*/ 0 h 730193"/>
                <a:gd name="connsiteX1" fmla="*/ 4894621 w 4894621"/>
                <a:gd name="connsiteY1" fmla="*/ 0 h 730193"/>
                <a:gd name="connsiteX2" fmla="*/ 4894621 w 4894621"/>
                <a:gd name="connsiteY2" fmla="*/ 730193 h 730193"/>
                <a:gd name="connsiteX3" fmla="*/ 0 w 4894621"/>
                <a:gd name="connsiteY3" fmla="*/ 730193 h 730193"/>
                <a:gd name="connsiteX4" fmla="*/ 0 w 4894621"/>
                <a:gd name="connsiteY4" fmla="*/ 0 h 730193"/>
                <a:gd name="connsiteX0" fmla="*/ 0 w 4894621"/>
                <a:gd name="connsiteY0" fmla="*/ 0 h 730193"/>
                <a:gd name="connsiteX1" fmla="*/ 4894621 w 4894621"/>
                <a:gd name="connsiteY1" fmla="*/ 0 h 730193"/>
                <a:gd name="connsiteX2" fmla="*/ 4894621 w 4894621"/>
                <a:gd name="connsiteY2" fmla="*/ 730193 h 730193"/>
                <a:gd name="connsiteX3" fmla="*/ 0 w 4894621"/>
                <a:gd name="connsiteY3" fmla="*/ 730193 h 730193"/>
                <a:gd name="connsiteX4" fmla="*/ 0 w 4894621"/>
                <a:gd name="connsiteY4" fmla="*/ 0 h 73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4621" h="730193">
                  <a:moveTo>
                    <a:pt x="0" y="0"/>
                  </a:moveTo>
                  <a:lnTo>
                    <a:pt x="4894621" y="0"/>
                  </a:lnTo>
                  <a:cubicBezTo>
                    <a:pt x="4132621" y="433898"/>
                    <a:pt x="4653321" y="480445"/>
                    <a:pt x="4894621" y="730193"/>
                  </a:cubicBezTo>
                  <a:lnTo>
                    <a:pt x="0" y="7301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 w="12700" cap="flat" cmpd="sng" algn="ctr">
              <a:noFill/>
              <a:prstDash val="solid"/>
              <a:miter/>
            </a:ln>
            <a:effectLst>
              <a:outerShdw blurRad="50800" dist="50800" dir="2700000" algn="tl" rotWithShape="0">
                <a:srgbClr val="000000">
                  <a:alpha val="40000"/>
                </a:srgbClr>
              </a:outerShdw>
            </a:effectLst>
          </p:spPr>
          <p:txBody>
            <a:bodyPr anchor="ctr"/>
            <a:lstStyle/>
            <a:p>
              <a:pPr marL="0" indent="0" algn="ctr" defTabSz="914400" rtl="0" eaLnBrk="1" latinLnBrk="1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None/>
                <a:defRPr/>
              </a:pPr>
              <a:endParaRPr kumimoji="0" lang="ko-KR" altLang="en-US" sz="1600" b="1" i="0" u="none" strike="noStrike" kern="1200" cap="none" spc="0" normalizeH="0" baseline="0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13" name="TextBox 5">
              <a:extLst>
                <a:ext uri="{FF2B5EF4-FFF2-40B4-BE49-F238E27FC236}">
                  <a16:creationId xmlns:a16="http://schemas.microsoft.com/office/drawing/2014/main" id="{E4D7D194-289C-41F9-8D27-714C60D0C2D1}"/>
                </a:ext>
              </a:extLst>
            </p:cNvPr>
            <p:cNvSpPr txBox="1"/>
            <p:nvPr/>
          </p:nvSpPr>
          <p:spPr>
            <a:xfrm>
              <a:off x="1497134" y="1071801"/>
              <a:ext cx="1349335" cy="4942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r>
                <a:rPr kumimoji="0" lang="ko-KR" altLang="en-US" sz="2000" b="1" i="0" u="none" strike="noStrike" kern="1200" cap="none" spc="0" normalizeH="0" baseline="0" dirty="0"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rPr>
                <a:t>도입</a:t>
              </a:r>
              <a:endParaRPr kumimoji="0" lang="en-US" altLang="ko-KR" sz="2000" b="1" i="0" u="none" strike="noStrike" kern="1200" cap="none" spc="0" normalizeH="0" baseline="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26758377-9321-0BB5-6B36-0D7CE77BD224}"/>
              </a:ext>
            </a:extLst>
          </p:cNvPr>
          <p:cNvSpPr txBox="1"/>
          <p:nvPr/>
        </p:nvSpPr>
        <p:spPr>
          <a:xfrm>
            <a:off x="451035" y="800998"/>
            <a:ext cx="112899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ko-KR" altLang="en-US" sz="3600" b="1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하계 올림픽 종목 맞히기</a:t>
            </a:r>
          </a:p>
        </p:txBody>
      </p:sp>
    </p:spTree>
    <p:extLst>
      <p:ext uri="{BB962C8B-B14F-4D97-AF65-F5344CB8AC3E}">
        <p14:creationId xmlns:p14="http://schemas.microsoft.com/office/powerpoint/2010/main" val="990719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C49FF9-9811-63FE-FFB3-54211AC4BF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8E6B5BA6-36C5-7697-C2EC-5696E6EDE753}"/>
              </a:ext>
            </a:extLst>
          </p:cNvPr>
          <p:cNvSpPr/>
          <p:nvPr/>
        </p:nvSpPr>
        <p:spPr>
          <a:xfrm>
            <a:off x="451035" y="447516"/>
            <a:ext cx="11289930" cy="59629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ko-KR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5F8A5240-7C66-1ACE-E45A-D7F319079A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0799" y="1915588"/>
            <a:ext cx="3430401" cy="302682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6952899-3F6F-AA36-AE1D-685F8720DA5A}"/>
              </a:ext>
            </a:extLst>
          </p:cNvPr>
          <p:cNvSpPr txBox="1"/>
          <p:nvPr/>
        </p:nvSpPr>
        <p:spPr>
          <a:xfrm>
            <a:off x="477121" y="5622748"/>
            <a:ext cx="1128993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ko-KR" altLang="en-US" sz="4300" b="1" dirty="0">
                <a:solidFill>
                  <a:srgbClr val="0070C0"/>
                </a:solidFill>
                <a:latin typeface="Century Gothic" panose="020B0502020202020204" pitchFamily="34" charset="0"/>
                <a:ea typeface="맑은 고딕" panose="020B0503020000020004" pitchFamily="50" charset="-127"/>
              </a:rPr>
              <a:t>탁구</a:t>
            </a:r>
          </a:p>
        </p:txBody>
      </p: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AE32C09B-B4C2-254A-C7E4-FFCD32272431}"/>
              </a:ext>
            </a:extLst>
          </p:cNvPr>
          <p:cNvGrpSpPr/>
          <p:nvPr/>
        </p:nvGrpSpPr>
        <p:grpSpPr>
          <a:xfrm>
            <a:off x="451035" y="363526"/>
            <a:ext cx="1367004" cy="432848"/>
            <a:chOff x="1497134" y="1036821"/>
            <a:chExt cx="1557029" cy="534683"/>
          </a:xfrm>
        </p:grpSpPr>
        <p:sp>
          <p:nvSpPr>
            <p:cNvPr id="12" name="직사각형 11">
              <a:extLst>
                <a:ext uri="{FF2B5EF4-FFF2-40B4-BE49-F238E27FC236}">
                  <a16:creationId xmlns:a16="http://schemas.microsoft.com/office/drawing/2014/main" id="{E8329867-1049-2EE1-6A83-EFE4351A0F0D}"/>
                </a:ext>
              </a:extLst>
            </p:cNvPr>
            <p:cNvSpPr/>
            <p:nvPr/>
          </p:nvSpPr>
          <p:spPr>
            <a:xfrm>
              <a:off x="1497134" y="1036821"/>
              <a:ext cx="1557029" cy="534683"/>
            </a:xfrm>
            <a:custGeom>
              <a:avLst/>
              <a:gdLst>
                <a:gd name="connsiteX0" fmla="*/ 0 w 4894621"/>
                <a:gd name="connsiteY0" fmla="*/ 0 h 730193"/>
                <a:gd name="connsiteX1" fmla="*/ 4894621 w 4894621"/>
                <a:gd name="connsiteY1" fmla="*/ 0 h 730193"/>
                <a:gd name="connsiteX2" fmla="*/ 4894621 w 4894621"/>
                <a:gd name="connsiteY2" fmla="*/ 730193 h 730193"/>
                <a:gd name="connsiteX3" fmla="*/ 0 w 4894621"/>
                <a:gd name="connsiteY3" fmla="*/ 730193 h 730193"/>
                <a:gd name="connsiteX4" fmla="*/ 0 w 4894621"/>
                <a:gd name="connsiteY4" fmla="*/ 0 h 730193"/>
                <a:gd name="connsiteX0" fmla="*/ 0 w 4894621"/>
                <a:gd name="connsiteY0" fmla="*/ 0 h 730193"/>
                <a:gd name="connsiteX1" fmla="*/ 4894621 w 4894621"/>
                <a:gd name="connsiteY1" fmla="*/ 0 h 730193"/>
                <a:gd name="connsiteX2" fmla="*/ 4894621 w 4894621"/>
                <a:gd name="connsiteY2" fmla="*/ 730193 h 730193"/>
                <a:gd name="connsiteX3" fmla="*/ 0 w 4894621"/>
                <a:gd name="connsiteY3" fmla="*/ 730193 h 730193"/>
                <a:gd name="connsiteX4" fmla="*/ 0 w 4894621"/>
                <a:gd name="connsiteY4" fmla="*/ 0 h 730193"/>
                <a:gd name="connsiteX0" fmla="*/ 0 w 4894621"/>
                <a:gd name="connsiteY0" fmla="*/ 0 h 730193"/>
                <a:gd name="connsiteX1" fmla="*/ 4894621 w 4894621"/>
                <a:gd name="connsiteY1" fmla="*/ 0 h 730193"/>
                <a:gd name="connsiteX2" fmla="*/ 4894621 w 4894621"/>
                <a:gd name="connsiteY2" fmla="*/ 730193 h 730193"/>
                <a:gd name="connsiteX3" fmla="*/ 0 w 4894621"/>
                <a:gd name="connsiteY3" fmla="*/ 730193 h 730193"/>
                <a:gd name="connsiteX4" fmla="*/ 0 w 4894621"/>
                <a:gd name="connsiteY4" fmla="*/ 0 h 73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4621" h="730193">
                  <a:moveTo>
                    <a:pt x="0" y="0"/>
                  </a:moveTo>
                  <a:lnTo>
                    <a:pt x="4894621" y="0"/>
                  </a:lnTo>
                  <a:cubicBezTo>
                    <a:pt x="4132621" y="433898"/>
                    <a:pt x="4653321" y="480445"/>
                    <a:pt x="4894621" y="730193"/>
                  </a:cubicBezTo>
                  <a:lnTo>
                    <a:pt x="0" y="7301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 w="12700" cap="flat" cmpd="sng" algn="ctr">
              <a:noFill/>
              <a:prstDash val="solid"/>
              <a:miter/>
            </a:ln>
            <a:effectLst>
              <a:outerShdw blurRad="50800" dist="50800" dir="2700000" algn="tl" rotWithShape="0">
                <a:srgbClr val="000000">
                  <a:alpha val="40000"/>
                </a:srgbClr>
              </a:outerShdw>
            </a:effectLst>
          </p:spPr>
          <p:txBody>
            <a:bodyPr anchor="ctr"/>
            <a:lstStyle/>
            <a:p>
              <a:pPr marL="0" indent="0" algn="ctr" defTabSz="914400" rtl="0" eaLnBrk="1" latinLnBrk="1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None/>
                <a:defRPr/>
              </a:pPr>
              <a:endParaRPr kumimoji="0" lang="ko-KR" altLang="en-US" sz="1600" b="1" i="0" u="none" strike="noStrike" kern="1200" cap="none" spc="0" normalizeH="0" baseline="0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13" name="TextBox 5">
              <a:extLst>
                <a:ext uri="{FF2B5EF4-FFF2-40B4-BE49-F238E27FC236}">
                  <a16:creationId xmlns:a16="http://schemas.microsoft.com/office/drawing/2014/main" id="{47071FB2-5351-69B5-D683-8E6F5B33BE08}"/>
                </a:ext>
              </a:extLst>
            </p:cNvPr>
            <p:cNvSpPr txBox="1"/>
            <p:nvPr/>
          </p:nvSpPr>
          <p:spPr>
            <a:xfrm>
              <a:off x="1497134" y="1071801"/>
              <a:ext cx="1349335" cy="4942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r>
                <a:rPr kumimoji="0" lang="ko-KR" altLang="en-US" sz="2000" b="1" i="0" u="none" strike="noStrike" kern="1200" cap="none" spc="0" normalizeH="0" baseline="0" dirty="0"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rPr>
                <a:t>도입</a:t>
              </a:r>
              <a:endParaRPr kumimoji="0" lang="en-US" altLang="ko-KR" sz="2000" b="1" i="0" u="none" strike="noStrike" kern="1200" cap="none" spc="0" normalizeH="0" baseline="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906A3B74-7517-93C8-8761-CE5FA50FD78C}"/>
              </a:ext>
            </a:extLst>
          </p:cNvPr>
          <p:cNvSpPr txBox="1"/>
          <p:nvPr/>
        </p:nvSpPr>
        <p:spPr>
          <a:xfrm>
            <a:off x="451035" y="800998"/>
            <a:ext cx="112899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ko-KR" altLang="en-US" sz="3600" b="1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하계 올림픽 종목 맞히기</a:t>
            </a:r>
          </a:p>
        </p:txBody>
      </p:sp>
    </p:spTree>
    <p:extLst>
      <p:ext uri="{BB962C8B-B14F-4D97-AF65-F5344CB8AC3E}">
        <p14:creationId xmlns:p14="http://schemas.microsoft.com/office/powerpoint/2010/main" val="1168064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E6CAD4-BBD4-5B66-8F3B-88BF1C1EE9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917DB1C9-FC6C-D2A3-A469-6FB3D58C0615}"/>
              </a:ext>
            </a:extLst>
          </p:cNvPr>
          <p:cNvSpPr/>
          <p:nvPr/>
        </p:nvSpPr>
        <p:spPr>
          <a:xfrm>
            <a:off x="451035" y="447516"/>
            <a:ext cx="11289930" cy="59629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ko-KR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D1F19C9E-0E2B-26D4-E16A-7940E79E01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7052" y="1798525"/>
            <a:ext cx="3137895" cy="326094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210A5C7-96DB-F568-BA5A-CD7F1B3D02A6}"/>
              </a:ext>
            </a:extLst>
          </p:cNvPr>
          <p:cNvSpPr txBox="1"/>
          <p:nvPr/>
        </p:nvSpPr>
        <p:spPr>
          <a:xfrm>
            <a:off x="477121" y="5622748"/>
            <a:ext cx="1128993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ko-KR" altLang="en-US" sz="4300" b="1" dirty="0">
                <a:solidFill>
                  <a:srgbClr val="0070C0"/>
                </a:solidFill>
                <a:latin typeface="Century Gothic" panose="020B0502020202020204" pitchFamily="34" charset="0"/>
                <a:ea typeface="맑은 고딕" panose="020B0503020000020004" pitchFamily="50" charset="-127"/>
              </a:rPr>
              <a:t>복싱</a:t>
            </a:r>
          </a:p>
        </p:txBody>
      </p: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475EAB50-125D-D47B-4F5A-A81368BF9D7C}"/>
              </a:ext>
            </a:extLst>
          </p:cNvPr>
          <p:cNvGrpSpPr/>
          <p:nvPr/>
        </p:nvGrpSpPr>
        <p:grpSpPr>
          <a:xfrm>
            <a:off x="451035" y="363526"/>
            <a:ext cx="1367004" cy="432848"/>
            <a:chOff x="1497134" y="1036821"/>
            <a:chExt cx="1557029" cy="534683"/>
          </a:xfrm>
        </p:grpSpPr>
        <p:sp>
          <p:nvSpPr>
            <p:cNvPr id="12" name="직사각형 11">
              <a:extLst>
                <a:ext uri="{FF2B5EF4-FFF2-40B4-BE49-F238E27FC236}">
                  <a16:creationId xmlns:a16="http://schemas.microsoft.com/office/drawing/2014/main" id="{AEF6A136-6F83-355B-6798-BAD0C6075D8D}"/>
                </a:ext>
              </a:extLst>
            </p:cNvPr>
            <p:cNvSpPr/>
            <p:nvPr/>
          </p:nvSpPr>
          <p:spPr>
            <a:xfrm>
              <a:off x="1497134" y="1036821"/>
              <a:ext cx="1557029" cy="534683"/>
            </a:xfrm>
            <a:custGeom>
              <a:avLst/>
              <a:gdLst>
                <a:gd name="connsiteX0" fmla="*/ 0 w 4894621"/>
                <a:gd name="connsiteY0" fmla="*/ 0 h 730193"/>
                <a:gd name="connsiteX1" fmla="*/ 4894621 w 4894621"/>
                <a:gd name="connsiteY1" fmla="*/ 0 h 730193"/>
                <a:gd name="connsiteX2" fmla="*/ 4894621 w 4894621"/>
                <a:gd name="connsiteY2" fmla="*/ 730193 h 730193"/>
                <a:gd name="connsiteX3" fmla="*/ 0 w 4894621"/>
                <a:gd name="connsiteY3" fmla="*/ 730193 h 730193"/>
                <a:gd name="connsiteX4" fmla="*/ 0 w 4894621"/>
                <a:gd name="connsiteY4" fmla="*/ 0 h 730193"/>
                <a:gd name="connsiteX0" fmla="*/ 0 w 4894621"/>
                <a:gd name="connsiteY0" fmla="*/ 0 h 730193"/>
                <a:gd name="connsiteX1" fmla="*/ 4894621 w 4894621"/>
                <a:gd name="connsiteY1" fmla="*/ 0 h 730193"/>
                <a:gd name="connsiteX2" fmla="*/ 4894621 w 4894621"/>
                <a:gd name="connsiteY2" fmla="*/ 730193 h 730193"/>
                <a:gd name="connsiteX3" fmla="*/ 0 w 4894621"/>
                <a:gd name="connsiteY3" fmla="*/ 730193 h 730193"/>
                <a:gd name="connsiteX4" fmla="*/ 0 w 4894621"/>
                <a:gd name="connsiteY4" fmla="*/ 0 h 730193"/>
                <a:gd name="connsiteX0" fmla="*/ 0 w 4894621"/>
                <a:gd name="connsiteY0" fmla="*/ 0 h 730193"/>
                <a:gd name="connsiteX1" fmla="*/ 4894621 w 4894621"/>
                <a:gd name="connsiteY1" fmla="*/ 0 h 730193"/>
                <a:gd name="connsiteX2" fmla="*/ 4894621 w 4894621"/>
                <a:gd name="connsiteY2" fmla="*/ 730193 h 730193"/>
                <a:gd name="connsiteX3" fmla="*/ 0 w 4894621"/>
                <a:gd name="connsiteY3" fmla="*/ 730193 h 730193"/>
                <a:gd name="connsiteX4" fmla="*/ 0 w 4894621"/>
                <a:gd name="connsiteY4" fmla="*/ 0 h 73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4621" h="730193">
                  <a:moveTo>
                    <a:pt x="0" y="0"/>
                  </a:moveTo>
                  <a:lnTo>
                    <a:pt x="4894621" y="0"/>
                  </a:lnTo>
                  <a:cubicBezTo>
                    <a:pt x="4132621" y="433898"/>
                    <a:pt x="4653321" y="480445"/>
                    <a:pt x="4894621" y="730193"/>
                  </a:cubicBezTo>
                  <a:lnTo>
                    <a:pt x="0" y="7301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 w="12700" cap="flat" cmpd="sng" algn="ctr">
              <a:noFill/>
              <a:prstDash val="solid"/>
              <a:miter/>
            </a:ln>
            <a:effectLst>
              <a:outerShdw blurRad="50800" dist="50800" dir="2700000" algn="tl" rotWithShape="0">
                <a:srgbClr val="000000">
                  <a:alpha val="40000"/>
                </a:srgbClr>
              </a:outerShdw>
            </a:effectLst>
          </p:spPr>
          <p:txBody>
            <a:bodyPr anchor="ctr"/>
            <a:lstStyle/>
            <a:p>
              <a:pPr marL="0" indent="0" algn="ctr" defTabSz="914400" rtl="0" eaLnBrk="1" latinLnBrk="1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None/>
                <a:defRPr/>
              </a:pPr>
              <a:endParaRPr kumimoji="0" lang="ko-KR" altLang="en-US" sz="1600" b="1" i="0" u="none" strike="noStrike" kern="1200" cap="none" spc="0" normalizeH="0" baseline="0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13" name="TextBox 5">
              <a:extLst>
                <a:ext uri="{FF2B5EF4-FFF2-40B4-BE49-F238E27FC236}">
                  <a16:creationId xmlns:a16="http://schemas.microsoft.com/office/drawing/2014/main" id="{31972D3B-8F33-4846-D97E-3B4DAF7027BF}"/>
                </a:ext>
              </a:extLst>
            </p:cNvPr>
            <p:cNvSpPr txBox="1"/>
            <p:nvPr/>
          </p:nvSpPr>
          <p:spPr>
            <a:xfrm>
              <a:off x="1497134" y="1071801"/>
              <a:ext cx="1349335" cy="4942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r>
                <a:rPr kumimoji="0" lang="ko-KR" altLang="en-US" sz="2000" b="1" i="0" u="none" strike="noStrike" kern="1200" cap="none" spc="0" normalizeH="0" baseline="0" dirty="0"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rPr>
                <a:t>도입</a:t>
              </a:r>
              <a:endParaRPr kumimoji="0" lang="en-US" altLang="ko-KR" sz="2000" b="1" i="0" u="none" strike="noStrike" kern="1200" cap="none" spc="0" normalizeH="0" baseline="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9C40FF42-6237-DE61-DA9A-A3C9E27AA60E}"/>
              </a:ext>
            </a:extLst>
          </p:cNvPr>
          <p:cNvSpPr txBox="1"/>
          <p:nvPr/>
        </p:nvSpPr>
        <p:spPr>
          <a:xfrm>
            <a:off x="451035" y="800998"/>
            <a:ext cx="112899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ko-KR" altLang="en-US" sz="3600" b="1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하계 올림픽 종목 맞히기</a:t>
            </a:r>
          </a:p>
        </p:txBody>
      </p:sp>
    </p:spTree>
    <p:extLst>
      <p:ext uri="{BB962C8B-B14F-4D97-AF65-F5344CB8AC3E}">
        <p14:creationId xmlns:p14="http://schemas.microsoft.com/office/powerpoint/2010/main" val="500100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A88B9D-224E-F7C8-E136-BA53C8F335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48D0E3F1-2B50-C323-C63E-F3172268B316}"/>
              </a:ext>
            </a:extLst>
          </p:cNvPr>
          <p:cNvSpPr/>
          <p:nvPr/>
        </p:nvSpPr>
        <p:spPr>
          <a:xfrm>
            <a:off x="451035" y="447516"/>
            <a:ext cx="11289930" cy="59629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ko-KR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CB19236E-A01D-ED0E-C9F8-4033A7E605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234" y="1646147"/>
            <a:ext cx="3963532" cy="356570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FBD2981-2AB6-43A2-3425-4CF7B7D63921}"/>
              </a:ext>
            </a:extLst>
          </p:cNvPr>
          <p:cNvSpPr txBox="1"/>
          <p:nvPr/>
        </p:nvSpPr>
        <p:spPr>
          <a:xfrm>
            <a:off x="477121" y="5622748"/>
            <a:ext cx="1128993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ko-KR" altLang="en-US" sz="4300" b="1" dirty="0">
                <a:solidFill>
                  <a:srgbClr val="0070C0"/>
                </a:solidFill>
                <a:latin typeface="Century Gothic" panose="020B0502020202020204" pitchFamily="34" charset="0"/>
                <a:ea typeface="맑은 고딕" panose="020B0503020000020004" pitchFamily="50" charset="-127"/>
              </a:rPr>
              <a:t>서핑</a:t>
            </a:r>
          </a:p>
        </p:txBody>
      </p: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62F37DE3-5E80-E7D1-8399-E90F58420D97}"/>
              </a:ext>
            </a:extLst>
          </p:cNvPr>
          <p:cNvGrpSpPr/>
          <p:nvPr/>
        </p:nvGrpSpPr>
        <p:grpSpPr>
          <a:xfrm>
            <a:off x="451035" y="363526"/>
            <a:ext cx="1367004" cy="432848"/>
            <a:chOff x="1497134" y="1036821"/>
            <a:chExt cx="1557029" cy="534683"/>
          </a:xfrm>
        </p:grpSpPr>
        <p:sp>
          <p:nvSpPr>
            <p:cNvPr id="12" name="직사각형 11">
              <a:extLst>
                <a:ext uri="{FF2B5EF4-FFF2-40B4-BE49-F238E27FC236}">
                  <a16:creationId xmlns:a16="http://schemas.microsoft.com/office/drawing/2014/main" id="{D0BC67F6-7E33-C31D-7062-C4C56B3EB204}"/>
                </a:ext>
              </a:extLst>
            </p:cNvPr>
            <p:cNvSpPr/>
            <p:nvPr/>
          </p:nvSpPr>
          <p:spPr>
            <a:xfrm>
              <a:off x="1497134" y="1036821"/>
              <a:ext cx="1557029" cy="534683"/>
            </a:xfrm>
            <a:custGeom>
              <a:avLst/>
              <a:gdLst>
                <a:gd name="connsiteX0" fmla="*/ 0 w 4894621"/>
                <a:gd name="connsiteY0" fmla="*/ 0 h 730193"/>
                <a:gd name="connsiteX1" fmla="*/ 4894621 w 4894621"/>
                <a:gd name="connsiteY1" fmla="*/ 0 h 730193"/>
                <a:gd name="connsiteX2" fmla="*/ 4894621 w 4894621"/>
                <a:gd name="connsiteY2" fmla="*/ 730193 h 730193"/>
                <a:gd name="connsiteX3" fmla="*/ 0 w 4894621"/>
                <a:gd name="connsiteY3" fmla="*/ 730193 h 730193"/>
                <a:gd name="connsiteX4" fmla="*/ 0 w 4894621"/>
                <a:gd name="connsiteY4" fmla="*/ 0 h 730193"/>
                <a:gd name="connsiteX0" fmla="*/ 0 w 4894621"/>
                <a:gd name="connsiteY0" fmla="*/ 0 h 730193"/>
                <a:gd name="connsiteX1" fmla="*/ 4894621 w 4894621"/>
                <a:gd name="connsiteY1" fmla="*/ 0 h 730193"/>
                <a:gd name="connsiteX2" fmla="*/ 4894621 w 4894621"/>
                <a:gd name="connsiteY2" fmla="*/ 730193 h 730193"/>
                <a:gd name="connsiteX3" fmla="*/ 0 w 4894621"/>
                <a:gd name="connsiteY3" fmla="*/ 730193 h 730193"/>
                <a:gd name="connsiteX4" fmla="*/ 0 w 4894621"/>
                <a:gd name="connsiteY4" fmla="*/ 0 h 730193"/>
                <a:gd name="connsiteX0" fmla="*/ 0 w 4894621"/>
                <a:gd name="connsiteY0" fmla="*/ 0 h 730193"/>
                <a:gd name="connsiteX1" fmla="*/ 4894621 w 4894621"/>
                <a:gd name="connsiteY1" fmla="*/ 0 h 730193"/>
                <a:gd name="connsiteX2" fmla="*/ 4894621 w 4894621"/>
                <a:gd name="connsiteY2" fmla="*/ 730193 h 730193"/>
                <a:gd name="connsiteX3" fmla="*/ 0 w 4894621"/>
                <a:gd name="connsiteY3" fmla="*/ 730193 h 730193"/>
                <a:gd name="connsiteX4" fmla="*/ 0 w 4894621"/>
                <a:gd name="connsiteY4" fmla="*/ 0 h 73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4621" h="730193">
                  <a:moveTo>
                    <a:pt x="0" y="0"/>
                  </a:moveTo>
                  <a:lnTo>
                    <a:pt x="4894621" y="0"/>
                  </a:lnTo>
                  <a:cubicBezTo>
                    <a:pt x="4132621" y="433898"/>
                    <a:pt x="4653321" y="480445"/>
                    <a:pt x="4894621" y="730193"/>
                  </a:cubicBezTo>
                  <a:lnTo>
                    <a:pt x="0" y="7301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 w="12700" cap="flat" cmpd="sng" algn="ctr">
              <a:noFill/>
              <a:prstDash val="solid"/>
              <a:miter/>
            </a:ln>
            <a:effectLst>
              <a:outerShdw blurRad="50800" dist="50800" dir="2700000" algn="tl" rotWithShape="0">
                <a:srgbClr val="000000">
                  <a:alpha val="40000"/>
                </a:srgbClr>
              </a:outerShdw>
            </a:effectLst>
          </p:spPr>
          <p:txBody>
            <a:bodyPr anchor="ctr"/>
            <a:lstStyle/>
            <a:p>
              <a:pPr marL="0" indent="0" algn="ctr" defTabSz="914400" rtl="0" eaLnBrk="1" latinLnBrk="1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None/>
                <a:defRPr/>
              </a:pPr>
              <a:endParaRPr kumimoji="0" lang="ko-KR" altLang="en-US" sz="1600" b="1" i="0" u="none" strike="noStrike" kern="1200" cap="none" spc="0" normalizeH="0" baseline="0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13" name="TextBox 5">
              <a:extLst>
                <a:ext uri="{FF2B5EF4-FFF2-40B4-BE49-F238E27FC236}">
                  <a16:creationId xmlns:a16="http://schemas.microsoft.com/office/drawing/2014/main" id="{F6ABB282-B8AD-204E-235B-FF6A682F05C7}"/>
                </a:ext>
              </a:extLst>
            </p:cNvPr>
            <p:cNvSpPr txBox="1"/>
            <p:nvPr/>
          </p:nvSpPr>
          <p:spPr>
            <a:xfrm>
              <a:off x="1497134" y="1071801"/>
              <a:ext cx="1349335" cy="4942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r>
                <a:rPr kumimoji="0" lang="ko-KR" altLang="en-US" sz="2000" b="1" i="0" u="none" strike="noStrike" kern="1200" cap="none" spc="0" normalizeH="0" baseline="0" dirty="0"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rPr>
                <a:t>도입</a:t>
              </a:r>
              <a:endParaRPr kumimoji="0" lang="en-US" altLang="ko-KR" sz="2000" b="1" i="0" u="none" strike="noStrike" kern="1200" cap="none" spc="0" normalizeH="0" baseline="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7FDE9D38-FDE1-4661-8B51-FBC82DDADDB0}"/>
              </a:ext>
            </a:extLst>
          </p:cNvPr>
          <p:cNvSpPr txBox="1"/>
          <p:nvPr/>
        </p:nvSpPr>
        <p:spPr>
          <a:xfrm>
            <a:off x="451035" y="800998"/>
            <a:ext cx="112899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ko-KR" altLang="en-US" sz="3600" b="1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하계 올림픽 종목 맞히기</a:t>
            </a:r>
          </a:p>
        </p:txBody>
      </p:sp>
    </p:spTree>
    <p:extLst>
      <p:ext uri="{BB962C8B-B14F-4D97-AF65-F5344CB8AC3E}">
        <p14:creationId xmlns:p14="http://schemas.microsoft.com/office/powerpoint/2010/main" val="4286554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0EC48A-E144-B7E1-0425-7BB1E5C68F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A24E1A29-347B-BBE4-AB15-0DADE7739686}"/>
              </a:ext>
            </a:extLst>
          </p:cNvPr>
          <p:cNvSpPr/>
          <p:nvPr/>
        </p:nvSpPr>
        <p:spPr>
          <a:xfrm>
            <a:off x="451035" y="447516"/>
            <a:ext cx="11289930" cy="59629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ko-KR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04D441DA-5161-AC92-C2CF-9BDE04C9E6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2534" y="1746936"/>
            <a:ext cx="3566931" cy="336412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C98A08F-89B2-4397-8564-95A6A5319901}"/>
              </a:ext>
            </a:extLst>
          </p:cNvPr>
          <p:cNvSpPr txBox="1"/>
          <p:nvPr/>
        </p:nvSpPr>
        <p:spPr>
          <a:xfrm>
            <a:off x="477121" y="5622748"/>
            <a:ext cx="1128993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ko-KR" altLang="en-US" sz="4300" b="1" dirty="0">
                <a:solidFill>
                  <a:srgbClr val="0070C0"/>
                </a:solidFill>
                <a:latin typeface="Century Gothic" panose="020B0502020202020204" pitchFamily="34" charset="0"/>
                <a:ea typeface="맑은 고딕" panose="020B0503020000020004" pitchFamily="50" charset="-127"/>
              </a:rPr>
              <a:t>승마</a:t>
            </a:r>
          </a:p>
        </p:txBody>
      </p: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0A421786-DD12-1341-11E8-4B13F0802EF1}"/>
              </a:ext>
            </a:extLst>
          </p:cNvPr>
          <p:cNvGrpSpPr/>
          <p:nvPr/>
        </p:nvGrpSpPr>
        <p:grpSpPr>
          <a:xfrm>
            <a:off x="451035" y="363526"/>
            <a:ext cx="1367004" cy="432848"/>
            <a:chOff x="1497134" y="1036821"/>
            <a:chExt cx="1557029" cy="534683"/>
          </a:xfrm>
        </p:grpSpPr>
        <p:sp>
          <p:nvSpPr>
            <p:cNvPr id="12" name="직사각형 11">
              <a:extLst>
                <a:ext uri="{FF2B5EF4-FFF2-40B4-BE49-F238E27FC236}">
                  <a16:creationId xmlns:a16="http://schemas.microsoft.com/office/drawing/2014/main" id="{01CE8A0A-7BDE-D804-D36B-B233E7F759F5}"/>
                </a:ext>
              </a:extLst>
            </p:cNvPr>
            <p:cNvSpPr/>
            <p:nvPr/>
          </p:nvSpPr>
          <p:spPr>
            <a:xfrm>
              <a:off x="1497134" y="1036821"/>
              <a:ext cx="1557029" cy="534683"/>
            </a:xfrm>
            <a:custGeom>
              <a:avLst/>
              <a:gdLst>
                <a:gd name="connsiteX0" fmla="*/ 0 w 4894621"/>
                <a:gd name="connsiteY0" fmla="*/ 0 h 730193"/>
                <a:gd name="connsiteX1" fmla="*/ 4894621 w 4894621"/>
                <a:gd name="connsiteY1" fmla="*/ 0 h 730193"/>
                <a:gd name="connsiteX2" fmla="*/ 4894621 w 4894621"/>
                <a:gd name="connsiteY2" fmla="*/ 730193 h 730193"/>
                <a:gd name="connsiteX3" fmla="*/ 0 w 4894621"/>
                <a:gd name="connsiteY3" fmla="*/ 730193 h 730193"/>
                <a:gd name="connsiteX4" fmla="*/ 0 w 4894621"/>
                <a:gd name="connsiteY4" fmla="*/ 0 h 730193"/>
                <a:gd name="connsiteX0" fmla="*/ 0 w 4894621"/>
                <a:gd name="connsiteY0" fmla="*/ 0 h 730193"/>
                <a:gd name="connsiteX1" fmla="*/ 4894621 w 4894621"/>
                <a:gd name="connsiteY1" fmla="*/ 0 h 730193"/>
                <a:gd name="connsiteX2" fmla="*/ 4894621 w 4894621"/>
                <a:gd name="connsiteY2" fmla="*/ 730193 h 730193"/>
                <a:gd name="connsiteX3" fmla="*/ 0 w 4894621"/>
                <a:gd name="connsiteY3" fmla="*/ 730193 h 730193"/>
                <a:gd name="connsiteX4" fmla="*/ 0 w 4894621"/>
                <a:gd name="connsiteY4" fmla="*/ 0 h 730193"/>
                <a:gd name="connsiteX0" fmla="*/ 0 w 4894621"/>
                <a:gd name="connsiteY0" fmla="*/ 0 h 730193"/>
                <a:gd name="connsiteX1" fmla="*/ 4894621 w 4894621"/>
                <a:gd name="connsiteY1" fmla="*/ 0 h 730193"/>
                <a:gd name="connsiteX2" fmla="*/ 4894621 w 4894621"/>
                <a:gd name="connsiteY2" fmla="*/ 730193 h 730193"/>
                <a:gd name="connsiteX3" fmla="*/ 0 w 4894621"/>
                <a:gd name="connsiteY3" fmla="*/ 730193 h 730193"/>
                <a:gd name="connsiteX4" fmla="*/ 0 w 4894621"/>
                <a:gd name="connsiteY4" fmla="*/ 0 h 73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4621" h="730193">
                  <a:moveTo>
                    <a:pt x="0" y="0"/>
                  </a:moveTo>
                  <a:lnTo>
                    <a:pt x="4894621" y="0"/>
                  </a:lnTo>
                  <a:cubicBezTo>
                    <a:pt x="4132621" y="433898"/>
                    <a:pt x="4653321" y="480445"/>
                    <a:pt x="4894621" y="730193"/>
                  </a:cubicBezTo>
                  <a:lnTo>
                    <a:pt x="0" y="7301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 w="12700" cap="flat" cmpd="sng" algn="ctr">
              <a:noFill/>
              <a:prstDash val="solid"/>
              <a:miter/>
            </a:ln>
            <a:effectLst>
              <a:outerShdw blurRad="50800" dist="50800" dir="2700000" algn="tl" rotWithShape="0">
                <a:srgbClr val="000000">
                  <a:alpha val="40000"/>
                </a:srgbClr>
              </a:outerShdw>
            </a:effectLst>
          </p:spPr>
          <p:txBody>
            <a:bodyPr anchor="ctr"/>
            <a:lstStyle/>
            <a:p>
              <a:pPr marL="0" indent="0" algn="ctr" defTabSz="914400" rtl="0" eaLnBrk="1" latinLnBrk="1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None/>
                <a:defRPr/>
              </a:pPr>
              <a:endParaRPr kumimoji="0" lang="ko-KR" altLang="en-US" sz="1600" b="1" i="0" u="none" strike="noStrike" kern="1200" cap="none" spc="0" normalizeH="0" baseline="0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13" name="TextBox 5">
              <a:extLst>
                <a:ext uri="{FF2B5EF4-FFF2-40B4-BE49-F238E27FC236}">
                  <a16:creationId xmlns:a16="http://schemas.microsoft.com/office/drawing/2014/main" id="{E7F5C6B9-9EFC-F39D-C205-113FAEB5D649}"/>
                </a:ext>
              </a:extLst>
            </p:cNvPr>
            <p:cNvSpPr txBox="1"/>
            <p:nvPr/>
          </p:nvSpPr>
          <p:spPr>
            <a:xfrm>
              <a:off x="1497134" y="1071801"/>
              <a:ext cx="1349335" cy="4942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r>
                <a:rPr kumimoji="0" lang="ko-KR" altLang="en-US" sz="2000" b="1" i="0" u="none" strike="noStrike" kern="1200" cap="none" spc="0" normalizeH="0" baseline="0" dirty="0"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rPr>
                <a:t>도입</a:t>
              </a:r>
              <a:endParaRPr kumimoji="0" lang="en-US" altLang="ko-KR" sz="2000" b="1" i="0" u="none" strike="noStrike" kern="1200" cap="none" spc="0" normalizeH="0" baseline="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627D4EC1-7270-4897-8A80-F9425DF4E714}"/>
              </a:ext>
            </a:extLst>
          </p:cNvPr>
          <p:cNvSpPr txBox="1"/>
          <p:nvPr/>
        </p:nvSpPr>
        <p:spPr>
          <a:xfrm>
            <a:off x="451035" y="800998"/>
            <a:ext cx="112899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ko-KR" altLang="en-US" sz="3600" b="1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하계 올림픽 종목 맞히기</a:t>
            </a:r>
          </a:p>
        </p:txBody>
      </p:sp>
    </p:spTree>
    <p:extLst>
      <p:ext uri="{BB962C8B-B14F-4D97-AF65-F5344CB8AC3E}">
        <p14:creationId xmlns:p14="http://schemas.microsoft.com/office/powerpoint/2010/main" val="2532937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>
            <a:extLst>
              <a:ext uri="{FF2B5EF4-FFF2-40B4-BE49-F238E27FC236}">
                <a16:creationId xmlns:a16="http://schemas.microsoft.com/office/drawing/2014/main" id="{233A479E-E7C7-1AEB-ECCB-E4EED3E1D2C3}"/>
              </a:ext>
            </a:extLst>
          </p:cNvPr>
          <p:cNvSpPr/>
          <p:nvPr/>
        </p:nvSpPr>
        <p:spPr>
          <a:xfrm>
            <a:off x="1024645" y="1623600"/>
            <a:ext cx="10142708" cy="4972271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  <a:defRPr/>
            </a:pPr>
            <a:r>
              <a:rPr lang="en-US" altLang="ko-KR" sz="2800" b="1" dirty="0">
                <a:solidFill>
                  <a:srgbClr val="482014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</a:t>
            </a:r>
            <a:r>
              <a:rPr lang="en-US" altLang="ko-KR" sz="3000" b="1" dirty="0">
                <a:solidFill>
                  <a:srgbClr val="482014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• </a:t>
            </a:r>
            <a:r>
              <a:rPr lang="ko-KR" altLang="en-US" sz="3000" b="1" dirty="0">
                <a:solidFill>
                  <a:srgbClr val="482014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할 수 있는지 묻고 답할 수 있다</a:t>
            </a:r>
            <a:r>
              <a:rPr lang="en-US" altLang="ko-KR" sz="3000" b="1" dirty="0">
                <a:solidFill>
                  <a:srgbClr val="482014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>
              <a:lnSpc>
                <a:spcPct val="150000"/>
              </a:lnSpc>
              <a:defRPr/>
            </a:pPr>
            <a:r>
              <a:rPr lang="en-US" altLang="ko-KR" sz="3000" b="1" dirty="0">
                <a:solidFill>
                  <a:srgbClr val="482014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• </a:t>
            </a:r>
            <a:r>
              <a:rPr lang="ko-KR" altLang="en-US" sz="3000" b="1" dirty="0">
                <a:solidFill>
                  <a:srgbClr val="482014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스포츠 활동을 제안하고 답하는 표현을 말할 수 있다</a:t>
            </a:r>
            <a:r>
              <a:rPr lang="en-US" altLang="ko-KR" sz="3000" b="1" dirty="0">
                <a:solidFill>
                  <a:srgbClr val="482014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</a:p>
          <a:p>
            <a:pPr>
              <a:lnSpc>
                <a:spcPct val="150000"/>
              </a:lnSpc>
              <a:defRPr/>
            </a:pPr>
            <a:endParaRPr lang="en-US" altLang="ko-KR" sz="1100" b="1" dirty="0">
              <a:solidFill>
                <a:srgbClr val="482014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>
              <a:lnSpc>
                <a:spcPct val="150000"/>
              </a:lnSpc>
              <a:defRPr/>
            </a:pPr>
            <a:endParaRPr lang="en-US" altLang="ko-KR" sz="2800" b="1" dirty="0">
              <a:solidFill>
                <a:srgbClr val="482014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>
              <a:lnSpc>
                <a:spcPct val="150000"/>
              </a:lnSpc>
              <a:defRPr/>
            </a:pPr>
            <a:endParaRPr lang="en-US" altLang="ko-KR" sz="2800" b="1" dirty="0">
              <a:solidFill>
                <a:srgbClr val="482014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7" name="사각형: 둥근 모서리 6">
            <a:extLst>
              <a:ext uri="{FF2B5EF4-FFF2-40B4-BE49-F238E27FC236}">
                <a16:creationId xmlns:a16="http://schemas.microsoft.com/office/drawing/2014/main" id="{8B397B62-03D3-8D55-5A15-D8E7AB91A756}"/>
              </a:ext>
            </a:extLst>
          </p:cNvPr>
          <p:cNvSpPr/>
          <p:nvPr/>
        </p:nvSpPr>
        <p:spPr>
          <a:xfrm>
            <a:off x="4859838" y="1251842"/>
            <a:ext cx="2472322" cy="743519"/>
          </a:xfrm>
          <a:prstGeom prst="roundRect">
            <a:avLst/>
          </a:prstGeom>
          <a:solidFill>
            <a:srgbClr val="37989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2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학습 목표</a:t>
            </a:r>
          </a:p>
        </p:txBody>
      </p:sp>
      <p:grpSp>
        <p:nvGrpSpPr>
          <p:cNvPr id="10" name="그룹 9">
            <a:extLst>
              <a:ext uri="{FF2B5EF4-FFF2-40B4-BE49-F238E27FC236}">
                <a16:creationId xmlns:a16="http://schemas.microsoft.com/office/drawing/2014/main" id="{D58D7074-47E9-7F2D-2382-D8BB26974ACD}"/>
              </a:ext>
            </a:extLst>
          </p:cNvPr>
          <p:cNvGrpSpPr/>
          <p:nvPr/>
        </p:nvGrpSpPr>
        <p:grpSpPr>
          <a:xfrm>
            <a:off x="633671" y="649813"/>
            <a:ext cx="1367004" cy="432848"/>
            <a:chOff x="1497134" y="1036821"/>
            <a:chExt cx="1557029" cy="534683"/>
          </a:xfrm>
        </p:grpSpPr>
        <p:sp>
          <p:nvSpPr>
            <p:cNvPr id="11" name="직사각형 11">
              <a:extLst>
                <a:ext uri="{FF2B5EF4-FFF2-40B4-BE49-F238E27FC236}">
                  <a16:creationId xmlns:a16="http://schemas.microsoft.com/office/drawing/2014/main" id="{6A9B2135-F9E5-EF14-6897-1369D4A3896B}"/>
                </a:ext>
              </a:extLst>
            </p:cNvPr>
            <p:cNvSpPr/>
            <p:nvPr/>
          </p:nvSpPr>
          <p:spPr>
            <a:xfrm>
              <a:off x="1497134" y="1036821"/>
              <a:ext cx="1557029" cy="534683"/>
            </a:xfrm>
            <a:custGeom>
              <a:avLst/>
              <a:gdLst>
                <a:gd name="connsiteX0" fmla="*/ 0 w 4894621"/>
                <a:gd name="connsiteY0" fmla="*/ 0 h 730193"/>
                <a:gd name="connsiteX1" fmla="*/ 4894621 w 4894621"/>
                <a:gd name="connsiteY1" fmla="*/ 0 h 730193"/>
                <a:gd name="connsiteX2" fmla="*/ 4894621 w 4894621"/>
                <a:gd name="connsiteY2" fmla="*/ 730193 h 730193"/>
                <a:gd name="connsiteX3" fmla="*/ 0 w 4894621"/>
                <a:gd name="connsiteY3" fmla="*/ 730193 h 730193"/>
                <a:gd name="connsiteX4" fmla="*/ 0 w 4894621"/>
                <a:gd name="connsiteY4" fmla="*/ 0 h 730193"/>
                <a:gd name="connsiteX0" fmla="*/ 0 w 4894621"/>
                <a:gd name="connsiteY0" fmla="*/ 0 h 730193"/>
                <a:gd name="connsiteX1" fmla="*/ 4894621 w 4894621"/>
                <a:gd name="connsiteY1" fmla="*/ 0 h 730193"/>
                <a:gd name="connsiteX2" fmla="*/ 4894621 w 4894621"/>
                <a:gd name="connsiteY2" fmla="*/ 730193 h 730193"/>
                <a:gd name="connsiteX3" fmla="*/ 0 w 4894621"/>
                <a:gd name="connsiteY3" fmla="*/ 730193 h 730193"/>
                <a:gd name="connsiteX4" fmla="*/ 0 w 4894621"/>
                <a:gd name="connsiteY4" fmla="*/ 0 h 730193"/>
                <a:gd name="connsiteX0" fmla="*/ 0 w 4894621"/>
                <a:gd name="connsiteY0" fmla="*/ 0 h 730193"/>
                <a:gd name="connsiteX1" fmla="*/ 4894621 w 4894621"/>
                <a:gd name="connsiteY1" fmla="*/ 0 h 730193"/>
                <a:gd name="connsiteX2" fmla="*/ 4894621 w 4894621"/>
                <a:gd name="connsiteY2" fmla="*/ 730193 h 730193"/>
                <a:gd name="connsiteX3" fmla="*/ 0 w 4894621"/>
                <a:gd name="connsiteY3" fmla="*/ 730193 h 730193"/>
                <a:gd name="connsiteX4" fmla="*/ 0 w 4894621"/>
                <a:gd name="connsiteY4" fmla="*/ 0 h 73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4621" h="730193">
                  <a:moveTo>
                    <a:pt x="0" y="0"/>
                  </a:moveTo>
                  <a:lnTo>
                    <a:pt x="4894621" y="0"/>
                  </a:lnTo>
                  <a:cubicBezTo>
                    <a:pt x="4132621" y="433898"/>
                    <a:pt x="4653321" y="480445"/>
                    <a:pt x="4894621" y="730193"/>
                  </a:cubicBezTo>
                  <a:lnTo>
                    <a:pt x="0" y="7301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 w="12700" cap="flat" cmpd="sng" algn="ctr">
              <a:noFill/>
              <a:prstDash val="solid"/>
              <a:miter/>
            </a:ln>
            <a:effectLst>
              <a:outerShdw blurRad="50800" dist="50800" dir="2700000" algn="tl" rotWithShape="0">
                <a:srgbClr val="000000">
                  <a:alpha val="40000"/>
                </a:srgbClr>
              </a:outerShdw>
            </a:effectLst>
          </p:spPr>
          <p:txBody>
            <a:bodyPr anchor="ctr"/>
            <a:lstStyle/>
            <a:p>
              <a:pPr marL="0" indent="0" algn="ctr" defTabSz="914400" rtl="0" eaLnBrk="1" latinLnBrk="1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None/>
                <a:defRPr/>
              </a:pPr>
              <a:endParaRPr kumimoji="0" lang="ko-KR" altLang="en-US" sz="1600" b="1" i="0" u="none" strike="noStrike" kern="1200" cap="none" spc="0" normalizeH="0" baseline="0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12" name="TextBox 5">
              <a:extLst>
                <a:ext uri="{FF2B5EF4-FFF2-40B4-BE49-F238E27FC236}">
                  <a16:creationId xmlns:a16="http://schemas.microsoft.com/office/drawing/2014/main" id="{04389448-485B-6193-28DE-FCCF0724BF89}"/>
                </a:ext>
              </a:extLst>
            </p:cNvPr>
            <p:cNvSpPr txBox="1"/>
            <p:nvPr/>
          </p:nvSpPr>
          <p:spPr>
            <a:xfrm>
              <a:off x="1497134" y="1071801"/>
              <a:ext cx="1349335" cy="4942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r>
                <a:rPr kumimoji="0" lang="ko-KR" altLang="en-US" sz="2000" b="1" i="0" u="none" strike="noStrike" kern="1200" cap="none" spc="0" normalizeH="0" baseline="0" dirty="0"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rPr>
                <a:t>도입</a:t>
              </a:r>
              <a:endParaRPr kumimoji="0" lang="en-US" altLang="ko-KR" sz="2000" b="1" i="0" u="none" strike="noStrike" kern="1200" cap="none" spc="0" normalizeH="0" baseline="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536459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9AF886F2-BEC6-D519-78E8-40FCC9DCD9FB}"/>
              </a:ext>
            </a:extLst>
          </p:cNvPr>
          <p:cNvSpPr/>
          <p:nvPr/>
        </p:nvSpPr>
        <p:spPr>
          <a:xfrm>
            <a:off x="451035" y="447516"/>
            <a:ext cx="11289930" cy="59629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ko-KR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33DD96BC-9B23-7508-1DEC-C402D55A82D4}"/>
              </a:ext>
            </a:extLst>
          </p:cNvPr>
          <p:cNvGrpSpPr/>
          <p:nvPr/>
        </p:nvGrpSpPr>
        <p:grpSpPr>
          <a:xfrm>
            <a:off x="451035" y="363526"/>
            <a:ext cx="2261699" cy="432848"/>
            <a:chOff x="451035" y="447516"/>
            <a:chExt cx="2261699" cy="432848"/>
          </a:xfrm>
        </p:grpSpPr>
        <p:sp>
          <p:nvSpPr>
            <p:cNvPr id="8" name="사각형: 둥근 모서리 7">
              <a:extLst>
                <a:ext uri="{FF2B5EF4-FFF2-40B4-BE49-F238E27FC236}">
                  <a16:creationId xmlns:a16="http://schemas.microsoft.com/office/drawing/2014/main" id="{CC223FC0-4848-EEEA-91CE-0E0C0872BE96}"/>
                </a:ext>
              </a:extLst>
            </p:cNvPr>
            <p:cNvSpPr/>
            <p:nvPr/>
          </p:nvSpPr>
          <p:spPr>
            <a:xfrm>
              <a:off x="1528076" y="456559"/>
              <a:ext cx="1184658" cy="419386"/>
            </a:xfrm>
            <a:prstGeom prst="roundRect">
              <a:avLst/>
            </a:prstGeom>
            <a:solidFill>
              <a:srgbClr val="F7A11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b="1" kern="0" dirty="0">
                  <a:solidFill>
                    <a:schemeClr val="bg1"/>
                  </a:solidFill>
                  <a:latin typeface="+mn-ea"/>
                </a:rPr>
                <a:t>  활동 </a:t>
              </a:r>
              <a:r>
                <a:rPr lang="en-US" altLang="ko-KR" b="1" kern="0" dirty="0">
                  <a:solidFill>
                    <a:schemeClr val="bg1"/>
                  </a:solidFill>
                  <a:latin typeface="+mn-ea"/>
                </a:rPr>
                <a:t>1</a:t>
              </a:r>
              <a:endParaRPr lang="ko-KR" altLang="en-US" b="1" kern="0" spc="0" dirty="0">
                <a:solidFill>
                  <a:schemeClr val="bg1"/>
                </a:solidFill>
                <a:effectLst/>
                <a:latin typeface="+mn-ea"/>
              </a:endParaRPr>
            </a:p>
          </p:txBody>
        </p:sp>
        <p:grpSp>
          <p:nvGrpSpPr>
            <p:cNvPr id="11" name="그룹 10">
              <a:extLst>
                <a:ext uri="{FF2B5EF4-FFF2-40B4-BE49-F238E27FC236}">
                  <a16:creationId xmlns:a16="http://schemas.microsoft.com/office/drawing/2014/main" id="{A4BC82BE-E6A6-7E8B-CB21-DA8795D47F23}"/>
                </a:ext>
              </a:extLst>
            </p:cNvPr>
            <p:cNvGrpSpPr/>
            <p:nvPr/>
          </p:nvGrpSpPr>
          <p:grpSpPr>
            <a:xfrm>
              <a:off x="451035" y="447516"/>
              <a:ext cx="1367004" cy="432848"/>
              <a:chOff x="1497134" y="1036821"/>
              <a:chExt cx="1557029" cy="534683"/>
            </a:xfrm>
          </p:grpSpPr>
          <p:sp>
            <p:nvSpPr>
              <p:cNvPr id="12" name="직사각형 11">
                <a:extLst>
                  <a:ext uri="{FF2B5EF4-FFF2-40B4-BE49-F238E27FC236}">
                    <a16:creationId xmlns:a16="http://schemas.microsoft.com/office/drawing/2014/main" id="{242C188B-3EB7-D95F-2AD6-8C0079F67135}"/>
                  </a:ext>
                </a:extLst>
              </p:cNvPr>
              <p:cNvSpPr/>
              <p:nvPr/>
            </p:nvSpPr>
            <p:spPr>
              <a:xfrm>
                <a:off x="1497134" y="1036821"/>
                <a:ext cx="1557029" cy="534683"/>
              </a:xfrm>
              <a:custGeom>
                <a:avLst/>
                <a:gdLst>
                  <a:gd name="connsiteX0" fmla="*/ 0 w 4894621"/>
                  <a:gd name="connsiteY0" fmla="*/ 0 h 730193"/>
                  <a:gd name="connsiteX1" fmla="*/ 4894621 w 4894621"/>
                  <a:gd name="connsiteY1" fmla="*/ 0 h 730193"/>
                  <a:gd name="connsiteX2" fmla="*/ 4894621 w 4894621"/>
                  <a:gd name="connsiteY2" fmla="*/ 730193 h 730193"/>
                  <a:gd name="connsiteX3" fmla="*/ 0 w 4894621"/>
                  <a:gd name="connsiteY3" fmla="*/ 730193 h 730193"/>
                  <a:gd name="connsiteX4" fmla="*/ 0 w 4894621"/>
                  <a:gd name="connsiteY4" fmla="*/ 0 h 730193"/>
                  <a:gd name="connsiteX0" fmla="*/ 0 w 4894621"/>
                  <a:gd name="connsiteY0" fmla="*/ 0 h 730193"/>
                  <a:gd name="connsiteX1" fmla="*/ 4894621 w 4894621"/>
                  <a:gd name="connsiteY1" fmla="*/ 0 h 730193"/>
                  <a:gd name="connsiteX2" fmla="*/ 4894621 w 4894621"/>
                  <a:gd name="connsiteY2" fmla="*/ 730193 h 730193"/>
                  <a:gd name="connsiteX3" fmla="*/ 0 w 4894621"/>
                  <a:gd name="connsiteY3" fmla="*/ 730193 h 730193"/>
                  <a:gd name="connsiteX4" fmla="*/ 0 w 4894621"/>
                  <a:gd name="connsiteY4" fmla="*/ 0 h 730193"/>
                  <a:gd name="connsiteX0" fmla="*/ 0 w 4894621"/>
                  <a:gd name="connsiteY0" fmla="*/ 0 h 730193"/>
                  <a:gd name="connsiteX1" fmla="*/ 4894621 w 4894621"/>
                  <a:gd name="connsiteY1" fmla="*/ 0 h 730193"/>
                  <a:gd name="connsiteX2" fmla="*/ 4894621 w 4894621"/>
                  <a:gd name="connsiteY2" fmla="*/ 730193 h 730193"/>
                  <a:gd name="connsiteX3" fmla="*/ 0 w 4894621"/>
                  <a:gd name="connsiteY3" fmla="*/ 730193 h 730193"/>
                  <a:gd name="connsiteX4" fmla="*/ 0 w 4894621"/>
                  <a:gd name="connsiteY4" fmla="*/ 0 h 730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94621" h="730193">
                    <a:moveTo>
                      <a:pt x="0" y="0"/>
                    </a:moveTo>
                    <a:lnTo>
                      <a:pt x="4894621" y="0"/>
                    </a:lnTo>
                    <a:cubicBezTo>
                      <a:pt x="4132621" y="433898"/>
                      <a:pt x="4653321" y="480445"/>
                      <a:pt x="4894621" y="730193"/>
                    </a:cubicBezTo>
                    <a:lnTo>
                      <a:pt x="0" y="73019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70C0"/>
              </a:solidFill>
              <a:ln w="12700" cap="flat" cmpd="sng" algn="ctr">
                <a:noFill/>
                <a:prstDash val="solid"/>
                <a:miter/>
              </a:ln>
              <a:effectLst>
                <a:outerShdw blurRad="50800" dist="508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anchor="ctr"/>
              <a:lstStyle/>
              <a:p>
                <a:pPr marL="0" indent="0" algn="ctr" defTabSz="914400" rtl="0" eaLnBrk="1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None/>
                  <a:defRPr/>
                </a:pPr>
                <a:endParaRPr kumimoji="0" lang="ko-KR" altLang="en-US" sz="1600" b="1" i="0" u="none" strike="noStrike" kern="1200" cap="none" spc="0" normalizeH="0" baseline="0" dirty="0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sp>
            <p:nvSpPr>
              <p:cNvPr id="13" name="TextBox 5">
                <a:extLst>
                  <a:ext uri="{FF2B5EF4-FFF2-40B4-BE49-F238E27FC236}">
                    <a16:creationId xmlns:a16="http://schemas.microsoft.com/office/drawing/2014/main" id="{719A6D59-4B50-A5CC-2385-250DD35E6A8B}"/>
                  </a:ext>
                </a:extLst>
              </p:cNvPr>
              <p:cNvSpPr txBox="1"/>
              <p:nvPr/>
            </p:nvSpPr>
            <p:spPr>
              <a:xfrm>
                <a:off x="1497134" y="1071801"/>
                <a:ext cx="1349335" cy="49424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FontTx/>
                  <a:buNone/>
                  <a:defRPr/>
                </a:pPr>
                <a:r>
                  <a:rPr lang="ko-KR" altLang="en-US" sz="2000" b="1" dirty="0">
                    <a:solidFill>
                      <a:srgbClr val="FFFFFF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전개</a:t>
                </a:r>
                <a:endParaRPr kumimoji="0" lang="en-US" altLang="ko-KR" sz="2000" b="1" i="0" u="none" strike="noStrike" kern="1200" cap="none" spc="0" normalizeH="0" baseline="0" dirty="0"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</p:grp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9F0DC9B0-C2D4-EAE6-5AEC-E35EF0996842}"/>
              </a:ext>
            </a:extLst>
          </p:cNvPr>
          <p:cNvSpPr txBox="1"/>
          <p:nvPr/>
        </p:nvSpPr>
        <p:spPr>
          <a:xfrm>
            <a:off x="451035" y="800998"/>
            <a:ext cx="112899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ko-KR" altLang="en-US" sz="3600" b="1" dirty="0">
                <a:solidFill>
                  <a:srgbClr val="F93B64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주요 단어 </a:t>
            </a:r>
            <a:r>
              <a:rPr lang="ko-KR" altLang="en-US" sz="3600" b="1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익히기</a:t>
            </a:r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id="{BB6286F9-2DFD-A029-E3DB-30680D31E8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082" y="3252167"/>
            <a:ext cx="4479862" cy="206964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DCCDFF2-56DF-5F32-5903-C32D70D6290D}"/>
              </a:ext>
            </a:extLst>
          </p:cNvPr>
          <p:cNvSpPr txBox="1"/>
          <p:nvPr/>
        </p:nvSpPr>
        <p:spPr>
          <a:xfrm>
            <a:off x="2565270" y="2182039"/>
            <a:ext cx="202348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5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swim</a:t>
            </a:r>
            <a:endParaRPr lang="ko-KR" altLang="en-US" sz="50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24" name="그림 23">
            <a:extLst>
              <a:ext uri="{FF2B5EF4-FFF2-40B4-BE49-F238E27FC236}">
                <a16:creationId xmlns:a16="http://schemas.microsoft.com/office/drawing/2014/main" id="{E8ED3934-61E8-E43B-20BA-9F273648B1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2029" y1="72433" x2="22029" y2="72433"/>
                        <a14:foregroundMark x1="24576" y1="69523" x2="19483" y2="78254"/>
                        <a14:foregroundMark x1="15077" y1="75707" x2="15077" y2="75707"/>
                        <a14:foregroundMark x1="38399" y1="61843" x2="19078" y2="62611"/>
                        <a14:foregroundMark x1="47534" y1="56386" x2="49717" y2="60388"/>
                        <a14:foregroundMark x1="50445" y1="57842" x2="50445" y2="57842"/>
                        <a14:foregroundMark x1="43533" y1="31973" x2="39127" y2="34883"/>
                        <a14:foregroundMark x1="52991" y1="20695" x2="52991" y2="20695"/>
                        <a14:foregroundMark x1="51536" y1="19604" x2="51536" y2="19604"/>
                        <a14:foregroundMark x1="52991" y1="19240" x2="48262" y2="21787"/>
                        <a14:foregroundMark x1="30517" y1="55053" x2="26637" y2="59175"/>
                        <a14:foregroundMark x1="19078" y1="77890" x2="16411" y2="73525"/>
                        <a14:foregroundMark x1="16411" y1="72312" x2="16411" y2="72312"/>
                        <a14:foregroundMark x1="15926" y1="71584" x2="15926" y2="71584"/>
                        <a14:foregroundMark x1="16896" y1="70857" x2="16896" y2="70857"/>
                        <a14:foregroundMark x1="22514" y1="80800" x2="22514" y2="80800"/>
                        <a14:foregroundMark x1="21302" y1="77648" x2="24212" y2="81528"/>
                        <a14:foregroundMark x1="22514" y1="76677" x2="23484" y2="82255"/>
                        <a14:foregroundMark x1="22514" y1="68674" x2="18351" y2="71827"/>
                        <a14:foregroundMark x1="20331" y1="69159" x2="20331" y2="69159"/>
                        <a14:foregroundMark x1="21059" y1="68432" x2="21059" y2="68432"/>
                        <a14:foregroundMark x1="20816" y1="67947" x2="20816" y2="67947"/>
                        <a14:foregroundMark x1="22999" y1="76677" x2="24697" y2="82741"/>
                        <a14:foregroundMark x1="33670" y1="49475" x2="30760" y2="53597"/>
                        <a14:foregroundMark x1="32458" y1="49475" x2="32458" y2="49475"/>
                        <a14:foregroundMark x1="32215" y1="49232" x2="32215" y2="492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246" y="3044952"/>
            <a:ext cx="2444595" cy="2444595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40D634C5-9BE3-5BB9-E9CA-2D64EAAF4C54}"/>
              </a:ext>
            </a:extLst>
          </p:cNvPr>
          <p:cNvSpPr txBox="1"/>
          <p:nvPr/>
        </p:nvSpPr>
        <p:spPr>
          <a:xfrm>
            <a:off x="7946675" y="2178662"/>
            <a:ext cx="164782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5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run</a:t>
            </a:r>
            <a:endParaRPr lang="ko-KR" altLang="en-US" sz="50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116456391"/>
      </p:ext>
    </p:extLst>
  </p:cSld>
  <p:clrMapOvr>
    <a:masterClrMapping/>
  </p:clrMapOvr>
</p:sld>
</file>

<file path=ppt/theme/theme1.xml><?xml version="1.0" encoding="utf-8"?>
<a:theme xmlns:a="http://schemas.openxmlformats.org/drawingml/2006/main" name="PrismaticVTI">
  <a:themeElements>
    <a:clrScheme name="Prismatic">
      <a:dk1>
        <a:sysClr val="windowText" lastClr="000000"/>
      </a:dk1>
      <a:lt1>
        <a:sysClr val="window" lastClr="FFFFFF"/>
      </a:lt1>
      <a:dk2>
        <a:srgbClr val="131523"/>
      </a:dk2>
      <a:lt2>
        <a:srgbClr val="E7E6E6"/>
      </a:lt2>
      <a:accent1>
        <a:srgbClr val="42B3BD"/>
      </a:accent1>
      <a:accent2>
        <a:srgbClr val="51B851"/>
      </a:accent2>
      <a:accent3>
        <a:srgbClr val="B5A603"/>
      </a:accent3>
      <a:accent4>
        <a:srgbClr val="F58505"/>
      </a:accent4>
      <a:accent5>
        <a:srgbClr val="FA2481"/>
      </a:accent5>
      <a:accent6>
        <a:srgbClr val="9CA2AB"/>
      </a:accent6>
      <a:hlink>
        <a:srgbClr val="FA2481"/>
      </a:hlink>
      <a:folHlink>
        <a:srgbClr val="57618E"/>
      </a:folHlink>
    </a:clrScheme>
    <a:fontScheme name="Custom 166">
      <a:majorFont>
        <a:latin typeface="Microsoft GothicNeo"/>
        <a:ea typeface=""/>
        <a:cs typeface=""/>
      </a:majorFont>
      <a:minorFont>
        <a:latin typeface="Microsoft GothicNe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ismaticVTI" id="{DA44D624-A564-4DE8-8446-0CD5C485C979}" vid="{8B2B1550-B69C-4156-BAEC-B2E559F94BDB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1409</TotalTime>
  <Words>324</Words>
  <Application>Microsoft Office PowerPoint</Application>
  <PresentationFormat>와이드스크린</PresentationFormat>
  <Paragraphs>135</Paragraphs>
  <Slides>25</Slides>
  <Notes>1</Notes>
  <HiddenSlides>0</HiddenSlides>
  <MMClips>0</MMClips>
  <ScaleCrop>false</ScaleCrop>
  <HeadingPairs>
    <vt:vector size="6" baseType="variant">
      <vt:variant>
        <vt:lpstr>사용한 글꼴</vt:lpstr>
      </vt:variant>
      <vt:variant>
        <vt:i4>6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25</vt:i4>
      </vt:variant>
    </vt:vector>
  </HeadingPairs>
  <TitlesOfParts>
    <vt:vector size="32" baseType="lpstr">
      <vt:lpstr>HY엽서M</vt:lpstr>
      <vt:lpstr>맑은 고딕</vt:lpstr>
      <vt:lpstr>Arial</vt:lpstr>
      <vt:lpstr>Avenir Next LT Pro</vt:lpstr>
      <vt:lpstr>Century Gothic</vt:lpstr>
      <vt:lpstr>Tahoma</vt:lpstr>
      <vt:lpstr>PrismaticVTI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2775</dc:creator>
  <cp:lastModifiedBy>박은혜</cp:lastModifiedBy>
  <cp:revision>348</cp:revision>
  <dcterms:created xsi:type="dcterms:W3CDTF">2023-08-07T14:49:10Z</dcterms:created>
  <dcterms:modified xsi:type="dcterms:W3CDTF">2026-03-23T02:39:25Z</dcterms:modified>
</cp:coreProperties>
</file>