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2" r:id="rId1"/>
  </p:sldMasterIdLst>
  <p:notesMasterIdLst>
    <p:notesMasterId r:id="rId45"/>
  </p:notesMasterIdLst>
  <p:sldIdLst>
    <p:sldId id="321" r:id="rId2"/>
    <p:sldId id="266" r:id="rId3"/>
    <p:sldId id="262" r:id="rId4"/>
    <p:sldId id="282" r:id="rId5"/>
    <p:sldId id="257" r:id="rId6"/>
    <p:sldId id="258" r:id="rId7"/>
    <p:sldId id="284" r:id="rId8"/>
    <p:sldId id="285" r:id="rId9"/>
    <p:sldId id="286" r:id="rId10"/>
    <p:sldId id="289" r:id="rId11"/>
    <p:sldId id="294" r:id="rId12"/>
    <p:sldId id="287" r:id="rId13"/>
    <p:sldId id="302" r:id="rId14"/>
    <p:sldId id="297" r:id="rId15"/>
    <p:sldId id="310" r:id="rId16"/>
    <p:sldId id="305" r:id="rId17"/>
    <p:sldId id="303" r:id="rId18"/>
    <p:sldId id="324" r:id="rId19"/>
    <p:sldId id="325" r:id="rId20"/>
    <p:sldId id="326" r:id="rId21"/>
    <p:sldId id="313" r:id="rId22"/>
    <p:sldId id="314" r:id="rId23"/>
    <p:sldId id="308" r:id="rId24"/>
    <p:sldId id="309" r:id="rId25"/>
    <p:sldId id="312" r:id="rId26"/>
    <p:sldId id="328" r:id="rId27"/>
    <p:sldId id="291" r:id="rId28"/>
    <p:sldId id="329" r:id="rId29"/>
    <p:sldId id="295" r:id="rId30"/>
    <p:sldId id="296" r:id="rId31"/>
    <p:sldId id="298" r:id="rId32"/>
    <p:sldId id="292" r:id="rId33"/>
    <p:sldId id="304" r:id="rId34"/>
    <p:sldId id="306" r:id="rId35"/>
    <p:sldId id="327" r:id="rId36"/>
    <p:sldId id="330" r:id="rId37"/>
    <p:sldId id="274" r:id="rId38"/>
    <p:sldId id="322" r:id="rId39"/>
    <p:sldId id="323" r:id="rId40"/>
    <p:sldId id="276" r:id="rId41"/>
    <p:sldId id="278" r:id="rId42"/>
    <p:sldId id="316" r:id="rId43"/>
    <p:sldId id="319" r:id="rId44"/>
  </p:sldIdLst>
  <p:sldSz cx="12192000" cy="6858000"/>
  <p:notesSz cx="6858000" cy="9144000"/>
  <p:embeddedFontLst>
    <p:embeddedFont>
      <p:font typeface="CookieRun Bold" panose="020B0600000101010101" charset="-127"/>
      <p:bold r:id="rId46"/>
    </p:embeddedFont>
    <p:embeddedFont>
      <p:font typeface="Pretendard Medium" panose="020B0600000101010101" charset="-127"/>
      <p:regular r:id="rId47"/>
    </p:embeddedFont>
    <p:embeddedFont>
      <p:font typeface="세방고딕 Regular" panose="00000500000000000000" charset="-127"/>
      <p:regular r:id="rId48"/>
    </p:embeddedFont>
    <p:embeddedFont>
      <p:font typeface="Century Gothic" panose="020B0502020202020204" pitchFamily="34" charset="0"/>
      <p:regular r:id="rId49"/>
      <p:bold r:id="rId50"/>
      <p:italic r:id="rId51"/>
      <p:boldItalic r:id="rId52"/>
    </p:embeddedFont>
    <p:embeddedFont>
      <p:font typeface="Forte" panose="03060902040502070203" pitchFamily="66" charset="0"/>
      <p:regular r:id="rId53"/>
    </p:embeddedFont>
    <p:embeddedFont>
      <p:font typeface="Poetsen One" panose="020B0600000101010101" charset="0"/>
      <p:regular r:id="rId54"/>
    </p:embeddedFont>
    <p:embeddedFont>
      <p:font typeface="Selawik Semibold" panose="020B0702040204020203" pitchFamily="34" charset="0"/>
      <p:bold r:id="rId55"/>
    </p:embeddedFont>
    <p:embeddedFont>
      <p:font typeface="맑은 고딕" panose="020B0503020000020004" pitchFamily="50" charset="-127"/>
      <p:regular r:id="rId56"/>
      <p:bold r:id="rId57"/>
    </p:embeddedFont>
    <p:embeddedFont>
      <p:font typeface="함초롬바탕" panose="02030604000101010101" pitchFamily="18" charset="-127"/>
      <p:regular r:id="rId58"/>
      <p:bold r:id="rId5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DC4865-4D53-43B5-DD47-56C75F3B2A40}" name="KooJahyun" initials="Ko" userId="S::puhaha0728@korea.ac.kr::f768a424-2438-4942-8a27-86ce709b8cb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775E"/>
    <a:srgbClr val="00CC66"/>
    <a:srgbClr val="4D8469"/>
    <a:srgbClr val="FF6600"/>
    <a:srgbClr val="FF00FF"/>
    <a:srgbClr val="9933FF"/>
    <a:srgbClr val="FCE5C5"/>
    <a:srgbClr val="FFFF66"/>
    <a:srgbClr val="33CCCC"/>
    <a:srgbClr val="447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43" autoAdjust="0"/>
    <p:restoredTop sz="89626" autoAdjust="0"/>
  </p:normalViewPr>
  <p:slideViewPr>
    <p:cSldViewPr snapToGrid="0">
      <p:cViewPr varScale="1">
        <p:scale>
          <a:sx n="75" d="100"/>
          <a:sy n="75" d="100"/>
        </p:scale>
        <p:origin x="660" y="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세방고딕 Regular" panose="00000500000000000000" pitchFamily="2" charset="-127"/>
                <a:ea typeface="세방고딕 Regular" panose="00000500000000000000" pitchFamily="2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세방고딕 Regular" panose="00000500000000000000" pitchFamily="2" charset="-127"/>
                <a:ea typeface="세방고딕 Regular" panose="00000500000000000000" pitchFamily="2" charset="-127"/>
              </a:defRPr>
            </a:lvl1pPr>
          </a:lstStyle>
          <a:p>
            <a:fld id="{F535CB79-FC6C-41C4-A9D5-0FAEE693A2BD}" type="datetimeFigureOut">
              <a:rPr lang="ko-KR" altLang="en-US" smtClean="0"/>
              <a:pPr/>
              <a:t>2026-03-25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세방고딕 Regular" panose="00000500000000000000" pitchFamily="2" charset="-127"/>
                <a:ea typeface="세방고딕 Regular" panose="00000500000000000000" pitchFamily="2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세방고딕 Regular" panose="00000500000000000000" pitchFamily="2" charset="-127"/>
                <a:ea typeface="세방고딕 Regular" panose="00000500000000000000" pitchFamily="2" charset="-127"/>
              </a:defRPr>
            </a:lvl1pPr>
          </a:lstStyle>
          <a:p>
            <a:fld id="{D1EEB1A0-0F42-451A-BFC4-5A7FD9242BD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0894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세방고딕 Regular" panose="00000500000000000000" pitchFamily="2" charset="-127"/>
        <a:ea typeface="세방고딕 Regular" panose="00000500000000000000" pitchFamily="2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세방고딕 Regular" panose="00000500000000000000" pitchFamily="2" charset="-127"/>
        <a:ea typeface="세방고딕 Regular" panose="00000500000000000000" pitchFamily="2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세방고딕 Regular" panose="00000500000000000000" pitchFamily="2" charset="-127"/>
        <a:ea typeface="세방고딕 Regular" panose="00000500000000000000" pitchFamily="2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세방고딕 Regular" panose="00000500000000000000" pitchFamily="2" charset="-127"/>
        <a:ea typeface="세방고딕 Regular" panose="00000500000000000000" pitchFamily="2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세방고딕 Regular" panose="00000500000000000000" pitchFamily="2" charset="-127"/>
        <a:ea typeface="세방고딕 Regular" panose="00000500000000000000" pitchFamily="2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423BB-E39F-B7B7-149A-82F9082B6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D87C709-4A13-5AEE-1678-A37BAEC28C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BEC5223-E2C0-A390-E524-CBF990FF2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* PPT</a:t>
            </a:r>
            <a:r>
              <a:rPr lang="ko-KR" altLang="en-US" dirty="0"/>
              <a:t>에 사용된 이미지는 다른 곳에서 사용하실 수 없습니다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E165A5F-17BD-18C4-7E3F-B293122691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6401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3810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6218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88211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7390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9045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5762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5912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D66D4-DAA1-30E7-44A5-B0661E04D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7B08574-2962-A8CC-59D7-2631B8196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5CADB98-5209-CB5C-9802-1877E263F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3953C7C-C440-EB7C-4C9B-0915D41EF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6373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33601-1AB9-04F4-4979-F62940DEE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B2E8239-6F0F-F69E-F6AD-00985FAFC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8E52EDD-FD20-7423-D6EB-239165C294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37D9FE8-8B19-0FDC-84BA-8FC4EC8EB4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73176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0404F-B112-66D5-5203-0A211F3B7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69E8A07-4B72-C4FF-0429-CF95BAE444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098C54E-3D91-C7A3-1A8F-AC9F4AC4C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704E767-C0F5-762F-58FF-0D0CC9B06A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002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>
              <a:solidFill>
                <a:schemeClr val="bg2">
                  <a:lumMod val="25000"/>
                </a:schemeClr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0452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3044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9470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921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28250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45078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9FA72-5A9D-8E63-EBA7-BD813459F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A3CB2AC-D51F-979C-4FAD-CAD2373E9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386275-C7E6-A97D-4958-EDCAB71BD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A29B9E-FDAA-808A-3E2F-B4BA68EF50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68525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93242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14806-1A87-CFF0-ACC9-28F42F1D5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FB56580-36E6-3B9E-9BAF-20A811742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A7AF465-E3B9-5A7B-8FCE-32B8A6A9D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B59CDD5-50ED-6A7F-BD84-970B7E42C0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78409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05425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30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8379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80477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31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991055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32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69962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33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04423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34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73067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AB6D3-40E6-A708-166A-757C41A88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E74F3E1-9797-276B-D2B0-AB6CD9611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DA36516-609F-FA47-28C1-93BA95BB7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6388283-DA28-5C04-2DC9-341EEC7B9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35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84337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C2320-C353-A02D-FB8E-973B52246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3AEE6F5-E36E-4056-9320-E5D4F9FB9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B055AA6-CE6A-3937-3B89-F1136D401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664DD9-A3D2-0A1B-04B1-D5017E359B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36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17588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40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62740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32661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1857F-4B81-0415-E9C3-FE1EB98B8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F1B8F2-B329-C88E-6744-4481F6142E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52F93D2-270D-D866-A1CB-340C83F97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D9FACD0-9238-B89C-65DF-F9E514E24E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97715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C4CCD-7235-7AF9-DACE-84EC8BC15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241A372-7F24-A6A8-F084-2879C2469B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C80A289-21B7-615A-5CE0-8C16993C22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D27F58B-7051-7C73-2B1F-1CC4BBD24A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43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5204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1796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0292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2606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1718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6289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EB1A0-0F42-451A-BFC4-5A7FD9242BDD}" type="slidenum">
              <a:rPr lang="ko-KR" altLang="en-US" smtClean="0"/>
              <a:pPr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7038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921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973727-56FA-1E96-2DA4-EA6B3F4C8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BB744AC-640D-4CEC-C465-4143918E6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3CAC-4A3A-4CC1-8BB7-B1D2FE89979C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7FACD03-2298-FA39-6898-CB917FB8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5587DB4-3CA5-87DF-2CD8-8E4BCE7EA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3EF2D-1176-4C84-BE95-83D2CAB596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406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2FEBB01-9F81-C0F9-913A-52C6771C8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3CAC-4A3A-4CC1-8BB7-B1D2FE89979C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F0B4085-6169-51E4-4BDB-F410AC11B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755F12-4B65-74AE-8712-004D184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3EF2D-1176-4C84-BE95-83D2CAB596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5835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E2114D-8188-2172-A783-A53959C73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4C43D9C-F3B5-5167-8060-115701E7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1397CB2-D636-61C3-FB7B-71992E3A2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9037586-6970-6DF6-AB93-D13D05E5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3CAC-4A3A-4CC1-8BB7-B1D2FE89979C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0E39DD9-688D-D9B9-EBD9-B1E98CC85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F6278D4-4123-ADA2-2C51-F25EF54E5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3EF2D-1176-4C84-BE95-83D2CAB596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6676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E563A4-CD06-0D38-6F7F-E722AB58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587F37C-8749-75F1-8522-DC58E98E81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061A521-66FE-1B11-21B7-88FEEB177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21C625D-3A1D-8ABF-6446-25C22D880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3CAC-4A3A-4CC1-8BB7-B1D2FE89979C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63AD130-531F-2139-75D5-2472938CF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8DE0F30-C78C-5402-A19F-D181FDBC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3EF2D-1176-4C84-BE95-83D2CAB596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0969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8108D3-628A-C08C-907A-4AC7A6CB3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B751F92-3BEB-0B3B-52D1-3E0CBDB4A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09CF7F3-2005-42FD-C531-E5504B29D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3CAC-4A3A-4CC1-8BB7-B1D2FE89979C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2D78300-0F1A-55C6-DA60-3DDA571F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A1ACEA7-D1DA-23A0-23C5-8C967B97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3EF2D-1176-4C84-BE95-83D2CAB596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124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614B945A-7DAB-641B-E90F-6747FCD049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87C369F-B62B-A403-D84A-123602611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8E8D8C-F062-98A6-F040-DEB66E793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3CAC-4A3A-4CC1-8BB7-B1D2FE89979C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42CBE11-63EE-D264-07C1-C730CDEBC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B42CE7E-FF8E-5A02-2F51-AEA7902C2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3EF2D-1176-4C84-BE95-83D2CAB596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807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E768AEAA-BCE4-5069-B767-740F9BDA7A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A48B53F-8282-9BDA-7E99-D86DC1FF23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3944" y="1"/>
            <a:ext cx="7248056" cy="6858000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911FFDFF-F70E-BF91-715E-9B98112808A3}"/>
              </a:ext>
            </a:extLst>
          </p:cNvPr>
          <p:cNvGrpSpPr/>
          <p:nvPr userDrawn="1"/>
        </p:nvGrpSpPr>
        <p:grpSpPr>
          <a:xfrm>
            <a:off x="400692" y="319923"/>
            <a:ext cx="1251127" cy="344310"/>
            <a:chOff x="182818" y="155864"/>
            <a:chExt cx="1251127" cy="344310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C26024E6-47E0-013D-968A-B18D685F7C6F}"/>
                </a:ext>
              </a:extLst>
            </p:cNvPr>
            <p:cNvSpPr/>
            <p:nvPr/>
          </p:nvSpPr>
          <p:spPr>
            <a:xfrm>
              <a:off x="182818" y="155864"/>
              <a:ext cx="1251127" cy="344310"/>
            </a:xfrm>
            <a:prstGeom prst="roundRect">
              <a:avLst/>
            </a:prstGeom>
            <a:solidFill>
              <a:schemeClr val="lt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 b="1" dirty="0">
                <a:solidFill>
                  <a:srgbClr val="E75E96"/>
                </a:solidFill>
                <a:latin typeface="+mn-ea"/>
              </a:endParaRPr>
            </a:p>
          </p:txBody>
        </p:sp>
        <p:pic>
          <p:nvPicPr>
            <p:cNvPr id="16" name="그림 15" descr="폰트, 그래픽, 로고, 디자인이(가) 표시된 사진">
              <a:extLst>
                <a:ext uri="{FF2B5EF4-FFF2-40B4-BE49-F238E27FC236}">
                  <a16:creationId xmlns:a16="http://schemas.microsoft.com/office/drawing/2014/main" id="{C244E667-221E-CA26-0BF6-7C83515B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3" y="183833"/>
              <a:ext cx="985776" cy="288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7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769555A-6658-3759-F8BD-6F1498D9CF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9"/>
            <a:ext cx="12192000" cy="685714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D0A6A58-669D-24D7-BB1F-69718C5EAC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8" l="485" r="96325">
                        <a14:foregroundMark x1="28473" y1="6341" x2="65226" y2="30129"/>
                        <a14:foregroundMark x1="40549" y1="25121" x2="44063" y2="27181"/>
                        <a14:foregroundMark x1="42771" y1="78029" x2="60420" y2="61551"/>
                        <a14:foregroundMark x1="36026" y1="63045" x2="51898" y2="53635"/>
                        <a14:foregroundMark x1="46607" y1="85097" x2="55129" y2="76252"/>
                        <a14:foregroundMark x1="22173" y1="68336" x2="22779" y2="79806"/>
                        <a14:foregroundMark x1="79806" y1="67447" x2="74515" y2="81260"/>
                        <a14:foregroundMark x1="21002" y1="70961" x2="20719" y2="66559"/>
                        <a14:foregroundMark x1="26796" y1="34254" x2="68785" y2="11878"/>
                        <a14:foregroundMark x1="40055" y1="45856" x2="73204" y2="25691"/>
                        <a14:foregroundMark x1="46409" y1="82320" x2="58564" y2="79834"/>
                        <a14:foregroundMark x1="51381" y1="85635" x2="55801" y2="82044"/>
                        <a14:backgroundMark x1="48183" y1="82472" x2="53473" y2="80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221" y="2910348"/>
            <a:ext cx="2236289" cy="2236289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0DDCBB23-179B-8157-FD35-60F679119E75}"/>
              </a:ext>
            </a:extLst>
          </p:cNvPr>
          <p:cNvSpPr/>
          <p:nvPr userDrawn="1"/>
        </p:nvSpPr>
        <p:spPr>
          <a:xfrm>
            <a:off x="361584" y="369277"/>
            <a:ext cx="11471564" cy="6137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세방고딕 Regular" panose="00000500000000000000" pitchFamily="2" charset="-127"/>
              <a:ea typeface="세방고딕 Regular" panose="00000500000000000000" pitchFamily="2" charset="-127"/>
            </a:endParaRPr>
          </a:p>
        </p:txBody>
      </p:sp>
      <p:sp>
        <p:nvSpPr>
          <p:cNvPr id="4" name="직사각형 11">
            <a:extLst>
              <a:ext uri="{FF2B5EF4-FFF2-40B4-BE49-F238E27FC236}">
                <a16:creationId xmlns:a16="http://schemas.microsoft.com/office/drawing/2014/main" id="{B4CA3853-4295-5139-5678-C0C8059FF6E8}"/>
              </a:ext>
            </a:extLst>
          </p:cNvPr>
          <p:cNvSpPr/>
          <p:nvPr userDrawn="1"/>
        </p:nvSpPr>
        <p:spPr>
          <a:xfrm>
            <a:off x="358852" y="351692"/>
            <a:ext cx="1473040" cy="588314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6626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EE6E4B2-4596-FEC6-A28B-CFBD449975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9"/>
            <a:ext cx="12192000" cy="6857142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B6808C3C-C726-8AFB-3A80-AC703D54EAB6}"/>
              </a:ext>
            </a:extLst>
          </p:cNvPr>
          <p:cNvSpPr/>
          <p:nvPr userDrawn="1"/>
        </p:nvSpPr>
        <p:spPr>
          <a:xfrm>
            <a:off x="361584" y="369277"/>
            <a:ext cx="11471564" cy="6137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세방고딕 Regular" panose="00000500000000000000" pitchFamily="2" charset="-127"/>
              <a:ea typeface="세방고딕 Regular" panose="00000500000000000000" pitchFamily="2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72E65390-CFDB-5D82-A124-2693AB935910}"/>
              </a:ext>
            </a:extLst>
          </p:cNvPr>
          <p:cNvCxnSpPr>
            <a:cxnSpLocks/>
          </p:cNvCxnSpPr>
          <p:nvPr userDrawn="1"/>
        </p:nvCxnSpPr>
        <p:spPr>
          <a:xfrm flipV="1">
            <a:off x="3305908" y="941788"/>
            <a:ext cx="8079847" cy="15803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D10A023A-2336-1CD3-874B-62E3B49D3052}"/>
              </a:ext>
            </a:extLst>
          </p:cNvPr>
          <p:cNvSpPr/>
          <p:nvPr userDrawn="1"/>
        </p:nvSpPr>
        <p:spPr>
          <a:xfrm>
            <a:off x="1364327" y="369275"/>
            <a:ext cx="1599871" cy="572513"/>
          </a:xfrm>
          <a:prstGeom prst="roundRect">
            <a:avLst>
              <a:gd name="adj" fmla="val 3024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11">
            <a:extLst>
              <a:ext uri="{FF2B5EF4-FFF2-40B4-BE49-F238E27FC236}">
                <a16:creationId xmlns:a16="http://schemas.microsoft.com/office/drawing/2014/main" id="{720DEF81-17CB-41FF-F3BB-D54B5EA8B349}"/>
              </a:ext>
            </a:extLst>
          </p:cNvPr>
          <p:cNvSpPr/>
          <p:nvPr userDrawn="1"/>
        </p:nvSpPr>
        <p:spPr>
          <a:xfrm>
            <a:off x="358852" y="351692"/>
            <a:ext cx="1473040" cy="588314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2640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bg>
      <p:bgPr>
        <a:gradFill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34B980E-C978-B796-20C8-AC8F8BC63E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9"/>
            <a:ext cx="12192000" cy="6857142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B1EE704-375F-9898-7F3C-2F3C53D39472}"/>
              </a:ext>
            </a:extLst>
          </p:cNvPr>
          <p:cNvSpPr/>
          <p:nvPr userDrawn="1"/>
        </p:nvSpPr>
        <p:spPr>
          <a:xfrm>
            <a:off x="361584" y="369277"/>
            <a:ext cx="11471564" cy="6137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세방고딕 Regular" panose="00000500000000000000" pitchFamily="2" charset="-127"/>
              <a:ea typeface="세방고딕 Regular" panose="00000500000000000000" pitchFamily="2" charset="-127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4D92ED28-6615-9B1C-8432-DBB5431FF7A6}"/>
              </a:ext>
            </a:extLst>
          </p:cNvPr>
          <p:cNvCxnSpPr>
            <a:cxnSpLocks/>
          </p:cNvCxnSpPr>
          <p:nvPr userDrawn="1"/>
        </p:nvCxnSpPr>
        <p:spPr>
          <a:xfrm flipV="1">
            <a:off x="3305908" y="941788"/>
            <a:ext cx="8079847" cy="15803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66E74656-B8E2-C65F-3CBF-41BD3B9B3382}"/>
              </a:ext>
            </a:extLst>
          </p:cNvPr>
          <p:cNvSpPr/>
          <p:nvPr userDrawn="1"/>
        </p:nvSpPr>
        <p:spPr>
          <a:xfrm>
            <a:off x="1364327" y="369275"/>
            <a:ext cx="1599871" cy="572513"/>
          </a:xfrm>
          <a:prstGeom prst="roundRect">
            <a:avLst>
              <a:gd name="adj" fmla="val 30244"/>
            </a:avLst>
          </a:prstGeom>
          <a:solidFill>
            <a:srgbClr val="EAD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11">
            <a:extLst>
              <a:ext uri="{FF2B5EF4-FFF2-40B4-BE49-F238E27FC236}">
                <a16:creationId xmlns:a16="http://schemas.microsoft.com/office/drawing/2014/main" id="{3AEB8363-9D0F-DE1F-25CC-01BA8E260BCB}"/>
              </a:ext>
            </a:extLst>
          </p:cNvPr>
          <p:cNvSpPr/>
          <p:nvPr userDrawn="1"/>
        </p:nvSpPr>
        <p:spPr>
          <a:xfrm>
            <a:off x="358852" y="351692"/>
            <a:ext cx="1473040" cy="588314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D8C5A1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804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텍스트, 아쿠아, 스크린샷, 그래픽 디자인이(가) 표시된 사진">
            <a:extLst>
              <a:ext uri="{FF2B5EF4-FFF2-40B4-BE49-F238E27FC236}">
                <a16:creationId xmlns:a16="http://schemas.microsoft.com/office/drawing/2014/main" id="{CE1048CE-F37E-46C9-A9B2-DB6654E5A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507A3498-9FC7-A86A-179D-4E844E82C32D}"/>
              </a:ext>
            </a:extLst>
          </p:cNvPr>
          <p:cNvSpPr/>
          <p:nvPr userDrawn="1"/>
        </p:nvSpPr>
        <p:spPr>
          <a:xfrm>
            <a:off x="361584" y="369277"/>
            <a:ext cx="11471564" cy="6137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세방고딕 Regular" panose="00000500000000000000" pitchFamily="2" charset="-127"/>
              <a:ea typeface="세방고딕 Regular" panose="00000500000000000000" pitchFamily="2" charset="-127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AA08C1ED-6D92-BDB6-7128-2B7AEB94C28B}"/>
              </a:ext>
            </a:extLst>
          </p:cNvPr>
          <p:cNvSpPr/>
          <p:nvPr userDrawn="1"/>
        </p:nvSpPr>
        <p:spPr>
          <a:xfrm>
            <a:off x="1409659" y="351692"/>
            <a:ext cx="1599871" cy="605899"/>
          </a:xfrm>
          <a:prstGeom prst="roundRect">
            <a:avLst>
              <a:gd name="adj" fmla="val 30244"/>
            </a:avLst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25310EA8-AA3D-952E-C880-82E8BE9D50B4}"/>
              </a:ext>
            </a:extLst>
          </p:cNvPr>
          <p:cNvCxnSpPr>
            <a:cxnSpLocks/>
          </p:cNvCxnSpPr>
          <p:nvPr userDrawn="1"/>
        </p:nvCxnSpPr>
        <p:spPr>
          <a:xfrm flipV="1">
            <a:off x="3215148" y="930016"/>
            <a:ext cx="8237046" cy="27575"/>
          </a:xfrm>
          <a:prstGeom prst="line">
            <a:avLst/>
          </a:prstGeom>
          <a:ln>
            <a:solidFill>
              <a:srgbClr val="0FA9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11">
            <a:extLst>
              <a:ext uri="{FF2B5EF4-FFF2-40B4-BE49-F238E27FC236}">
                <a16:creationId xmlns:a16="http://schemas.microsoft.com/office/drawing/2014/main" id="{F7DADA8F-05D1-F576-254A-4CA918529ED0}"/>
              </a:ext>
            </a:extLst>
          </p:cNvPr>
          <p:cNvSpPr/>
          <p:nvPr userDrawn="1"/>
        </p:nvSpPr>
        <p:spPr>
          <a:xfrm>
            <a:off x="290026" y="351692"/>
            <a:ext cx="1473040" cy="588314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C0A2F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012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텍스트, 아쿠아, 스크린샷, 그래픽 디자인이(가) 표시된 사진">
            <a:extLst>
              <a:ext uri="{FF2B5EF4-FFF2-40B4-BE49-F238E27FC236}">
                <a16:creationId xmlns:a16="http://schemas.microsoft.com/office/drawing/2014/main" id="{0F9AA48B-C26D-DC2B-EEE7-3D669110DA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97145CE1-E085-33C5-E9D8-72BCE1C94ADB}"/>
              </a:ext>
            </a:extLst>
          </p:cNvPr>
          <p:cNvSpPr/>
          <p:nvPr userDrawn="1"/>
        </p:nvSpPr>
        <p:spPr>
          <a:xfrm>
            <a:off x="361584" y="369277"/>
            <a:ext cx="11471564" cy="6137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세방고딕 Regular" panose="00000500000000000000" pitchFamily="2" charset="-127"/>
              <a:ea typeface="세방고딕 Regular" panose="00000500000000000000" pitchFamily="2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3CB1F95-9CE7-A3D1-B966-F3F42B46172C}"/>
              </a:ext>
            </a:extLst>
          </p:cNvPr>
          <p:cNvSpPr/>
          <p:nvPr userDrawn="1"/>
        </p:nvSpPr>
        <p:spPr>
          <a:xfrm>
            <a:off x="290026" y="351692"/>
            <a:ext cx="1473040" cy="588314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C0A2F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8375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텍스트, 아쿠아, 스크린샷, 그래픽 디자인이(가) 표시된 사진">
            <a:extLst>
              <a:ext uri="{FF2B5EF4-FFF2-40B4-BE49-F238E27FC236}">
                <a16:creationId xmlns:a16="http://schemas.microsoft.com/office/drawing/2014/main" id="{0F9AA48B-C26D-DC2B-EEE7-3D669110DA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97145CE1-E085-33C5-E9D8-72BCE1C94ADB}"/>
              </a:ext>
            </a:extLst>
          </p:cNvPr>
          <p:cNvSpPr/>
          <p:nvPr userDrawn="1"/>
        </p:nvSpPr>
        <p:spPr>
          <a:xfrm>
            <a:off x="361584" y="369277"/>
            <a:ext cx="11471564" cy="6137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세방고딕 Regular" panose="00000500000000000000" pitchFamily="2" charset="-127"/>
              <a:ea typeface="세방고딕 Regular" panose="00000500000000000000" pitchFamily="2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3CB1F95-9CE7-A3D1-B966-F3F42B46172C}"/>
              </a:ext>
            </a:extLst>
          </p:cNvPr>
          <p:cNvSpPr/>
          <p:nvPr userDrawn="1"/>
        </p:nvSpPr>
        <p:spPr>
          <a:xfrm>
            <a:off x="290026" y="351692"/>
            <a:ext cx="1473040" cy="588314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C0A2F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B2EBF3D-94E9-E6EE-03BE-A2EA6093FC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100000" l="2200" r="100000">
                        <a14:foregroundMark x1="8700" y1="82844" x2="14350" y2="84889"/>
                        <a14:foregroundMark x1="32900" y1="47200" x2="35250" y2="49422"/>
                        <a14:foregroundMark x1="38850" y1="42311" x2="40600" y2="47822"/>
                        <a14:foregroundMark x1="45500" y1="46311" x2="46050" y2="52889"/>
                        <a14:foregroundMark x1="45650" y1="46844" x2="46250" y2="47467"/>
                        <a14:foregroundMark x1="76400" y1="22667" x2="81150" y2="17689"/>
                        <a14:foregroundMark x1="89350" y1="18044" x2="94100" y2="15644"/>
                        <a14:foregroundMark x1="66300" y1="35644" x2="66500" y2="38400"/>
                        <a14:backgroundMark x1="84600" y1="28089" x2="85100" y2="33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0051" y="753321"/>
            <a:ext cx="10571923" cy="577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3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95B62D-CF5C-2406-E6B8-D879F67BA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C239569-9F53-907B-4C03-855952F19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9AACB39-0680-1DA1-9892-474364265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688E73C-AB8E-4576-0D25-62BA9248A3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587FD6E-9BC6-25C2-9D23-140CE1D94E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CFAB713-E1CF-3EB2-B7AA-9BFD9CB72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3CAC-4A3A-4CC1-8BB7-B1D2FE89979C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51AA243-4F76-D169-0951-AA40626C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CE953CF-3856-73D1-C1AC-B4241AC74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3EF2D-1176-4C84-BE95-83D2CAB596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9855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B6EF163-193C-93B8-6D3A-1348369D7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5995EC1-B321-925C-7CD7-627B1EEA0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6D3E13E-2150-1F2D-6041-1ADEE0FC0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33CAC-4A3A-4CC1-8BB7-B1D2FE89979C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BC557EC-96B2-07F1-97F0-12805FA34B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549B80-77B5-5666-06B6-F7D43FA24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3EF2D-1176-4C84-BE95-83D2CAB596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352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64" r:id="rId3"/>
    <p:sldLayoutId id="2147483651" r:id="rId4"/>
    <p:sldLayoutId id="2147483650" r:id="rId5"/>
    <p:sldLayoutId id="2147483655" r:id="rId6"/>
    <p:sldLayoutId id="2147483656" r:id="rId7"/>
    <p:sldLayoutId id="214748366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CIPLOajR58?si=n877pIPaHI0ais8n" TargetMode="External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37.png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4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5.wdp"/><Relationship Id="rId5" Type="http://schemas.openxmlformats.org/officeDocument/2006/relationships/image" Target="../media/image40.png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microsoft.com/office/2007/relationships/hdphoto" Target="../media/hdphoto12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44.png"/><Relationship Id="rId4" Type="http://schemas.microsoft.com/office/2007/relationships/hdphoto" Target="../media/hdphoto16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microsoft.com/office/2007/relationships/hdphoto" Target="../media/hdphoto1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microsoft.com/office/2007/relationships/hdphoto" Target="../media/hdphoto1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1.wdp"/><Relationship Id="rId5" Type="http://schemas.openxmlformats.org/officeDocument/2006/relationships/image" Target="../media/image53.png"/><Relationship Id="rId4" Type="http://schemas.microsoft.com/office/2007/relationships/hdphoto" Target="../media/hdphoto20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5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microsoft.com/office/2007/relationships/hdphoto" Target="../media/hdphoto22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4.wdp"/><Relationship Id="rId5" Type="http://schemas.openxmlformats.org/officeDocument/2006/relationships/image" Target="../media/image57.png"/><Relationship Id="rId4" Type="http://schemas.microsoft.com/office/2007/relationships/hdphoto" Target="../media/hdphoto23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9D93-3654-6776-DE35-1069590F3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3">
            <a:extLst>
              <a:ext uri="{FF2B5EF4-FFF2-40B4-BE49-F238E27FC236}">
                <a16:creationId xmlns:a16="http://schemas.microsoft.com/office/drawing/2014/main" id="{D5F4C98B-4E2E-4F5F-A79F-FC24AAEBB77F}"/>
              </a:ext>
            </a:extLst>
          </p:cNvPr>
          <p:cNvSpPr txBox="1"/>
          <p:nvPr/>
        </p:nvSpPr>
        <p:spPr>
          <a:xfrm>
            <a:off x="92237" y="1561199"/>
            <a:ext cx="5123170" cy="276998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lvl="0" indent="0" algn="ctr"/>
            <a:r>
              <a:rPr lang="en-US" sz="6000" u="non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etsen One" panose="020108030300000D0203" pitchFamily="2" charset="0"/>
                <a:ea typeface="HY목각파임B" panose="02030600000101010101" pitchFamily="18" charset="-127"/>
              </a:rPr>
              <a:t>World </a:t>
            </a:r>
          </a:p>
          <a:p>
            <a:pPr marL="0" lvl="0" indent="0" algn="ctr"/>
            <a:r>
              <a:rPr lang="en-US" sz="6000" u="non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etsen One" panose="020108030300000D0203" pitchFamily="2" charset="0"/>
                <a:ea typeface="HY목각파임B" panose="02030600000101010101" pitchFamily="18" charset="-127"/>
              </a:rPr>
              <a:t>Environment Day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8925171-DB6B-261D-8C88-5B7CEFD20E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12" y="370299"/>
            <a:ext cx="1205115" cy="96325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0397A75-13CB-A2FB-B737-010935A733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85" y="1166353"/>
            <a:ext cx="1028935" cy="72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67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BDE22B7-0849-CCDB-AB7B-22505D98B0F9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3470F6A-58A0-7591-27D8-89E7F2833CC1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F4413966-69E3-95B5-1072-0B10093AB406}"/>
              </a:ext>
            </a:extLst>
          </p:cNvPr>
          <p:cNvGrpSpPr/>
          <p:nvPr/>
        </p:nvGrpSpPr>
        <p:grpSpPr>
          <a:xfrm>
            <a:off x="5016015" y="2941434"/>
            <a:ext cx="6675491" cy="3012107"/>
            <a:chOff x="5016015" y="2941434"/>
            <a:chExt cx="6675491" cy="301210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306E7D32-E12A-924F-87C5-A038DD7452A5}"/>
                </a:ext>
              </a:extLst>
            </p:cNvPr>
            <p:cNvSpPr/>
            <p:nvPr/>
          </p:nvSpPr>
          <p:spPr>
            <a:xfrm>
              <a:off x="5016015" y="2941434"/>
              <a:ext cx="6675491" cy="3012107"/>
            </a:xfrm>
            <a:custGeom>
              <a:avLst/>
              <a:gdLst/>
              <a:ahLst/>
              <a:cxnLst/>
              <a:rect l="l" t="t" r="r" b="b"/>
              <a:pathLst>
                <a:path w="7957023" h="4548765">
                  <a:moveTo>
                    <a:pt x="0" y="0"/>
                  </a:moveTo>
                  <a:lnTo>
                    <a:pt x="7957023" y="0"/>
                  </a:lnTo>
                  <a:lnTo>
                    <a:pt x="7957023" y="4548764"/>
                  </a:lnTo>
                  <a:lnTo>
                    <a:pt x="0" y="4548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E4DAF9F6-FC3A-AAC1-56DF-63B6A270D901}"/>
                </a:ext>
              </a:extLst>
            </p:cNvPr>
            <p:cNvSpPr txBox="1"/>
            <p:nvPr/>
          </p:nvSpPr>
          <p:spPr>
            <a:xfrm>
              <a:off x="5038753" y="3242029"/>
              <a:ext cx="6570149" cy="24109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use electric cars</a:t>
              </a:r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93CDDA47-BB96-53FF-5843-2FE762BEFAA5}"/>
              </a:ext>
            </a:extLst>
          </p:cNvPr>
          <p:cNvSpPr txBox="1"/>
          <p:nvPr/>
        </p:nvSpPr>
        <p:spPr>
          <a:xfrm>
            <a:off x="5264276" y="1766370"/>
            <a:ext cx="4704672" cy="104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3"/>
              </a:lnSpc>
              <a:spcBef>
                <a:spcPct val="0"/>
              </a:spcBef>
            </a:pPr>
            <a:r>
              <a:rPr lang="en-US" sz="8000" spc="-306" dirty="0">
                <a:solidFill>
                  <a:srgbClr val="057DCD"/>
                </a:solidFill>
                <a:latin typeface="Selawik Semibold" panose="020B0702040204020203" pitchFamily="34" charset="0"/>
              </a:rPr>
              <a:t>We can…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C83CF72-21CD-2BB6-6266-75D8083D400B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A1DAD8F-D885-8EF1-8B3A-BED25510CB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8" y="1766370"/>
            <a:ext cx="4182983" cy="427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7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F134E27-8C08-4DCA-B651-2F33A8EB2A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614" y="2295939"/>
            <a:ext cx="4687403" cy="3717077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B9ACADE6-5681-2BB2-2B3B-F63882FF8917}"/>
              </a:ext>
            </a:extLst>
          </p:cNvPr>
          <p:cNvGrpSpPr/>
          <p:nvPr/>
        </p:nvGrpSpPr>
        <p:grpSpPr>
          <a:xfrm>
            <a:off x="5016015" y="2941434"/>
            <a:ext cx="6695371" cy="3012107"/>
            <a:chOff x="5016015" y="2941434"/>
            <a:chExt cx="6695371" cy="3012107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C1B45B68-27EB-E3E6-9252-F1C8A94371A4}"/>
                </a:ext>
              </a:extLst>
            </p:cNvPr>
            <p:cNvSpPr/>
            <p:nvPr/>
          </p:nvSpPr>
          <p:spPr>
            <a:xfrm>
              <a:off x="5016015" y="2941434"/>
              <a:ext cx="6675491" cy="3012107"/>
            </a:xfrm>
            <a:custGeom>
              <a:avLst/>
              <a:gdLst/>
              <a:ahLst/>
              <a:cxnLst/>
              <a:rect l="l" t="t" r="r" b="b"/>
              <a:pathLst>
                <a:path w="7957023" h="4548765">
                  <a:moveTo>
                    <a:pt x="0" y="0"/>
                  </a:moveTo>
                  <a:lnTo>
                    <a:pt x="7957023" y="0"/>
                  </a:lnTo>
                  <a:lnTo>
                    <a:pt x="7957023" y="4548764"/>
                  </a:lnTo>
                  <a:lnTo>
                    <a:pt x="0" y="4548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12BBF294-803F-4458-BA63-43A8B29564DC}"/>
                </a:ext>
              </a:extLst>
            </p:cNvPr>
            <p:cNvSpPr txBox="1"/>
            <p:nvPr/>
          </p:nvSpPr>
          <p:spPr>
            <a:xfrm>
              <a:off x="5035895" y="3204536"/>
              <a:ext cx="6675491" cy="24109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take public transportation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07D780F-4417-0F9E-2559-0690C7473262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1FA2586-F27A-4021-C31D-240888E67C89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76533DCF-4CF8-A0F0-F11C-D91CFD63A6CD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A7BF1B6-8BC4-FB2F-E377-BC2F5C9BB2EA}"/>
              </a:ext>
            </a:extLst>
          </p:cNvPr>
          <p:cNvSpPr txBox="1"/>
          <p:nvPr/>
        </p:nvSpPr>
        <p:spPr>
          <a:xfrm>
            <a:off x="5264276" y="1766370"/>
            <a:ext cx="4704672" cy="104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3"/>
              </a:lnSpc>
              <a:spcBef>
                <a:spcPct val="0"/>
              </a:spcBef>
            </a:pPr>
            <a:r>
              <a:rPr lang="en-US" sz="8000" spc="-306" dirty="0">
                <a:solidFill>
                  <a:srgbClr val="057DCD"/>
                </a:solidFill>
                <a:latin typeface="Selawik Semibold" panose="020B0702040204020203" pitchFamily="34" charset="0"/>
              </a:rPr>
              <a:t>We can…</a:t>
            </a:r>
          </a:p>
        </p:txBody>
      </p:sp>
    </p:spTree>
    <p:extLst>
      <p:ext uri="{BB962C8B-B14F-4D97-AF65-F5344CB8AC3E}">
        <p14:creationId xmlns:p14="http://schemas.microsoft.com/office/powerpoint/2010/main" val="365695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AFDF7D7-BDB4-4F0E-AD78-23A5DB35E9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6" b="97820" l="9966" r="89949">
                        <a14:foregroundMark x1="61279" y1="48648" x2="69674" y2="52685"/>
                        <a14:foregroundMark x1="69275" y1="46912" x2="69275" y2="49495"/>
                        <a14:foregroundMark x1="29183" y1="62818" x2="33895" y2="86516"/>
                        <a14:foregroundMark x1="38378" y1="68026" x2="41462" y2="82479"/>
                        <a14:foregroundMark x1="61508" y1="68026" x2="64763" y2="89705"/>
                        <a14:foregroundMark x1="71302" y1="64836" x2="71102" y2="86839"/>
                        <a14:foregroundMark x1="65991" y1="64836" x2="65591" y2="66572"/>
                        <a14:foregroundMark x1="25500" y1="59063" x2="35123" y2="58740"/>
                        <a14:foregroundMark x1="24472" y1="57327" x2="26528" y2="60194"/>
                        <a14:foregroundMark x1="69674" y1="45741" x2="70074" y2="52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2228" y="1435867"/>
            <a:ext cx="6606684" cy="4670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B65B8D-CFD3-9C36-2C6A-CF99958BF288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278E59-7755-EB32-AD27-8E0448523D47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15C3A0F7-A546-3457-E1AD-E96DFCB16F36}"/>
              </a:ext>
            </a:extLst>
          </p:cNvPr>
          <p:cNvGrpSpPr/>
          <p:nvPr/>
        </p:nvGrpSpPr>
        <p:grpSpPr>
          <a:xfrm>
            <a:off x="5016018" y="2951371"/>
            <a:ext cx="6675491" cy="2286551"/>
            <a:chOff x="5016018" y="2951371"/>
            <a:chExt cx="6675491" cy="2286551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0349833-0BF7-ADC2-B1E5-237C265A985D}"/>
                </a:ext>
              </a:extLst>
            </p:cNvPr>
            <p:cNvSpPr/>
            <p:nvPr/>
          </p:nvSpPr>
          <p:spPr>
            <a:xfrm>
              <a:off x="5016018" y="2951371"/>
              <a:ext cx="6675491" cy="2286551"/>
            </a:xfrm>
            <a:custGeom>
              <a:avLst/>
              <a:gdLst/>
              <a:ahLst/>
              <a:cxnLst/>
              <a:rect l="l" t="t" r="r" b="b"/>
              <a:pathLst>
                <a:path w="7957023" h="4548765">
                  <a:moveTo>
                    <a:pt x="0" y="0"/>
                  </a:moveTo>
                  <a:lnTo>
                    <a:pt x="7957023" y="0"/>
                  </a:lnTo>
                  <a:lnTo>
                    <a:pt x="7957023" y="4548764"/>
                  </a:lnTo>
                  <a:lnTo>
                    <a:pt x="0" y="4548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A807ADA-6833-E9BB-2620-C6210AA29904}"/>
                </a:ext>
              </a:extLst>
            </p:cNvPr>
            <p:cNvSpPr txBox="1"/>
            <p:nvPr/>
          </p:nvSpPr>
          <p:spPr>
            <a:xfrm>
              <a:off x="5068688" y="3491917"/>
              <a:ext cx="6570149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ride a bike</a:t>
              </a:r>
            </a:p>
          </p:txBody>
        </p: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62781A8A-1AA9-EF84-2546-D461414B202E}"/>
              </a:ext>
            </a:extLst>
          </p:cNvPr>
          <p:cNvSpPr txBox="1"/>
          <p:nvPr/>
        </p:nvSpPr>
        <p:spPr>
          <a:xfrm>
            <a:off x="5264276" y="1766370"/>
            <a:ext cx="4704672" cy="104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3"/>
              </a:lnSpc>
              <a:spcBef>
                <a:spcPct val="0"/>
              </a:spcBef>
            </a:pPr>
            <a:r>
              <a:rPr lang="en-US" sz="8000" spc="-306" dirty="0">
                <a:solidFill>
                  <a:srgbClr val="057DCD"/>
                </a:solidFill>
                <a:latin typeface="Selawik Semibold" panose="020B0702040204020203" pitchFamily="34" charset="0"/>
              </a:rPr>
              <a:t>We can…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63551CC2-0257-110E-CB0D-22A7789BE199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1333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3CE22E8-B39C-4B19-A521-0BCE1009FE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074" y="1806685"/>
            <a:ext cx="4633272" cy="46332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3C314-BE8E-9970-B329-D6BEB5DE2324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96A2DC-BB6D-D34F-5282-DD07B160D14C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99C16A3E-1FDF-56D3-64F2-851323717930}"/>
              </a:ext>
            </a:extLst>
          </p:cNvPr>
          <p:cNvGrpSpPr/>
          <p:nvPr/>
        </p:nvGrpSpPr>
        <p:grpSpPr>
          <a:xfrm>
            <a:off x="5016018" y="2951371"/>
            <a:ext cx="6675491" cy="2286551"/>
            <a:chOff x="5016018" y="2951371"/>
            <a:chExt cx="6675491" cy="2286551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F094B44E-461A-A2FC-F697-7F04A2EB08D4}"/>
                </a:ext>
              </a:extLst>
            </p:cNvPr>
            <p:cNvSpPr/>
            <p:nvPr/>
          </p:nvSpPr>
          <p:spPr>
            <a:xfrm>
              <a:off x="5016018" y="2951371"/>
              <a:ext cx="6675491" cy="2286551"/>
            </a:xfrm>
            <a:custGeom>
              <a:avLst/>
              <a:gdLst/>
              <a:ahLst/>
              <a:cxnLst/>
              <a:rect l="l" t="t" r="r" b="b"/>
              <a:pathLst>
                <a:path w="7957023" h="4548765">
                  <a:moveTo>
                    <a:pt x="0" y="0"/>
                  </a:moveTo>
                  <a:lnTo>
                    <a:pt x="7957023" y="0"/>
                  </a:lnTo>
                  <a:lnTo>
                    <a:pt x="7957023" y="4548764"/>
                  </a:lnTo>
                  <a:lnTo>
                    <a:pt x="0" y="4548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2E277A6B-709F-9B04-643F-C6E809077B19}"/>
                </a:ext>
              </a:extLst>
            </p:cNvPr>
            <p:cNvSpPr txBox="1"/>
            <p:nvPr/>
          </p:nvSpPr>
          <p:spPr>
            <a:xfrm>
              <a:off x="5068688" y="3491917"/>
              <a:ext cx="6570149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use tumblers</a:t>
              </a:r>
            </a:p>
          </p:txBody>
        </p: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44C29139-CA33-1CB0-572C-262E98E9ADAB}"/>
              </a:ext>
            </a:extLst>
          </p:cNvPr>
          <p:cNvSpPr txBox="1"/>
          <p:nvPr/>
        </p:nvSpPr>
        <p:spPr>
          <a:xfrm>
            <a:off x="5264276" y="1766370"/>
            <a:ext cx="4704672" cy="104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3"/>
              </a:lnSpc>
              <a:spcBef>
                <a:spcPct val="0"/>
              </a:spcBef>
            </a:pPr>
            <a:r>
              <a:rPr lang="en-US" sz="8000" spc="-306" dirty="0">
                <a:solidFill>
                  <a:srgbClr val="057DCD"/>
                </a:solidFill>
                <a:latin typeface="Selawik Semibold" panose="020B0702040204020203" pitchFamily="34" charset="0"/>
              </a:rPr>
              <a:t>We can…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6FCA2FE1-4B2E-7B22-F5E5-0B114A231DB1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6667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C1B8750-B070-4841-BB7C-A618232A9F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585" y="1245829"/>
            <a:ext cx="3583241" cy="50685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272606-E1A7-F385-8FEF-C276EC2F7166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3A8CB2-BFB9-2CA2-46CB-12158B129EF0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30F79C99-5022-9E92-B1D4-009715CC1654}"/>
              </a:ext>
            </a:extLst>
          </p:cNvPr>
          <p:cNvGrpSpPr/>
          <p:nvPr/>
        </p:nvGrpSpPr>
        <p:grpSpPr>
          <a:xfrm>
            <a:off x="5035894" y="2705687"/>
            <a:ext cx="6675492" cy="3012107"/>
            <a:chOff x="5035894" y="2705687"/>
            <a:chExt cx="6675492" cy="3012107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DE13DF61-EAE5-9B09-40FF-E3B74BDE3B7A}"/>
                </a:ext>
              </a:extLst>
            </p:cNvPr>
            <p:cNvSpPr/>
            <p:nvPr/>
          </p:nvSpPr>
          <p:spPr>
            <a:xfrm>
              <a:off x="5035895" y="2705687"/>
              <a:ext cx="6675491" cy="3012107"/>
            </a:xfrm>
            <a:custGeom>
              <a:avLst/>
              <a:gdLst/>
              <a:ahLst/>
              <a:cxnLst/>
              <a:rect l="l" t="t" r="r" b="b"/>
              <a:pathLst>
                <a:path w="7957023" h="4548765">
                  <a:moveTo>
                    <a:pt x="0" y="0"/>
                  </a:moveTo>
                  <a:lnTo>
                    <a:pt x="7957023" y="0"/>
                  </a:lnTo>
                  <a:lnTo>
                    <a:pt x="7957023" y="4548764"/>
                  </a:lnTo>
                  <a:lnTo>
                    <a:pt x="0" y="4548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2E0086E2-CF4D-68EC-4FA4-A9DB6657F934}"/>
                </a:ext>
              </a:extLst>
            </p:cNvPr>
            <p:cNvSpPr txBox="1"/>
            <p:nvPr/>
          </p:nvSpPr>
          <p:spPr>
            <a:xfrm>
              <a:off x="5035894" y="3038346"/>
              <a:ext cx="6675491" cy="24109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turn off the light</a:t>
              </a:r>
            </a:p>
          </p:txBody>
        </p: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86D77926-1C88-41E4-4751-F56F9707F341}"/>
              </a:ext>
            </a:extLst>
          </p:cNvPr>
          <p:cNvSpPr txBox="1"/>
          <p:nvPr/>
        </p:nvSpPr>
        <p:spPr>
          <a:xfrm>
            <a:off x="5181671" y="1537770"/>
            <a:ext cx="4704672" cy="104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3"/>
              </a:lnSpc>
              <a:spcBef>
                <a:spcPct val="0"/>
              </a:spcBef>
            </a:pPr>
            <a:r>
              <a:rPr lang="en-US" sz="8000" spc="-306" dirty="0">
                <a:solidFill>
                  <a:srgbClr val="057DCD"/>
                </a:solidFill>
                <a:latin typeface="Selawik Semibold" panose="020B0702040204020203" pitchFamily="34" charset="0"/>
              </a:rPr>
              <a:t>We can…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2943BA6B-179C-BE94-03C5-EFADEFEB3FF0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0051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1A308E4-F22D-4AB6-8178-06EF4F4706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776" r="99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754" y="2583625"/>
            <a:ext cx="1737319" cy="2440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1787F1-F4E0-0F99-8B97-4AFC8D8B0080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19E644-03EA-6E55-BAD2-35F3C9BDABDC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54519F3E-46B6-4F8D-F928-9B2520164114}"/>
              </a:ext>
            </a:extLst>
          </p:cNvPr>
          <p:cNvGrpSpPr/>
          <p:nvPr/>
        </p:nvGrpSpPr>
        <p:grpSpPr>
          <a:xfrm>
            <a:off x="4423352" y="2705687"/>
            <a:ext cx="7288034" cy="3012107"/>
            <a:chOff x="4423352" y="2705687"/>
            <a:chExt cx="7288034" cy="3012107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286895A-2E71-D34B-DA9C-F124161DDA5A}"/>
                </a:ext>
              </a:extLst>
            </p:cNvPr>
            <p:cNvSpPr/>
            <p:nvPr/>
          </p:nvSpPr>
          <p:spPr>
            <a:xfrm>
              <a:off x="4423352" y="2705687"/>
              <a:ext cx="7288034" cy="3012107"/>
            </a:xfrm>
            <a:custGeom>
              <a:avLst/>
              <a:gdLst/>
              <a:ahLst/>
              <a:cxnLst/>
              <a:rect l="l" t="t" r="r" b="b"/>
              <a:pathLst>
                <a:path w="7957023" h="4548765">
                  <a:moveTo>
                    <a:pt x="0" y="0"/>
                  </a:moveTo>
                  <a:lnTo>
                    <a:pt x="7957023" y="0"/>
                  </a:lnTo>
                  <a:lnTo>
                    <a:pt x="7957023" y="4548764"/>
                  </a:lnTo>
                  <a:lnTo>
                    <a:pt x="0" y="4548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B5AC0843-6665-802F-A60A-463FB3C09384}"/>
                </a:ext>
              </a:extLst>
            </p:cNvPr>
            <p:cNvSpPr txBox="1"/>
            <p:nvPr/>
          </p:nvSpPr>
          <p:spPr>
            <a:xfrm>
              <a:off x="4423352" y="2889259"/>
              <a:ext cx="7288034" cy="24109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choose minimal packaging</a:t>
              </a:r>
            </a:p>
          </p:txBody>
        </p:sp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932950EC-7519-C47B-9554-791296947B3A}"/>
              </a:ext>
            </a:extLst>
          </p:cNvPr>
          <p:cNvSpPr txBox="1"/>
          <p:nvPr/>
        </p:nvSpPr>
        <p:spPr>
          <a:xfrm>
            <a:off x="5181671" y="1537770"/>
            <a:ext cx="4704672" cy="104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3"/>
              </a:lnSpc>
              <a:spcBef>
                <a:spcPct val="0"/>
              </a:spcBef>
            </a:pPr>
            <a:r>
              <a:rPr lang="en-US" sz="8000" spc="-306" dirty="0">
                <a:solidFill>
                  <a:srgbClr val="057DCD"/>
                </a:solidFill>
                <a:latin typeface="Selawik Semibold" panose="020B0702040204020203" pitchFamily="34" charset="0"/>
              </a:rPr>
              <a:t>We can…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CFE6EC95-D9D5-E3F0-1C9C-B4AC66A0DBC6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7351C94-0524-07DA-BD4F-2A29F90C08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25" y="2549919"/>
            <a:ext cx="1883378" cy="25081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06D08B-82FF-B586-C839-D7FAD532C698}"/>
              </a:ext>
            </a:extLst>
          </p:cNvPr>
          <p:cNvSpPr txBox="1"/>
          <p:nvPr/>
        </p:nvSpPr>
        <p:spPr>
          <a:xfrm>
            <a:off x="2008783" y="3459778"/>
            <a:ext cx="49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vs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1150AA-7E4B-67AD-DD96-3551ABBF7A46}"/>
              </a:ext>
            </a:extLst>
          </p:cNvPr>
          <p:cNvSpPr txBox="1"/>
          <p:nvPr/>
        </p:nvSpPr>
        <p:spPr>
          <a:xfrm>
            <a:off x="608873" y="5058086"/>
            <a:ext cx="1076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minimal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52C19B-8D94-1119-D704-78FFEDD3F5F4}"/>
              </a:ext>
            </a:extLst>
          </p:cNvPr>
          <p:cNvSpPr txBox="1"/>
          <p:nvPr/>
        </p:nvSpPr>
        <p:spPr>
          <a:xfrm>
            <a:off x="2646492" y="5058086"/>
            <a:ext cx="124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maximum</a:t>
            </a:r>
            <a:endParaRPr lang="ko-KR" altLang="en-US" dirty="0"/>
          </a:p>
        </p:txBody>
      </p:sp>
      <p:sp>
        <p:nvSpPr>
          <p:cNvPr id="3" name="화살표: 아래쪽 2">
            <a:extLst>
              <a:ext uri="{FF2B5EF4-FFF2-40B4-BE49-F238E27FC236}">
                <a16:creationId xmlns:a16="http://schemas.microsoft.com/office/drawing/2014/main" id="{DB21B7C0-D61B-A5EA-FE91-584B13E25046}"/>
              </a:ext>
            </a:extLst>
          </p:cNvPr>
          <p:cNvSpPr/>
          <p:nvPr/>
        </p:nvSpPr>
        <p:spPr>
          <a:xfrm>
            <a:off x="1026443" y="2166730"/>
            <a:ext cx="216678" cy="38318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11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BDE1AB6-47D2-40F2-8976-5F557E5CF8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092" y="2104056"/>
            <a:ext cx="3748450" cy="3459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B5B402-B152-FFC3-CFB3-1F97441AD8D6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63FDD-533E-19B7-8732-0DB1E60A28F6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B170AB59-7C7F-801B-3777-EE22CC44FB21}"/>
              </a:ext>
            </a:extLst>
          </p:cNvPr>
          <p:cNvGrpSpPr/>
          <p:nvPr/>
        </p:nvGrpSpPr>
        <p:grpSpPr>
          <a:xfrm>
            <a:off x="4432853" y="2705686"/>
            <a:ext cx="7278534" cy="3048953"/>
            <a:chOff x="4432853" y="2705687"/>
            <a:chExt cx="7278534" cy="3546026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59BDC573-A43C-9651-93F3-404397190C2D}"/>
                </a:ext>
              </a:extLst>
            </p:cNvPr>
            <p:cNvSpPr/>
            <p:nvPr/>
          </p:nvSpPr>
          <p:spPr>
            <a:xfrm>
              <a:off x="4432853" y="2705687"/>
              <a:ext cx="7278534" cy="3546026"/>
            </a:xfrm>
            <a:custGeom>
              <a:avLst/>
              <a:gdLst/>
              <a:ahLst/>
              <a:cxnLst/>
              <a:rect l="l" t="t" r="r" b="b"/>
              <a:pathLst>
                <a:path w="7957023" h="4548765">
                  <a:moveTo>
                    <a:pt x="0" y="0"/>
                  </a:moveTo>
                  <a:lnTo>
                    <a:pt x="7957023" y="0"/>
                  </a:lnTo>
                  <a:lnTo>
                    <a:pt x="7957023" y="4548764"/>
                  </a:lnTo>
                  <a:lnTo>
                    <a:pt x="0" y="4548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1388C786-4222-F67C-7296-957C02EF0A3B}"/>
                </a:ext>
              </a:extLst>
            </p:cNvPr>
            <p:cNvSpPr txBox="1"/>
            <p:nvPr/>
          </p:nvSpPr>
          <p:spPr>
            <a:xfrm>
              <a:off x="4734374" y="3050330"/>
              <a:ext cx="6675491" cy="269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72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use rechargeable batteries</a:t>
              </a:r>
            </a:p>
          </p:txBody>
        </p:sp>
      </p:grpSp>
      <p:sp>
        <p:nvSpPr>
          <p:cNvPr id="17" name="TextBox 6">
            <a:extLst>
              <a:ext uri="{FF2B5EF4-FFF2-40B4-BE49-F238E27FC236}">
                <a16:creationId xmlns:a16="http://schemas.microsoft.com/office/drawing/2014/main" id="{4D3636AD-55A2-5343-9BD5-4C5C3A4950DC}"/>
              </a:ext>
            </a:extLst>
          </p:cNvPr>
          <p:cNvSpPr txBox="1"/>
          <p:nvPr/>
        </p:nvSpPr>
        <p:spPr>
          <a:xfrm>
            <a:off x="5181671" y="1537770"/>
            <a:ext cx="4704672" cy="104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3"/>
              </a:lnSpc>
              <a:spcBef>
                <a:spcPct val="0"/>
              </a:spcBef>
            </a:pPr>
            <a:r>
              <a:rPr lang="en-US" sz="8000" spc="-306" dirty="0">
                <a:solidFill>
                  <a:srgbClr val="057DCD"/>
                </a:solidFill>
                <a:latin typeface="Selawik Semibold" panose="020B0702040204020203" pitchFamily="34" charset="0"/>
              </a:rPr>
              <a:t>We can…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D4835628-8B6A-728C-D3DC-E2D52A281010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4239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AAF195-E342-43DE-9EF4-FB74A57862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724" y="2374903"/>
            <a:ext cx="4636171" cy="31173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DA1243-59BD-85E6-56E0-1E8A448FB6A0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67639A-B92E-EB81-F239-56A4E276ABA9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C5CFE6FA-68A8-88B9-EC0C-D6D613AB33AA}"/>
              </a:ext>
            </a:extLst>
          </p:cNvPr>
          <p:cNvGrpSpPr/>
          <p:nvPr/>
        </p:nvGrpSpPr>
        <p:grpSpPr>
          <a:xfrm>
            <a:off x="5035895" y="2705687"/>
            <a:ext cx="6675492" cy="3012107"/>
            <a:chOff x="5035895" y="2705687"/>
            <a:chExt cx="6675492" cy="3012107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687A7A4-E195-02E4-47DB-F4FA6E8C19A1}"/>
                </a:ext>
              </a:extLst>
            </p:cNvPr>
            <p:cNvSpPr/>
            <p:nvPr/>
          </p:nvSpPr>
          <p:spPr>
            <a:xfrm>
              <a:off x="5035895" y="2705687"/>
              <a:ext cx="6675491" cy="3012107"/>
            </a:xfrm>
            <a:custGeom>
              <a:avLst/>
              <a:gdLst/>
              <a:ahLst/>
              <a:cxnLst/>
              <a:rect l="l" t="t" r="r" b="b"/>
              <a:pathLst>
                <a:path w="7957023" h="4548765">
                  <a:moveTo>
                    <a:pt x="0" y="0"/>
                  </a:moveTo>
                  <a:lnTo>
                    <a:pt x="7957023" y="0"/>
                  </a:lnTo>
                  <a:lnTo>
                    <a:pt x="7957023" y="4548764"/>
                  </a:lnTo>
                  <a:lnTo>
                    <a:pt x="0" y="4548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7E209EC6-03E0-7873-4287-E48F0B0CB24F}"/>
                </a:ext>
              </a:extLst>
            </p:cNvPr>
            <p:cNvSpPr txBox="1"/>
            <p:nvPr/>
          </p:nvSpPr>
          <p:spPr>
            <a:xfrm>
              <a:off x="5058373" y="3006282"/>
              <a:ext cx="6653014" cy="24109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switch to LED lights</a:t>
              </a:r>
            </a:p>
          </p:txBody>
        </p: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4D96A489-5DC3-25FE-7710-3318359C70F3}"/>
              </a:ext>
            </a:extLst>
          </p:cNvPr>
          <p:cNvSpPr txBox="1"/>
          <p:nvPr/>
        </p:nvSpPr>
        <p:spPr>
          <a:xfrm>
            <a:off x="5181671" y="1537770"/>
            <a:ext cx="4704672" cy="104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3"/>
              </a:lnSpc>
              <a:spcBef>
                <a:spcPct val="0"/>
              </a:spcBef>
            </a:pPr>
            <a:r>
              <a:rPr lang="en-US" sz="8000" spc="-306" dirty="0">
                <a:solidFill>
                  <a:srgbClr val="057DCD"/>
                </a:solidFill>
                <a:latin typeface="Selawik Semibold" panose="020B0702040204020203" pitchFamily="34" charset="0"/>
              </a:rPr>
              <a:t>We can…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C77B7D35-019A-0848-7471-AB313DEFB1D0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003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96A19-BE3F-AE7A-F652-587780EDB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61DD14-BC1F-6A4F-4104-F7DE8510D1B0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A5A7C3-2044-51D5-B7B8-34643B2446CF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5108FA51-27A7-1244-611F-C19AE6EDCF34}"/>
              </a:ext>
            </a:extLst>
          </p:cNvPr>
          <p:cNvGrpSpPr/>
          <p:nvPr/>
        </p:nvGrpSpPr>
        <p:grpSpPr>
          <a:xfrm>
            <a:off x="5035894" y="2705687"/>
            <a:ext cx="6675492" cy="3012107"/>
            <a:chOff x="5035894" y="2705687"/>
            <a:chExt cx="6675492" cy="3012107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9AAEAE-3C17-97F5-3602-582CC154A842}"/>
                </a:ext>
              </a:extLst>
            </p:cNvPr>
            <p:cNvSpPr/>
            <p:nvPr/>
          </p:nvSpPr>
          <p:spPr>
            <a:xfrm>
              <a:off x="5035895" y="2705687"/>
              <a:ext cx="6675491" cy="3012107"/>
            </a:xfrm>
            <a:custGeom>
              <a:avLst/>
              <a:gdLst/>
              <a:ahLst/>
              <a:cxnLst/>
              <a:rect l="l" t="t" r="r" b="b"/>
              <a:pathLst>
                <a:path w="7957023" h="4548765">
                  <a:moveTo>
                    <a:pt x="0" y="0"/>
                  </a:moveTo>
                  <a:lnTo>
                    <a:pt x="7957023" y="0"/>
                  </a:lnTo>
                  <a:lnTo>
                    <a:pt x="7957023" y="4548764"/>
                  </a:lnTo>
                  <a:lnTo>
                    <a:pt x="0" y="4548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082D3E1A-6C72-DCCF-7A3B-F4D5E81A527E}"/>
                </a:ext>
              </a:extLst>
            </p:cNvPr>
            <p:cNvSpPr txBox="1"/>
            <p:nvPr/>
          </p:nvSpPr>
          <p:spPr>
            <a:xfrm>
              <a:off x="5035894" y="3038346"/>
              <a:ext cx="6675491" cy="2318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72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put the 6Rs into practice</a:t>
              </a:r>
            </a:p>
          </p:txBody>
        </p:sp>
      </p:grpSp>
      <p:sp>
        <p:nvSpPr>
          <p:cNvPr id="17" name="TextBox 6">
            <a:extLst>
              <a:ext uri="{FF2B5EF4-FFF2-40B4-BE49-F238E27FC236}">
                <a16:creationId xmlns:a16="http://schemas.microsoft.com/office/drawing/2014/main" id="{6BC933E3-4F6A-3AD8-6C78-F5BEECA83EE7}"/>
              </a:ext>
            </a:extLst>
          </p:cNvPr>
          <p:cNvSpPr txBox="1"/>
          <p:nvPr/>
        </p:nvSpPr>
        <p:spPr>
          <a:xfrm>
            <a:off x="5181671" y="1537770"/>
            <a:ext cx="4704672" cy="104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3"/>
              </a:lnSpc>
              <a:spcBef>
                <a:spcPct val="0"/>
              </a:spcBef>
            </a:pPr>
            <a:r>
              <a:rPr lang="en-US" sz="8000" spc="-306" dirty="0">
                <a:solidFill>
                  <a:srgbClr val="057DCD"/>
                </a:solidFill>
                <a:latin typeface="Selawik Semibold" panose="020B0702040204020203" pitchFamily="34" charset="0"/>
              </a:rPr>
              <a:t>We can…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F741C9EA-6480-2D29-5EC6-142710D241C0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9F88B702-7631-42CF-28A8-3593516545CA}"/>
              </a:ext>
            </a:extLst>
          </p:cNvPr>
          <p:cNvGrpSpPr/>
          <p:nvPr/>
        </p:nvGrpSpPr>
        <p:grpSpPr>
          <a:xfrm>
            <a:off x="642726" y="1518892"/>
            <a:ext cx="3998847" cy="4198902"/>
            <a:chOff x="642726" y="1518892"/>
            <a:chExt cx="3998847" cy="4198902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B1F89A71-15C0-2212-0E68-4800007BF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2726" y="1718947"/>
              <a:ext cx="3998847" cy="3998847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83519A-330B-D69A-96B5-8443880EC7AF}"/>
                </a:ext>
              </a:extLst>
            </p:cNvPr>
            <p:cNvSpPr txBox="1"/>
            <p:nvPr/>
          </p:nvSpPr>
          <p:spPr>
            <a:xfrm>
              <a:off x="2181585" y="1518892"/>
              <a:ext cx="921127" cy="369332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</a:rPr>
                <a:t>6Rs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85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E15FA-2598-BD72-5F5A-5F9914EBC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6153CE9-EF4A-9BAC-924D-796D4AD70B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747" y="1924478"/>
            <a:ext cx="4452731" cy="43163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44E9F8-1BBB-535E-F480-07ADB0DC9BF7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5D51F-FD51-AE07-A3B8-2F506937E782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DF12C524-5085-5D0B-FA2C-7DFCF21B32DC}"/>
              </a:ext>
            </a:extLst>
          </p:cNvPr>
          <p:cNvGrpSpPr/>
          <p:nvPr/>
        </p:nvGrpSpPr>
        <p:grpSpPr>
          <a:xfrm>
            <a:off x="5030839" y="2705687"/>
            <a:ext cx="6680547" cy="3012107"/>
            <a:chOff x="5030839" y="2705687"/>
            <a:chExt cx="6680547" cy="3012107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DCFCEAFE-BBA7-6E16-0076-7C01149A3EB4}"/>
                </a:ext>
              </a:extLst>
            </p:cNvPr>
            <p:cNvSpPr/>
            <p:nvPr/>
          </p:nvSpPr>
          <p:spPr>
            <a:xfrm>
              <a:off x="5035895" y="2705687"/>
              <a:ext cx="6675491" cy="3012107"/>
            </a:xfrm>
            <a:custGeom>
              <a:avLst/>
              <a:gdLst/>
              <a:ahLst/>
              <a:cxnLst/>
              <a:rect l="l" t="t" r="r" b="b"/>
              <a:pathLst>
                <a:path w="7957023" h="4548765">
                  <a:moveTo>
                    <a:pt x="0" y="0"/>
                  </a:moveTo>
                  <a:lnTo>
                    <a:pt x="7957023" y="0"/>
                  </a:lnTo>
                  <a:lnTo>
                    <a:pt x="7957023" y="4548764"/>
                  </a:lnTo>
                  <a:lnTo>
                    <a:pt x="0" y="4548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A6F4B937-E37D-B3E6-710A-AC3105369DBF}"/>
                </a:ext>
              </a:extLst>
            </p:cNvPr>
            <p:cNvSpPr txBox="1"/>
            <p:nvPr/>
          </p:nvSpPr>
          <p:spPr>
            <a:xfrm>
              <a:off x="5030839" y="3006282"/>
              <a:ext cx="6675491" cy="24109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refuse plastic straws</a:t>
              </a:r>
            </a:p>
          </p:txBody>
        </p:sp>
      </p:grpSp>
      <p:sp>
        <p:nvSpPr>
          <p:cNvPr id="12" name="TextBox 6">
            <a:extLst>
              <a:ext uri="{FF2B5EF4-FFF2-40B4-BE49-F238E27FC236}">
                <a16:creationId xmlns:a16="http://schemas.microsoft.com/office/drawing/2014/main" id="{F797F6A0-E996-A46C-899C-B09955AB4B37}"/>
              </a:ext>
            </a:extLst>
          </p:cNvPr>
          <p:cNvSpPr txBox="1"/>
          <p:nvPr/>
        </p:nvSpPr>
        <p:spPr>
          <a:xfrm>
            <a:off x="5181671" y="1537770"/>
            <a:ext cx="4704672" cy="104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3"/>
              </a:lnSpc>
              <a:spcBef>
                <a:spcPct val="0"/>
              </a:spcBef>
            </a:pPr>
            <a:r>
              <a:rPr lang="en-US" sz="7650" spc="-306" dirty="0">
                <a:solidFill>
                  <a:srgbClr val="057DCD"/>
                </a:solidFill>
                <a:latin typeface="Selawik Semibold" panose="020B0702040204020203" pitchFamily="34" charset="0"/>
              </a:rPr>
              <a:t>We can…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C3DAFE61-879E-C098-B1A2-44535E5EBF48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6882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hlinkClick r:id="rId3"/>
            <a:extLst>
              <a:ext uri="{FF2B5EF4-FFF2-40B4-BE49-F238E27FC236}">
                <a16:creationId xmlns:a16="http://schemas.microsoft.com/office/drawing/2014/main" id="{525B3285-8762-3A3D-B5DD-9C516CFF71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2954" y="1861588"/>
            <a:ext cx="6866091" cy="350243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BAD124C7-3D68-43BC-BEE7-C97CC2D9C17A}"/>
              </a:ext>
            </a:extLst>
          </p:cNvPr>
          <p:cNvSpPr txBox="1"/>
          <p:nvPr/>
        </p:nvSpPr>
        <p:spPr>
          <a:xfrm>
            <a:off x="2593447" y="5655365"/>
            <a:ext cx="69355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 panose="02000603000000020004" pitchFamily="50" charset="-127"/>
              </a:rPr>
              <a:t>출처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 panose="02000603000000020004" pitchFamily="50" charset="-127"/>
              </a:rPr>
              <a:t>: </a:t>
            </a:r>
            <a:r>
              <a:rPr lang="en-US" altLang="ko-KR" sz="1200" i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UN Environment </a:t>
            </a:r>
            <a:r>
              <a:rPr lang="en-US" altLang="ko-KR" sz="1200" i="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Programme</a:t>
            </a:r>
            <a:r>
              <a:rPr lang="en-US" altLang="ko-KR" sz="1200" i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sz="1200" dirty="0">
              <a:latin typeface="맑은 고딕" panose="020B0503020000020004" pitchFamily="50" charset="-127"/>
              <a:ea typeface="맑은 고딕" panose="020B0503020000020004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CDBE26B7-0825-C70F-EA45-9BBB2EAEF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136" y="1905863"/>
            <a:ext cx="1437725" cy="14116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4731A8-9AB9-FF8A-CD1C-290FCD92A32A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도입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1324FC1-04F5-BCD7-F0F5-2C1CC3AEB3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8" l="485" r="96325">
                        <a14:foregroundMark x1="28473" y1="6341" x2="65226" y2="30129"/>
                        <a14:foregroundMark x1="40549" y1="25121" x2="44063" y2="27181"/>
                        <a14:foregroundMark x1="42771" y1="78029" x2="60420" y2="61551"/>
                        <a14:foregroundMark x1="36026" y1="63045" x2="51898" y2="53635"/>
                        <a14:foregroundMark x1="46607" y1="85097" x2="55129" y2="76252"/>
                        <a14:foregroundMark x1="22173" y1="68336" x2="22779" y2="79806"/>
                        <a14:foregroundMark x1="79806" y1="67447" x2="74515" y2="81260"/>
                        <a14:foregroundMark x1="21002" y1="70961" x2="20719" y2="66559"/>
                        <a14:foregroundMark x1="26796" y1="34254" x2="68785" y2="11878"/>
                        <a14:foregroundMark x1="40055" y1="45856" x2="73204" y2="25691"/>
                        <a14:foregroundMark x1="46409" y1="82320" x2="58564" y2="79834"/>
                        <a14:foregroundMark x1="51381" y1="85635" x2="55801" y2="82044"/>
                        <a14:backgroundMark x1="48183" y1="82472" x2="53473" y2="80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073" y="5164494"/>
            <a:ext cx="1535740" cy="153574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C7776B1-326C-5700-4533-AB371BF6ECAD}"/>
              </a:ext>
            </a:extLst>
          </p:cNvPr>
          <p:cNvSpPr txBox="1"/>
          <p:nvPr/>
        </p:nvSpPr>
        <p:spPr>
          <a:xfrm>
            <a:off x="514065" y="543323"/>
            <a:ext cx="11163870" cy="927242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ctr">
            <a:spAutoFit/>
          </a:bodyPr>
          <a:lstStyle/>
          <a:p>
            <a:pPr marL="358775" indent="-269875" algn="ctr">
              <a:lnSpc>
                <a:spcPct val="150000"/>
              </a:lnSpc>
            </a:pPr>
            <a:r>
              <a:rPr lang="en-US" altLang="ko-KR" sz="4000" b="1" dirty="0">
                <a:solidFill>
                  <a:schemeClr val="accent1"/>
                </a:solidFill>
                <a:latin typeface="Century Gothic" panose="020B0502020202020204" pitchFamily="34" charset="0"/>
                <a:ea typeface="맑은 고딕" panose="020B0503020000020004" pitchFamily="50" charset="-127"/>
              </a:rPr>
              <a:t>Let’s watch the video!</a:t>
            </a:r>
            <a:endParaRPr lang="ko-KR" altLang="en-US" sz="4000" b="1" dirty="0">
              <a:solidFill>
                <a:schemeClr val="accent1"/>
              </a:solidFill>
              <a:latin typeface="Century Gothic" panose="020B0502020202020204" pitchFamily="34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8343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47673-78BB-CEB0-EE68-1F50B78CB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BC465A7-95D2-C4CA-7AC3-FC33C56A57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087" y="2269419"/>
            <a:ext cx="3657097" cy="3657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1998CC-9F05-FB56-C601-A0B05FE84B3B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225D6-43A8-B7C3-1AA3-9F7B8B4E3416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D1E82382-9B23-04B2-8335-5A3977BB953B}"/>
              </a:ext>
            </a:extLst>
          </p:cNvPr>
          <p:cNvGrpSpPr/>
          <p:nvPr/>
        </p:nvGrpSpPr>
        <p:grpSpPr>
          <a:xfrm>
            <a:off x="4422913" y="2705687"/>
            <a:ext cx="7288473" cy="3012107"/>
            <a:chOff x="4422913" y="2705687"/>
            <a:chExt cx="7288473" cy="301210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6584AA83-5834-4DFB-BC41-9CC3AEAF7639}"/>
                </a:ext>
              </a:extLst>
            </p:cNvPr>
            <p:cNvSpPr/>
            <p:nvPr/>
          </p:nvSpPr>
          <p:spPr>
            <a:xfrm>
              <a:off x="4422913" y="2705687"/>
              <a:ext cx="7288473" cy="3012107"/>
            </a:xfrm>
            <a:custGeom>
              <a:avLst/>
              <a:gdLst/>
              <a:ahLst/>
              <a:cxnLst/>
              <a:rect l="l" t="t" r="r" b="b"/>
              <a:pathLst>
                <a:path w="7957023" h="4548765">
                  <a:moveTo>
                    <a:pt x="0" y="0"/>
                  </a:moveTo>
                  <a:lnTo>
                    <a:pt x="7957023" y="0"/>
                  </a:lnTo>
                  <a:lnTo>
                    <a:pt x="7957023" y="4548764"/>
                  </a:lnTo>
                  <a:lnTo>
                    <a:pt x="0" y="4548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81933B-1297-92D7-DF35-5D5B624E78E2}"/>
                </a:ext>
              </a:extLst>
            </p:cNvPr>
            <p:cNvSpPr txBox="1"/>
            <p:nvPr/>
          </p:nvSpPr>
          <p:spPr>
            <a:xfrm>
              <a:off x="4422913" y="2909314"/>
              <a:ext cx="7288472" cy="24109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refuse </a:t>
              </a:r>
            </a:p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disposable cups</a:t>
              </a:r>
            </a:p>
          </p:txBody>
        </p: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E67EDE0C-06B5-3FF3-3F25-19CECF35CB94}"/>
              </a:ext>
            </a:extLst>
          </p:cNvPr>
          <p:cNvSpPr txBox="1"/>
          <p:nvPr/>
        </p:nvSpPr>
        <p:spPr>
          <a:xfrm>
            <a:off x="5181671" y="1537770"/>
            <a:ext cx="4704672" cy="104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3"/>
              </a:lnSpc>
              <a:spcBef>
                <a:spcPct val="0"/>
              </a:spcBef>
            </a:pPr>
            <a:r>
              <a:rPr lang="en-US" sz="8000" spc="-306" dirty="0">
                <a:solidFill>
                  <a:srgbClr val="057DCD"/>
                </a:solidFill>
                <a:latin typeface="Selawik Semibold" panose="020B0702040204020203" pitchFamily="34" charset="0"/>
              </a:rPr>
              <a:t>We can…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C089997D-02CB-8458-7BD7-2CC1BF8FDE8D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9325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82D0017-A8D9-4BA0-A034-066627DB7F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188" y="1753119"/>
            <a:ext cx="4245817" cy="3863693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4FD27C-E1BA-1125-CB57-3A3ADEE68CD9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EF0827-2E03-6A20-356E-851B86EF3B21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EFAD2DC-AA2A-F80B-75CF-BC4D8135A45D}"/>
              </a:ext>
            </a:extLst>
          </p:cNvPr>
          <p:cNvGrpSpPr/>
          <p:nvPr/>
        </p:nvGrpSpPr>
        <p:grpSpPr>
          <a:xfrm>
            <a:off x="5030839" y="2705687"/>
            <a:ext cx="6680547" cy="3012107"/>
            <a:chOff x="5030839" y="2705687"/>
            <a:chExt cx="6680547" cy="301210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0FD0B5BA-5D9E-5A66-11FC-AE0D16C35A9E}"/>
                </a:ext>
              </a:extLst>
            </p:cNvPr>
            <p:cNvSpPr/>
            <p:nvPr/>
          </p:nvSpPr>
          <p:spPr>
            <a:xfrm>
              <a:off x="5035895" y="2705687"/>
              <a:ext cx="6675491" cy="3012107"/>
            </a:xfrm>
            <a:custGeom>
              <a:avLst/>
              <a:gdLst/>
              <a:ahLst/>
              <a:cxnLst/>
              <a:rect l="l" t="t" r="r" b="b"/>
              <a:pathLst>
                <a:path w="7957023" h="4548765">
                  <a:moveTo>
                    <a:pt x="0" y="0"/>
                  </a:moveTo>
                  <a:lnTo>
                    <a:pt x="7957023" y="0"/>
                  </a:lnTo>
                  <a:lnTo>
                    <a:pt x="7957023" y="4548764"/>
                  </a:lnTo>
                  <a:lnTo>
                    <a:pt x="0" y="4548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1D5A51-C59E-FD8C-7F7B-1830E2BEB42C}"/>
                </a:ext>
              </a:extLst>
            </p:cNvPr>
            <p:cNvSpPr txBox="1"/>
            <p:nvPr/>
          </p:nvSpPr>
          <p:spPr>
            <a:xfrm>
              <a:off x="5030839" y="3006282"/>
              <a:ext cx="6675491" cy="24109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reduce</a:t>
              </a:r>
            </a:p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food waste</a:t>
              </a:r>
            </a:p>
          </p:txBody>
        </p: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CD2C126A-528F-172B-052F-96E48511599F}"/>
              </a:ext>
            </a:extLst>
          </p:cNvPr>
          <p:cNvSpPr txBox="1"/>
          <p:nvPr/>
        </p:nvSpPr>
        <p:spPr>
          <a:xfrm>
            <a:off x="5181671" y="1537770"/>
            <a:ext cx="4704672" cy="104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3"/>
              </a:lnSpc>
              <a:spcBef>
                <a:spcPct val="0"/>
              </a:spcBef>
            </a:pPr>
            <a:r>
              <a:rPr lang="en-US" sz="8000" spc="-306" dirty="0">
                <a:solidFill>
                  <a:srgbClr val="057DCD"/>
                </a:solidFill>
                <a:latin typeface="Selawik Semibold" panose="020B0702040204020203" pitchFamily="34" charset="0"/>
              </a:rPr>
              <a:t>We can…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533B2B5F-F0E7-4DE1-3C04-7ED8AF8F2538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3174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33C6EFA-46E7-DAFD-495E-C47611E72609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73D0FB-F2A0-DF3A-D9B6-750ABFA5BD64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7AAF0E8-9D71-778D-4FC1-E80A7DA85813}"/>
              </a:ext>
            </a:extLst>
          </p:cNvPr>
          <p:cNvGrpSpPr/>
          <p:nvPr/>
        </p:nvGrpSpPr>
        <p:grpSpPr>
          <a:xfrm>
            <a:off x="5030839" y="2705687"/>
            <a:ext cx="6680547" cy="3012107"/>
            <a:chOff x="5030839" y="2705687"/>
            <a:chExt cx="6680547" cy="301210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A8706E12-F551-8871-8EBD-88BEEDBEDEE7}"/>
                </a:ext>
              </a:extLst>
            </p:cNvPr>
            <p:cNvSpPr/>
            <p:nvPr/>
          </p:nvSpPr>
          <p:spPr>
            <a:xfrm>
              <a:off x="5035895" y="2705687"/>
              <a:ext cx="6675491" cy="3012107"/>
            </a:xfrm>
            <a:custGeom>
              <a:avLst/>
              <a:gdLst/>
              <a:ahLst/>
              <a:cxnLst/>
              <a:rect l="l" t="t" r="r" b="b"/>
              <a:pathLst>
                <a:path w="7957023" h="4548765">
                  <a:moveTo>
                    <a:pt x="0" y="0"/>
                  </a:moveTo>
                  <a:lnTo>
                    <a:pt x="7957023" y="0"/>
                  </a:lnTo>
                  <a:lnTo>
                    <a:pt x="7957023" y="4548764"/>
                  </a:lnTo>
                  <a:lnTo>
                    <a:pt x="0" y="4548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ABF9FB-5D15-66AE-6605-9C9F18EA750A}"/>
                </a:ext>
              </a:extLst>
            </p:cNvPr>
            <p:cNvSpPr txBox="1"/>
            <p:nvPr/>
          </p:nvSpPr>
          <p:spPr>
            <a:xfrm>
              <a:off x="5030839" y="3006282"/>
              <a:ext cx="6675491" cy="24109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reduce</a:t>
              </a:r>
            </a:p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paper waste</a:t>
              </a:r>
            </a:p>
          </p:txBody>
        </p: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69608AE0-F30D-E524-885D-D4831E149AE8}"/>
              </a:ext>
            </a:extLst>
          </p:cNvPr>
          <p:cNvSpPr txBox="1"/>
          <p:nvPr/>
        </p:nvSpPr>
        <p:spPr>
          <a:xfrm>
            <a:off x="5181671" y="1537770"/>
            <a:ext cx="4704672" cy="104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3"/>
              </a:lnSpc>
              <a:spcBef>
                <a:spcPct val="0"/>
              </a:spcBef>
            </a:pPr>
            <a:r>
              <a:rPr lang="en-US" sz="8000" spc="-306" dirty="0">
                <a:solidFill>
                  <a:srgbClr val="057DCD"/>
                </a:solidFill>
                <a:latin typeface="Selawik Semibold" panose="020B0702040204020203" pitchFamily="34" charset="0"/>
              </a:rPr>
              <a:t>We can…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79069F69-6357-691B-336F-3BCCB1B92749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EE7D020-2CBE-2EF2-C2A9-466C4A4F19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0" b="89976" l="9964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2494"/>
            <a:ext cx="3773541" cy="41898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3EC7B88-898E-E391-244F-7EA1B54FDA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84" l="0" r="98408">
                        <a14:foregroundMark x1="26148" y1="6459" x2="65095" y2="31683"/>
                        <a14:foregroundMark x1="57685" y1="22631" x2="68830" y2="12164"/>
                        <a14:foregroundMark x1="57685" y1="10278" x2="63258" y2="13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86" y="3006282"/>
            <a:ext cx="1606990" cy="2087218"/>
          </a:xfrm>
          <a:prstGeom prst="rect">
            <a:avLst/>
          </a:prstGeom>
        </p:spPr>
      </p:pic>
      <p:sp>
        <p:nvSpPr>
          <p:cNvPr id="16" name="곱하기 기호 15">
            <a:extLst>
              <a:ext uri="{FF2B5EF4-FFF2-40B4-BE49-F238E27FC236}">
                <a16:creationId xmlns:a16="http://schemas.microsoft.com/office/drawing/2014/main" id="{45659D66-2742-2474-3774-9D608133E792}"/>
              </a:ext>
            </a:extLst>
          </p:cNvPr>
          <p:cNvSpPr/>
          <p:nvPr/>
        </p:nvSpPr>
        <p:spPr>
          <a:xfrm>
            <a:off x="2361264" y="2556875"/>
            <a:ext cx="2523034" cy="3175248"/>
          </a:xfrm>
          <a:prstGeom prst="mathMultiply">
            <a:avLst>
              <a:gd name="adj1" fmla="val 909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703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3C16E63-3779-4446-8434-B1826EA8E3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66" y="3553741"/>
            <a:ext cx="4632956" cy="2469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48C7BE-9D3B-991E-DC41-801154A56A9B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071F1F-DE4D-FF3E-B659-D3DF84E33A6C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7FB7872B-D46B-1CB0-E573-49143A5FE890}"/>
              </a:ext>
            </a:extLst>
          </p:cNvPr>
          <p:cNvGrpSpPr/>
          <p:nvPr/>
        </p:nvGrpSpPr>
        <p:grpSpPr>
          <a:xfrm>
            <a:off x="5506278" y="1221872"/>
            <a:ext cx="6234638" cy="3839642"/>
            <a:chOff x="5572541" y="1463364"/>
            <a:chExt cx="6135246" cy="383964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D8DBB42D-71F0-E2A8-CD77-BA4146974CB8}"/>
                </a:ext>
              </a:extLst>
            </p:cNvPr>
            <p:cNvSpPr/>
            <p:nvPr/>
          </p:nvSpPr>
          <p:spPr>
            <a:xfrm>
              <a:off x="5572541" y="1463364"/>
              <a:ext cx="6135246" cy="3839642"/>
            </a:xfrm>
            <a:custGeom>
              <a:avLst/>
              <a:gdLst/>
              <a:ahLst/>
              <a:cxnLst/>
              <a:rect l="l" t="t" r="r" b="b"/>
              <a:pathLst>
                <a:path w="7957023" h="4548765">
                  <a:moveTo>
                    <a:pt x="0" y="0"/>
                  </a:moveTo>
                  <a:lnTo>
                    <a:pt x="7957023" y="0"/>
                  </a:lnTo>
                  <a:lnTo>
                    <a:pt x="7957023" y="4548764"/>
                  </a:lnTo>
                  <a:lnTo>
                    <a:pt x="0" y="4548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10302629-B4C8-B0B3-D354-583FFA82D467}"/>
                </a:ext>
              </a:extLst>
            </p:cNvPr>
            <p:cNvSpPr txBox="1"/>
            <p:nvPr/>
          </p:nvSpPr>
          <p:spPr>
            <a:xfrm>
              <a:off x="5572541" y="1605165"/>
              <a:ext cx="6135246" cy="3616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recycle paper, </a:t>
              </a:r>
            </a:p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glasses, and plastics</a:t>
              </a:r>
            </a:p>
          </p:txBody>
        </p: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CBD50CD1-4CBB-6622-CCF4-203BB6751BA5}"/>
              </a:ext>
            </a:extLst>
          </p:cNvPr>
          <p:cNvSpPr txBox="1"/>
          <p:nvPr/>
        </p:nvSpPr>
        <p:spPr>
          <a:xfrm>
            <a:off x="1026443" y="1537769"/>
            <a:ext cx="4479835" cy="104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3"/>
              </a:lnSpc>
              <a:spcBef>
                <a:spcPct val="0"/>
              </a:spcBef>
            </a:pPr>
            <a:r>
              <a:rPr lang="en-US" sz="8000" spc="-306" dirty="0">
                <a:solidFill>
                  <a:srgbClr val="057DCD"/>
                </a:solidFill>
                <a:latin typeface="Selawik Semibold" panose="020B0702040204020203" pitchFamily="34" charset="0"/>
              </a:rPr>
              <a:t>We can…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625A21BC-FACD-4177-C146-0BEEF159FB74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7191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2342A511-042F-66DC-C9AD-FCCEF617C0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4" y="1884250"/>
            <a:ext cx="4704672" cy="4173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BC3BE8-4E8F-FF82-9FD5-7B1FBF6A9D65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640425-AB11-099C-D9B1-766D6E22D5AD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A668452E-2215-2D6D-F374-8412BCE320BE}"/>
              </a:ext>
            </a:extLst>
          </p:cNvPr>
          <p:cNvGrpSpPr/>
          <p:nvPr/>
        </p:nvGrpSpPr>
        <p:grpSpPr>
          <a:xfrm>
            <a:off x="5030839" y="2705687"/>
            <a:ext cx="6680547" cy="3012107"/>
            <a:chOff x="5030839" y="2705687"/>
            <a:chExt cx="6680547" cy="3012107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BEF89351-CDF6-D7A1-D5BB-21ADD5542066}"/>
                </a:ext>
              </a:extLst>
            </p:cNvPr>
            <p:cNvSpPr/>
            <p:nvPr/>
          </p:nvSpPr>
          <p:spPr>
            <a:xfrm>
              <a:off x="5035895" y="2705687"/>
              <a:ext cx="6675491" cy="3012107"/>
            </a:xfrm>
            <a:custGeom>
              <a:avLst/>
              <a:gdLst/>
              <a:ahLst/>
              <a:cxnLst/>
              <a:rect l="l" t="t" r="r" b="b"/>
              <a:pathLst>
                <a:path w="7957023" h="4548765">
                  <a:moveTo>
                    <a:pt x="0" y="0"/>
                  </a:moveTo>
                  <a:lnTo>
                    <a:pt x="7957023" y="0"/>
                  </a:lnTo>
                  <a:lnTo>
                    <a:pt x="7957023" y="4548764"/>
                  </a:lnTo>
                  <a:lnTo>
                    <a:pt x="0" y="4548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78270F99-2F80-CEED-9C82-A929F7A97112}"/>
                </a:ext>
              </a:extLst>
            </p:cNvPr>
            <p:cNvSpPr txBox="1"/>
            <p:nvPr/>
          </p:nvSpPr>
          <p:spPr>
            <a:xfrm>
              <a:off x="5030839" y="3006282"/>
              <a:ext cx="6675491" cy="24109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repair before we replace</a:t>
              </a:r>
            </a:p>
          </p:txBody>
        </p:sp>
      </p:grpSp>
      <p:sp>
        <p:nvSpPr>
          <p:cNvPr id="12" name="TextBox 6">
            <a:extLst>
              <a:ext uri="{FF2B5EF4-FFF2-40B4-BE49-F238E27FC236}">
                <a16:creationId xmlns:a16="http://schemas.microsoft.com/office/drawing/2014/main" id="{3E2CC06F-3217-A9B9-00A2-E9493C8E3EA1}"/>
              </a:ext>
            </a:extLst>
          </p:cNvPr>
          <p:cNvSpPr txBox="1"/>
          <p:nvPr/>
        </p:nvSpPr>
        <p:spPr>
          <a:xfrm>
            <a:off x="5181671" y="1537770"/>
            <a:ext cx="4704672" cy="104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3"/>
              </a:lnSpc>
              <a:spcBef>
                <a:spcPct val="0"/>
              </a:spcBef>
            </a:pPr>
            <a:r>
              <a:rPr lang="en-US" sz="8000" spc="-306" dirty="0">
                <a:solidFill>
                  <a:srgbClr val="057DCD"/>
                </a:solidFill>
                <a:latin typeface="Selawik Semibold" panose="020B0702040204020203" pitchFamily="34" charset="0"/>
              </a:rPr>
              <a:t>We can…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F5CB8063-D219-7AA2-A043-FA9C5CF0CEBB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1899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C0F476-CD46-49E6-ECC0-99B7A63CF9BD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6FA55A-E734-BD3B-7F19-49532400F8C2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BB80A4CB-4960-1BCE-61EC-34846A823EC6}"/>
              </a:ext>
            </a:extLst>
          </p:cNvPr>
          <p:cNvGrpSpPr/>
          <p:nvPr/>
        </p:nvGrpSpPr>
        <p:grpSpPr>
          <a:xfrm>
            <a:off x="5035895" y="2705687"/>
            <a:ext cx="6675491" cy="3012107"/>
            <a:chOff x="5035895" y="2705687"/>
            <a:chExt cx="6675491" cy="3012107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5AC07A61-6950-6517-15FF-BD4559646ACC}"/>
                </a:ext>
              </a:extLst>
            </p:cNvPr>
            <p:cNvSpPr/>
            <p:nvPr/>
          </p:nvSpPr>
          <p:spPr>
            <a:xfrm>
              <a:off x="5035895" y="2705687"/>
              <a:ext cx="6675491" cy="3012107"/>
            </a:xfrm>
            <a:custGeom>
              <a:avLst/>
              <a:gdLst/>
              <a:ahLst/>
              <a:cxnLst/>
              <a:rect l="l" t="t" r="r" b="b"/>
              <a:pathLst>
                <a:path w="7957023" h="4548765">
                  <a:moveTo>
                    <a:pt x="0" y="0"/>
                  </a:moveTo>
                  <a:lnTo>
                    <a:pt x="7957023" y="0"/>
                  </a:lnTo>
                  <a:lnTo>
                    <a:pt x="7957023" y="4548764"/>
                  </a:lnTo>
                  <a:lnTo>
                    <a:pt x="0" y="4548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FB4073-E88E-341F-B6E4-706478DC3FAA}"/>
                </a:ext>
              </a:extLst>
            </p:cNvPr>
            <p:cNvSpPr txBox="1"/>
            <p:nvPr/>
          </p:nvSpPr>
          <p:spPr>
            <a:xfrm>
              <a:off x="5035895" y="3006282"/>
              <a:ext cx="6675491" cy="24109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rethink fast fashion</a:t>
              </a:r>
            </a:p>
          </p:txBody>
        </p:sp>
      </p:grpSp>
      <p:sp>
        <p:nvSpPr>
          <p:cNvPr id="11" name="TextBox 5">
            <a:extLst>
              <a:ext uri="{FF2B5EF4-FFF2-40B4-BE49-F238E27FC236}">
                <a16:creationId xmlns:a16="http://schemas.microsoft.com/office/drawing/2014/main" id="{4A0895FA-1573-972B-6DA4-E8026100C009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F88A0A7-ABF2-A414-7521-B7653D1A57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5" y="1348480"/>
            <a:ext cx="3509527" cy="4962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1BA9BB-8FB6-066D-0F1E-DB6584B0B859}"/>
              </a:ext>
            </a:extLst>
          </p:cNvPr>
          <p:cNvSpPr txBox="1"/>
          <p:nvPr/>
        </p:nvSpPr>
        <p:spPr>
          <a:xfrm>
            <a:off x="5181671" y="1537770"/>
            <a:ext cx="4704672" cy="104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3"/>
              </a:lnSpc>
              <a:spcBef>
                <a:spcPct val="0"/>
              </a:spcBef>
            </a:pPr>
            <a:r>
              <a:rPr lang="en-US" sz="8000" spc="-306" dirty="0">
                <a:solidFill>
                  <a:srgbClr val="057DCD"/>
                </a:solidFill>
                <a:latin typeface="Selawik Semibold" panose="020B0702040204020203" pitchFamily="34" charset="0"/>
              </a:rPr>
              <a:t>We can…</a:t>
            </a:r>
          </a:p>
        </p:txBody>
      </p:sp>
    </p:spTree>
    <p:extLst>
      <p:ext uri="{BB962C8B-B14F-4D97-AF65-F5344CB8AC3E}">
        <p14:creationId xmlns:p14="http://schemas.microsoft.com/office/powerpoint/2010/main" val="100875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0377F-AA76-3DEC-D0E2-C4A3B413B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CC77160-60AE-C0B9-A17C-CB67BBABBB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19" l="46" r="100000">
                        <a14:foregroundMark x1="7404" y1="64551" x2="7404" y2="64551"/>
                        <a14:foregroundMark x1="10420" y1="12126" x2="89785" y2="48626"/>
                        <a14:foregroundMark x1="14877" y1="67987" x2="14877" y2="67987"/>
                        <a14:foregroundMark x1="20932" y1="66977" x2="20932" y2="66977"/>
                        <a14:foregroundMark x1="29867" y1="84317" x2="29867" y2="84317"/>
                        <a14:foregroundMark x1="34186" y1="80275" x2="34186" y2="80275"/>
                        <a14:foregroundMark x1="37066" y1="71827" x2="37066" y2="71827"/>
                        <a14:foregroundMark x1="42687" y1="70008" x2="43122" y2="70008"/>
                        <a14:foregroundMark x1="50023" y1="71221" x2="50023" y2="71221"/>
                        <a14:foregroundMark x1="55210" y1="70614" x2="55210" y2="70614"/>
                        <a14:foregroundMark x1="60101" y1="71423" x2="60101" y2="71423"/>
                        <a14:foregroundMark x1="68167" y1="73646" x2="68167" y2="73646"/>
                        <a14:foregroundMark x1="72783" y1="71827" x2="72783" y2="71827"/>
                        <a14:foregroundMark x1="74086" y1="70614" x2="74086" y2="70614"/>
                        <a14:foregroundMark x1="78839" y1="70210" x2="79250" y2="70210"/>
                        <a14:foregroundMark x1="85443" y1="67583" x2="85443" y2="67583"/>
                        <a14:foregroundMark x1="91933" y1="62935" x2="91933" y2="62935"/>
                        <a14:foregroundMark x1="85603" y1="67987" x2="85603" y2="67987"/>
                        <a14:foregroundMark x1="85603" y1="67987" x2="85603" y2="67987"/>
                        <a14:foregroundMark x1="95384" y1="54487" x2="95384" y2="54487"/>
                        <a14:foregroundMark x1="96252" y1="40340" x2="96252" y2="40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2073" y="1131901"/>
            <a:ext cx="6526769" cy="492854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6C213E34-1E9F-5117-4795-4256BCB45643}"/>
              </a:ext>
            </a:extLst>
          </p:cNvPr>
          <p:cNvSpPr txBox="1"/>
          <p:nvPr/>
        </p:nvSpPr>
        <p:spPr>
          <a:xfrm>
            <a:off x="5533316" y="1517273"/>
            <a:ext cx="5469301" cy="2432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7200" dirty="0">
                <a:solidFill>
                  <a:srgbClr val="FF0000"/>
                </a:solidFill>
                <a:latin typeface="Selawik Semibold" panose="020B0702040204020203" pitchFamily="34" charset="0"/>
              </a:rPr>
              <a:t>Let’s</a:t>
            </a:r>
            <a:r>
              <a:rPr lang="en-US" sz="7200" dirty="0">
                <a:solidFill>
                  <a:srgbClr val="000000"/>
                </a:solidFill>
                <a:latin typeface="Selawik Semibold" panose="020B0702040204020203" pitchFamily="34" charset="0"/>
              </a:rPr>
              <a:t> use </a:t>
            </a:r>
          </a:p>
          <a:p>
            <a:pPr algn="ctr">
              <a:lnSpc>
                <a:spcPts val="9799"/>
              </a:lnSpc>
            </a:pPr>
            <a:r>
              <a:rPr lang="en-US" sz="7200" dirty="0">
                <a:solidFill>
                  <a:srgbClr val="000000"/>
                </a:solidFill>
                <a:latin typeface="Selawik Semibold" panose="020B0702040204020203" pitchFamily="34" charset="0"/>
              </a:rPr>
              <a:t>eco bags.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397ED-5D94-D465-02CD-0A67B437EA8D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3DC3179-E1D9-D5C9-C408-0E25E0F03C06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실천을 제안하는 표현 익히기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9F32E8CF-BBE4-554A-E010-3695AAEEE9BF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2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D4051D5-7A8B-06D3-4C44-4176102095D3}"/>
              </a:ext>
            </a:extLst>
          </p:cNvPr>
          <p:cNvGrpSpPr/>
          <p:nvPr/>
        </p:nvGrpSpPr>
        <p:grpSpPr>
          <a:xfrm>
            <a:off x="1199449" y="1514064"/>
            <a:ext cx="3094256" cy="4608440"/>
            <a:chOff x="911214" y="1464369"/>
            <a:chExt cx="3213526" cy="4913128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FD80EA0F-C108-5BCD-2358-FB17E13CA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423" l="1731" r="982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214" y="1464369"/>
              <a:ext cx="3213526" cy="491312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032022-23BA-23A9-82EB-9504BB336695}"/>
                </a:ext>
              </a:extLst>
            </p:cNvPr>
            <p:cNvSpPr txBox="1"/>
            <p:nvPr/>
          </p:nvSpPr>
          <p:spPr>
            <a:xfrm rot="20854073">
              <a:off x="1808921" y="4333461"/>
              <a:ext cx="1262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rgbClr val="00B050"/>
                  </a:solidFill>
                </a:rPr>
                <a:t>eco bag</a:t>
              </a:r>
              <a:endParaRPr lang="ko-KR" alt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671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AC1AD1-D23A-9F07-3726-D40B0AC220AC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DC16FF5-15FC-3E46-B023-F690E787F23F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실천을 제안하는 표현 익히기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8686E0B-D430-062B-159E-C1AB403D88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19" l="46" r="100000">
                        <a14:foregroundMark x1="7404" y1="64551" x2="7404" y2="64551"/>
                        <a14:foregroundMark x1="10420" y1="12126" x2="89785" y2="48626"/>
                        <a14:foregroundMark x1="14877" y1="67987" x2="14877" y2="67987"/>
                        <a14:foregroundMark x1="20932" y1="66977" x2="20932" y2="66977"/>
                        <a14:foregroundMark x1="29867" y1="84317" x2="29867" y2="84317"/>
                        <a14:foregroundMark x1="34186" y1="80275" x2="34186" y2="80275"/>
                        <a14:foregroundMark x1="37066" y1="71827" x2="37066" y2="71827"/>
                        <a14:foregroundMark x1="42687" y1="70008" x2="43122" y2="70008"/>
                        <a14:foregroundMark x1="50023" y1="71221" x2="50023" y2="71221"/>
                        <a14:foregroundMark x1="55210" y1="70614" x2="55210" y2="70614"/>
                        <a14:foregroundMark x1="60101" y1="71423" x2="60101" y2="71423"/>
                        <a14:foregroundMark x1="68167" y1="73646" x2="68167" y2="73646"/>
                        <a14:foregroundMark x1="72783" y1="71827" x2="72783" y2="71827"/>
                        <a14:foregroundMark x1="74086" y1="70614" x2="74086" y2="70614"/>
                        <a14:foregroundMark x1="78839" y1="70210" x2="79250" y2="70210"/>
                        <a14:foregroundMark x1="85443" y1="67583" x2="85443" y2="67583"/>
                        <a14:foregroundMark x1="91933" y1="62935" x2="91933" y2="62935"/>
                        <a14:foregroundMark x1="85603" y1="67987" x2="85603" y2="67987"/>
                        <a14:foregroundMark x1="85603" y1="67987" x2="85603" y2="67987"/>
                        <a14:foregroundMark x1="95384" y1="54487" x2="95384" y2="54487"/>
                        <a14:foregroundMark x1="96252" y1="40340" x2="96252" y2="40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2073" y="1131901"/>
            <a:ext cx="6526769" cy="4928540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BEB2627D-ED2A-D1EF-CEDD-D4AC165722A0}"/>
              </a:ext>
            </a:extLst>
          </p:cNvPr>
          <p:cNvSpPr txBox="1"/>
          <p:nvPr/>
        </p:nvSpPr>
        <p:spPr>
          <a:xfrm>
            <a:off x="5406887" y="1517273"/>
            <a:ext cx="5804451" cy="2361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000" dirty="0">
                <a:solidFill>
                  <a:srgbClr val="FF0000"/>
                </a:solidFill>
                <a:latin typeface="Selawik Semibold" panose="020B0702040204020203" pitchFamily="34" charset="0"/>
              </a:rPr>
              <a:t>Let’s </a:t>
            </a:r>
            <a:r>
              <a:rPr lang="en-US" sz="6000" dirty="0">
                <a:solidFill>
                  <a:srgbClr val="000000"/>
                </a:solidFill>
                <a:latin typeface="Selawik Semibold" panose="020B0702040204020203" pitchFamily="34" charset="0"/>
              </a:rPr>
              <a:t>reduce </a:t>
            </a:r>
          </a:p>
          <a:p>
            <a:pPr algn="ctr">
              <a:lnSpc>
                <a:spcPts val="9799"/>
              </a:lnSpc>
            </a:pPr>
            <a:r>
              <a:rPr lang="en-US" sz="5600" dirty="0">
                <a:solidFill>
                  <a:srgbClr val="000000"/>
                </a:solidFill>
                <a:latin typeface="Selawik Semibold" panose="020B0702040204020203" pitchFamily="34" charset="0"/>
              </a:rPr>
              <a:t>carbon footprint.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FE06BA24-2324-DC82-260B-BD8CC978A0B8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2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FC95ADAA-F4E6-1C79-A6AA-BB4986329438}"/>
              </a:ext>
            </a:extLst>
          </p:cNvPr>
          <p:cNvGrpSpPr/>
          <p:nvPr/>
        </p:nvGrpSpPr>
        <p:grpSpPr>
          <a:xfrm>
            <a:off x="761471" y="1643684"/>
            <a:ext cx="4022489" cy="4416757"/>
            <a:chOff x="765312" y="1462238"/>
            <a:chExt cx="4022489" cy="441675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A03CF620-8BB3-8AF3-98FB-17C50BC05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312" y="2650807"/>
              <a:ext cx="4022489" cy="3228188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47FE11DD-8F26-A71A-F051-F7DE02128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9602" y1="36044" x2="31851" y2="70902"/>
                          <a14:foregroundMark x1="22406" y1="37272" x2="24862" y2="39348"/>
                          <a14:foregroundMark x1="25667" y1="33206" x2="27742" y2="35663"/>
                          <a14:foregroundMark x1="29776" y1="31554" x2="33884" y2="31978"/>
                          <a14:foregroundMark x1="37145" y1="29098" x2="39221" y2="30326"/>
                          <a14:foregroundMark x1="44939" y1="29521" x2="46167" y2="31131"/>
                          <a14:foregroundMark x1="53960" y1="19271" x2="57645" y2="22109"/>
                          <a14:foregroundMark x1="61330" y1="18848" x2="64634" y2="20881"/>
                          <a14:foregroundMark x1="66243" y1="21305" x2="69123" y2="23761"/>
                          <a14:foregroundMark x1="71580" y1="24608" x2="73655" y2="26218"/>
                          <a14:foregroundMark x1="75265" y1="28293" x2="77340" y2="29903"/>
                          <a14:foregroundMark x1="58947" y1="70526" x2="70000" y2="271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776110" y="1462238"/>
              <a:ext cx="2315580" cy="2315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77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8C659-A3A9-EDBD-FD98-1F00E7790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5BE46-2CDA-9B5F-28FA-C9DF6918863A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1687D76C-A184-60EC-BBF5-E253C266E8B7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실천을 제안하는 표현 익히기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31088CD-2416-828B-CDF2-C7F98EF6EF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19" l="46" r="100000">
                        <a14:foregroundMark x1="7404" y1="64551" x2="7404" y2="64551"/>
                        <a14:foregroundMark x1="10420" y1="12126" x2="89785" y2="48626"/>
                        <a14:foregroundMark x1="14877" y1="67987" x2="14877" y2="67987"/>
                        <a14:foregroundMark x1="20932" y1="66977" x2="20932" y2="66977"/>
                        <a14:foregroundMark x1="29867" y1="84317" x2="29867" y2="84317"/>
                        <a14:foregroundMark x1="34186" y1="80275" x2="34186" y2="80275"/>
                        <a14:foregroundMark x1="37066" y1="71827" x2="37066" y2="71827"/>
                        <a14:foregroundMark x1="42687" y1="70008" x2="43122" y2="70008"/>
                        <a14:foregroundMark x1="50023" y1="71221" x2="50023" y2="71221"/>
                        <a14:foregroundMark x1="55210" y1="70614" x2="55210" y2="70614"/>
                        <a14:foregroundMark x1="60101" y1="71423" x2="60101" y2="71423"/>
                        <a14:foregroundMark x1="68167" y1="73646" x2="68167" y2="73646"/>
                        <a14:foregroundMark x1="72783" y1="71827" x2="72783" y2="71827"/>
                        <a14:foregroundMark x1="74086" y1="70614" x2="74086" y2="70614"/>
                        <a14:foregroundMark x1="78839" y1="70210" x2="79250" y2="70210"/>
                        <a14:foregroundMark x1="85443" y1="67583" x2="85443" y2="67583"/>
                        <a14:foregroundMark x1="91933" y1="62935" x2="91933" y2="62935"/>
                        <a14:foregroundMark x1="85603" y1="67987" x2="85603" y2="67987"/>
                        <a14:foregroundMark x1="85603" y1="67987" x2="85603" y2="67987"/>
                        <a14:foregroundMark x1="95384" y1="54487" x2="95384" y2="54487"/>
                        <a14:foregroundMark x1="96252" y1="40340" x2="96252" y2="40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2073" y="1131901"/>
            <a:ext cx="6526769" cy="4928540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2CAD1847-49E6-740C-0F3C-4ECD2D755CDE}"/>
              </a:ext>
            </a:extLst>
          </p:cNvPr>
          <p:cNvSpPr txBox="1"/>
          <p:nvPr/>
        </p:nvSpPr>
        <p:spPr>
          <a:xfrm>
            <a:off x="5453231" y="1696178"/>
            <a:ext cx="5804451" cy="2361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000" dirty="0">
                <a:solidFill>
                  <a:srgbClr val="FF0000"/>
                </a:solidFill>
                <a:latin typeface="Selawik Semibold" panose="020B0702040204020203" pitchFamily="34" charset="0"/>
              </a:rPr>
              <a:t>Let’s </a:t>
            </a:r>
            <a:r>
              <a:rPr lang="en-US" sz="6000" dirty="0">
                <a:latin typeface="Selawik Semibold" panose="020B0702040204020203" pitchFamily="34" charset="0"/>
              </a:rPr>
              <a:t>keep the </a:t>
            </a:r>
          </a:p>
          <a:p>
            <a:pPr algn="ctr">
              <a:lnSpc>
                <a:spcPts val="9799"/>
              </a:lnSpc>
            </a:pPr>
            <a:r>
              <a:rPr lang="en-US" sz="6000" dirty="0">
                <a:latin typeface="Selawik Semibold" panose="020B0702040204020203" pitchFamily="34" charset="0"/>
              </a:rPr>
              <a:t>air clean</a:t>
            </a:r>
            <a:r>
              <a:rPr lang="en-US" sz="5600" dirty="0">
                <a:latin typeface="Selawik Semibold" panose="020B0702040204020203" pitchFamily="34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6F016E26-70D9-B9EA-3C02-F6F5ECA6DBC9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2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5AAC8F1-11BD-050F-96AC-32DD9B8537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25" b="98829" l="14508" r="86680">
                        <a14:foregroundMark x1="19316" y1="93457" x2="81646" y2="89459"/>
                        <a14:foregroundMark x1="43241" y1="4725" x2="43241" y2="4725"/>
                        <a14:backgroundMark x1="20023" y1="43578" x2="47794" y2="75000"/>
                        <a14:backgroundMark x1="58795" y1="72536" x2="84276" y2="46890"/>
                        <a14:backgroundMark x1="71861" y1="45921" x2="77998" y2="39943"/>
                        <a14:backgroundMark x1="49909" y1="58961" x2="50000" y2="61688"/>
                        <a14:backgroundMark x1="52273" y1="66753" x2="54000" y2="61688"/>
                        <a14:backgroundMark x1="55636" y1="61039" x2="55818" y2="60000"/>
                        <a14:backgroundMark x1="56727" y1="59740" x2="57182" y2="59740"/>
                        <a14:backgroundMark x1="51909" y1="59610" x2="52091" y2="61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9973" y="1369358"/>
            <a:ext cx="6701553" cy="469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7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52EBF16-B00C-4B45-BB90-23BC34A57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27" y="2097157"/>
            <a:ext cx="5935098" cy="3834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309562-AEB3-2511-DD2B-E2C07BCF3C49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D757B8D-0645-C8D0-459E-D80938ADAD3C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실천을 제안하는 표현 익히기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21EBD9A-CF34-24A9-5B8D-186A26D93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19" l="46" r="100000">
                        <a14:foregroundMark x1="7404" y1="64551" x2="7404" y2="64551"/>
                        <a14:foregroundMark x1="10420" y1="12126" x2="89785" y2="48626"/>
                        <a14:foregroundMark x1="14877" y1="67987" x2="14877" y2="67987"/>
                        <a14:foregroundMark x1="20932" y1="66977" x2="20932" y2="66977"/>
                        <a14:foregroundMark x1="29867" y1="84317" x2="29867" y2="84317"/>
                        <a14:foregroundMark x1="34186" y1="80275" x2="34186" y2="80275"/>
                        <a14:foregroundMark x1="37066" y1="71827" x2="37066" y2="71827"/>
                        <a14:foregroundMark x1="42687" y1="70008" x2="43122" y2="70008"/>
                        <a14:foregroundMark x1="50023" y1="71221" x2="50023" y2="71221"/>
                        <a14:foregroundMark x1="55210" y1="70614" x2="55210" y2="70614"/>
                        <a14:foregroundMark x1="60101" y1="71423" x2="60101" y2="71423"/>
                        <a14:foregroundMark x1="68167" y1="73646" x2="68167" y2="73646"/>
                        <a14:foregroundMark x1="72783" y1="71827" x2="72783" y2="71827"/>
                        <a14:foregroundMark x1="74086" y1="70614" x2="74086" y2="70614"/>
                        <a14:foregroundMark x1="78839" y1="70210" x2="79250" y2="70210"/>
                        <a14:foregroundMark x1="85443" y1="67583" x2="85443" y2="67583"/>
                        <a14:foregroundMark x1="91933" y1="62935" x2="91933" y2="62935"/>
                        <a14:foregroundMark x1="85603" y1="67987" x2="85603" y2="67987"/>
                        <a14:foregroundMark x1="85603" y1="67987" x2="85603" y2="67987"/>
                        <a14:foregroundMark x1="95384" y1="54487" x2="95384" y2="54487"/>
                        <a14:foregroundMark x1="96252" y1="40340" x2="96252" y2="40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2073" y="1131901"/>
            <a:ext cx="6526769" cy="4928540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27551F8B-0E56-1599-CF04-35371BBAB42C}"/>
              </a:ext>
            </a:extLst>
          </p:cNvPr>
          <p:cNvSpPr txBox="1"/>
          <p:nvPr/>
        </p:nvSpPr>
        <p:spPr>
          <a:xfrm>
            <a:off x="5533316" y="1517273"/>
            <a:ext cx="5469301" cy="2373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000" dirty="0">
                <a:solidFill>
                  <a:srgbClr val="FF0000"/>
                </a:solidFill>
                <a:latin typeface="Selawik Semibold" panose="020B0702040204020203" pitchFamily="34" charset="0"/>
              </a:rPr>
              <a:t>Let’s</a:t>
            </a:r>
            <a:r>
              <a:rPr lang="en-US" sz="6000" dirty="0">
                <a:solidFill>
                  <a:srgbClr val="000000"/>
                </a:solidFill>
                <a:latin typeface="Selawik Semibold" panose="020B0702040204020203" pitchFamily="34" charset="0"/>
              </a:rPr>
              <a:t> walk for a short distance.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7FBD3E21-8363-EE6C-44FA-591749E5A113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633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>
            <a:extLst>
              <a:ext uri="{FF2B5EF4-FFF2-40B4-BE49-F238E27FC236}">
                <a16:creationId xmlns:a16="http://schemas.microsoft.com/office/drawing/2014/main" id="{409FA835-FE2E-5A22-C098-A4368AA0CEBE}"/>
              </a:ext>
            </a:extLst>
          </p:cNvPr>
          <p:cNvGrpSpPr/>
          <p:nvPr/>
        </p:nvGrpSpPr>
        <p:grpSpPr>
          <a:xfrm>
            <a:off x="1742661" y="1214324"/>
            <a:ext cx="8706678" cy="854472"/>
            <a:chOff x="2691925" y="2558143"/>
            <a:chExt cx="6357257" cy="873213"/>
          </a:xfrm>
          <a:solidFill>
            <a:schemeClr val="accent1"/>
          </a:solidFill>
        </p:grpSpPr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609CE61A-F2EC-9634-2EA2-42D06CB21D69}"/>
                </a:ext>
              </a:extLst>
            </p:cNvPr>
            <p:cNvSpPr/>
            <p:nvPr/>
          </p:nvSpPr>
          <p:spPr>
            <a:xfrm>
              <a:off x="2691925" y="2558143"/>
              <a:ext cx="6357257" cy="870857"/>
            </a:xfrm>
            <a:prstGeom prst="rect">
              <a:avLst/>
            </a:prstGeom>
            <a:grpFill/>
            <a:ln>
              <a:solidFill>
                <a:srgbClr val="01502A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세방고딕 Regular" panose="00000500000000000000" pitchFamily="2" charset="-127"/>
                <a:ea typeface="세방고딕 Regular" panose="00000500000000000000" pitchFamily="2" charset="-127"/>
              </a:endParaRPr>
            </a:p>
          </p:txBody>
        </p: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71430161-3899-B8FF-21FD-37F610C863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BB88C3A8-E73B-209D-9176-57C2DC50A8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3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621E9CD4-7848-A828-8E45-E38B71B5B6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9589" y="2575235"/>
              <a:ext cx="294966" cy="294965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18C57622-595B-E027-5724-643B08711D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BCA15C41-715D-472C-23D6-07DC618409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7D965156-C4DC-B2B5-6FCC-59F6955048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42067370-77C5-F516-011D-C888FDA4A6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9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7B841056-2EBD-88BB-DD9A-98EE86ED38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id="{F1DD1FFE-6E55-2FF8-19AD-DE7CC91F76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>
              <a:extLst>
                <a:ext uri="{FF2B5EF4-FFF2-40B4-BE49-F238E27FC236}">
                  <a16:creationId xmlns:a16="http://schemas.microsoft.com/office/drawing/2014/main" id="{48769EFB-8234-0287-198F-0E0B426585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1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8DC592CE-8BE7-BEB5-8363-2175DA1321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>
              <a:extLst>
                <a:ext uri="{FF2B5EF4-FFF2-40B4-BE49-F238E27FC236}">
                  <a16:creationId xmlns:a16="http://schemas.microsoft.com/office/drawing/2014/main" id="{06F280F5-4C62-6558-C7A8-A62872F3BD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>
              <a:extLst>
                <a:ext uri="{FF2B5EF4-FFF2-40B4-BE49-F238E27FC236}">
                  <a16:creationId xmlns:a16="http://schemas.microsoft.com/office/drawing/2014/main" id="{C1D6F301-1347-35AB-E080-C4B56C86E6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24783" y="3000715"/>
              <a:ext cx="417256" cy="430641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FAB52983-205D-9E99-3283-725B0D14888F}"/>
                </a:ext>
              </a:extLst>
            </p:cNvPr>
            <p:cNvCxnSpPr>
              <a:cxnSpLocks/>
            </p:cNvCxnSpPr>
            <p:nvPr/>
          </p:nvCxnSpPr>
          <p:spPr>
            <a:xfrm>
              <a:off x="279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>
              <a:extLst>
                <a:ext uri="{FF2B5EF4-FFF2-40B4-BE49-F238E27FC236}">
                  <a16:creationId xmlns:a16="http://schemas.microsoft.com/office/drawing/2014/main" id="{EED5BC7C-EE6A-7296-E890-3B1497DBE8A4}"/>
                </a:ext>
              </a:extLst>
            </p:cNvPr>
            <p:cNvCxnSpPr>
              <a:cxnSpLocks/>
            </p:cNvCxnSpPr>
            <p:nvPr/>
          </p:nvCxnSpPr>
          <p:spPr>
            <a:xfrm>
              <a:off x="333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B84E387F-3436-378C-389A-B16C796D9FC5}"/>
                </a:ext>
              </a:extLst>
            </p:cNvPr>
            <p:cNvCxnSpPr>
              <a:cxnSpLocks/>
            </p:cNvCxnSpPr>
            <p:nvPr/>
          </p:nvCxnSpPr>
          <p:spPr>
            <a:xfrm>
              <a:off x="2699068" y="3000715"/>
              <a:ext cx="424669" cy="420800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>
              <a:extLst>
                <a:ext uri="{FF2B5EF4-FFF2-40B4-BE49-F238E27FC236}">
                  <a16:creationId xmlns:a16="http://schemas.microsoft.com/office/drawing/2014/main" id="{07A85820-EA84-0C37-6F4D-8D1934F0CCDE}"/>
                </a:ext>
              </a:extLst>
            </p:cNvPr>
            <p:cNvCxnSpPr>
              <a:cxnSpLocks/>
            </p:cNvCxnSpPr>
            <p:nvPr/>
          </p:nvCxnSpPr>
          <p:spPr>
            <a:xfrm>
              <a:off x="387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>
              <a:extLst>
                <a:ext uri="{FF2B5EF4-FFF2-40B4-BE49-F238E27FC236}">
                  <a16:creationId xmlns:a16="http://schemas.microsoft.com/office/drawing/2014/main" id="{4E100055-BB3E-0D0D-2CE0-263350CE1C20}"/>
                </a:ext>
              </a:extLst>
            </p:cNvPr>
            <p:cNvCxnSpPr>
              <a:cxnSpLocks/>
            </p:cNvCxnSpPr>
            <p:nvPr/>
          </p:nvCxnSpPr>
          <p:spPr>
            <a:xfrm>
              <a:off x="441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>
              <a:extLst>
                <a:ext uri="{FF2B5EF4-FFF2-40B4-BE49-F238E27FC236}">
                  <a16:creationId xmlns:a16="http://schemas.microsoft.com/office/drawing/2014/main" id="{B3EE0D03-3334-3320-305E-2F45FCB3B10C}"/>
                </a:ext>
              </a:extLst>
            </p:cNvPr>
            <p:cNvCxnSpPr>
              <a:cxnSpLocks/>
            </p:cNvCxnSpPr>
            <p:nvPr/>
          </p:nvCxnSpPr>
          <p:spPr>
            <a:xfrm>
              <a:off x="495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3E334BA8-804E-2AEF-EF69-772B0A90AB5F}"/>
                </a:ext>
              </a:extLst>
            </p:cNvPr>
            <p:cNvCxnSpPr>
              <a:cxnSpLocks/>
            </p:cNvCxnSpPr>
            <p:nvPr/>
          </p:nvCxnSpPr>
          <p:spPr>
            <a:xfrm>
              <a:off x="549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>
              <a:extLst>
                <a:ext uri="{FF2B5EF4-FFF2-40B4-BE49-F238E27FC236}">
                  <a16:creationId xmlns:a16="http://schemas.microsoft.com/office/drawing/2014/main" id="{49B25315-3C3F-469B-2760-EBFCF8F1F0B6}"/>
                </a:ext>
              </a:extLst>
            </p:cNvPr>
            <p:cNvCxnSpPr>
              <a:cxnSpLocks/>
            </p:cNvCxnSpPr>
            <p:nvPr/>
          </p:nvCxnSpPr>
          <p:spPr>
            <a:xfrm>
              <a:off x="603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>
              <a:extLst>
                <a:ext uri="{FF2B5EF4-FFF2-40B4-BE49-F238E27FC236}">
                  <a16:creationId xmlns:a16="http://schemas.microsoft.com/office/drawing/2014/main" id="{045328C8-8685-8CA7-D902-41B6B66ED90E}"/>
                </a:ext>
              </a:extLst>
            </p:cNvPr>
            <p:cNvCxnSpPr>
              <a:cxnSpLocks/>
            </p:cNvCxnSpPr>
            <p:nvPr/>
          </p:nvCxnSpPr>
          <p:spPr>
            <a:xfrm>
              <a:off x="657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>
              <a:extLst>
                <a:ext uri="{FF2B5EF4-FFF2-40B4-BE49-F238E27FC236}">
                  <a16:creationId xmlns:a16="http://schemas.microsoft.com/office/drawing/2014/main" id="{10C0835C-3592-1421-403A-831FF9456FF7}"/>
                </a:ext>
              </a:extLst>
            </p:cNvPr>
            <p:cNvCxnSpPr>
              <a:cxnSpLocks/>
            </p:cNvCxnSpPr>
            <p:nvPr/>
          </p:nvCxnSpPr>
          <p:spPr>
            <a:xfrm>
              <a:off x="711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>
              <a:extLst>
                <a:ext uri="{FF2B5EF4-FFF2-40B4-BE49-F238E27FC236}">
                  <a16:creationId xmlns:a16="http://schemas.microsoft.com/office/drawing/2014/main" id="{D5DB5BA8-7A37-9D4F-22A5-CD21E2A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765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>
              <a:extLst>
                <a:ext uri="{FF2B5EF4-FFF2-40B4-BE49-F238E27FC236}">
                  <a16:creationId xmlns:a16="http://schemas.microsoft.com/office/drawing/2014/main" id="{DEC1AEA3-1844-95A2-CBEA-2AC802F681E2}"/>
                </a:ext>
              </a:extLst>
            </p:cNvPr>
            <p:cNvCxnSpPr>
              <a:cxnSpLocks/>
            </p:cNvCxnSpPr>
            <p:nvPr/>
          </p:nvCxnSpPr>
          <p:spPr>
            <a:xfrm>
              <a:off x="819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연결선 67">
              <a:extLst>
                <a:ext uri="{FF2B5EF4-FFF2-40B4-BE49-F238E27FC236}">
                  <a16:creationId xmlns:a16="http://schemas.microsoft.com/office/drawing/2014/main" id="{C0E681DD-EC42-3080-7FCA-32700330F764}"/>
                </a:ext>
              </a:extLst>
            </p:cNvPr>
            <p:cNvCxnSpPr>
              <a:cxnSpLocks/>
            </p:cNvCxnSpPr>
            <p:nvPr/>
          </p:nvCxnSpPr>
          <p:spPr>
            <a:xfrm>
              <a:off x="8732594" y="2586372"/>
              <a:ext cx="302630" cy="2838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내용 개체 틀 2">
            <a:extLst>
              <a:ext uri="{FF2B5EF4-FFF2-40B4-BE49-F238E27FC236}">
                <a16:creationId xmlns:a16="http://schemas.microsoft.com/office/drawing/2014/main" id="{CBD27D98-6D2A-4846-A692-B63C848605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3122" y="2497599"/>
            <a:ext cx="10140950" cy="38877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15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Environment Day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is on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5th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It was created 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 people’s awareness</a:t>
            </a:r>
            <a:r>
              <a:rPr lang="en-US" sz="3600" dirty="0">
                <a:solidFill>
                  <a:srgbClr val="4D84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4D84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environment</a:t>
            </a:r>
            <a:r>
              <a:rPr lang="en-US" sz="3600" dirty="0">
                <a:solidFill>
                  <a:srgbClr val="4D84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and urge them 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pay      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attention to the environment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environmental protection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B48CDD-D483-F242-64B0-62123FE28FE6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도입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5F3BE4-B479-949B-6679-4207D55DDDC9}"/>
              </a:ext>
            </a:extLst>
          </p:cNvPr>
          <p:cNvSpPr txBox="1"/>
          <p:nvPr/>
        </p:nvSpPr>
        <p:spPr>
          <a:xfrm>
            <a:off x="1732165" y="1056062"/>
            <a:ext cx="8706678" cy="927242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ctr">
            <a:spAutoFit/>
          </a:bodyPr>
          <a:lstStyle/>
          <a:p>
            <a:pPr marL="358775" indent="-269875" algn="ctr">
              <a:lnSpc>
                <a:spcPct val="150000"/>
              </a:lnSpc>
            </a:pPr>
            <a:r>
              <a:rPr lang="en-US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ea typeface="맑은 고딕" panose="020B0503020000020004" pitchFamily="50" charset="-127"/>
              </a:rPr>
              <a:t>What is World Environment Day?</a:t>
            </a:r>
            <a:endParaRPr lang="ko-KR" altLang="en-US" sz="4000" b="1" dirty="0">
              <a:solidFill>
                <a:schemeClr val="bg1"/>
              </a:solidFill>
              <a:latin typeface="Century Gothic" panose="020B050202020202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B3332CBC-643A-DCF0-FFAD-E54ED32865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8" l="485" r="96325">
                        <a14:foregroundMark x1="28473" y1="6341" x2="65226" y2="30129"/>
                        <a14:foregroundMark x1="40549" y1="25121" x2="44063" y2="27181"/>
                        <a14:foregroundMark x1="42771" y1="78029" x2="60420" y2="61551"/>
                        <a14:foregroundMark x1="36026" y1="63045" x2="51898" y2="53635"/>
                        <a14:foregroundMark x1="46607" y1="85097" x2="55129" y2="76252"/>
                        <a14:foregroundMark x1="22173" y1="68336" x2="22779" y2="79806"/>
                        <a14:foregroundMark x1="79806" y1="67447" x2="74515" y2="81260"/>
                        <a14:foregroundMark x1="21002" y1="70961" x2="20719" y2="66559"/>
                        <a14:foregroundMark x1="26796" y1="34254" x2="68785" y2="11878"/>
                        <a14:foregroundMark x1="40055" y1="45856" x2="73204" y2="25691"/>
                        <a14:foregroundMark x1="46409" y1="82320" x2="58564" y2="79834"/>
                        <a14:foregroundMark x1="51381" y1="85635" x2="55801" y2="82044"/>
                        <a14:backgroundMark x1="48183" y1="82472" x2="53473" y2="80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073" y="5164494"/>
            <a:ext cx="1535740" cy="153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4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82A25DA-C818-3A78-520A-429EBFBDD920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ACB9A0D8-2ED6-7787-AABB-11F7C7832ACA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실천을 제안하는 표현 익히기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D054453-6B5C-B187-43CB-22F9A0076B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19" l="46" r="100000">
                        <a14:foregroundMark x1="7404" y1="64551" x2="7404" y2="64551"/>
                        <a14:foregroundMark x1="10420" y1="12126" x2="89785" y2="48626"/>
                        <a14:foregroundMark x1="14877" y1="67987" x2="14877" y2="67987"/>
                        <a14:foregroundMark x1="20932" y1="66977" x2="20932" y2="66977"/>
                        <a14:foregroundMark x1="29867" y1="84317" x2="29867" y2="84317"/>
                        <a14:foregroundMark x1="34186" y1="80275" x2="34186" y2="80275"/>
                        <a14:foregroundMark x1="37066" y1="71827" x2="37066" y2="71827"/>
                        <a14:foregroundMark x1="42687" y1="70008" x2="43122" y2="70008"/>
                        <a14:foregroundMark x1="50023" y1="71221" x2="50023" y2="71221"/>
                        <a14:foregroundMark x1="55210" y1="70614" x2="55210" y2="70614"/>
                        <a14:foregroundMark x1="60101" y1="71423" x2="60101" y2="71423"/>
                        <a14:foregroundMark x1="68167" y1="73646" x2="68167" y2="73646"/>
                        <a14:foregroundMark x1="72783" y1="71827" x2="72783" y2="71827"/>
                        <a14:foregroundMark x1="74086" y1="70614" x2="74086" y2="70614"/>
                        <a14:foregroundMark x1="78839" y1="70210" x2="79250" y2="70210"/>
                        <a14:foregroundMark x1="85443" y1="67583" x2="85443" y2="67583"/>
                        <a14:foregroundMark x1="91933" y1="62935" x2="91933" y2="62935"/>
                        <a14:foregroundMark x1="85603" y1="67987" x2="85603" y2="67987"/>
                        <a14:foregroundMark x1="85603" y1="67987" x2="85603" y2="67987"/>
                        <a14:foregroundMark x1="95384" y1="54487" x2="95384" y2="54487"/>
                        <a14:foregroundMark x1="96252" y1="40340" x2="96252" y2="40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2073" y="1131901"/>
            <a:ext cx="6526769" cy="4928540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38B34702-E4A9-C9D9-2FAE-2016E51736AE}"/>
              </a:ext>
            </a:extLst>
          </p:cNvPr>
          <p:cNvSpPr txBox="1"/>
          <p:nvPr/>
        </p:nvSpPr>
        <p:spPr>
          <a:xfrm>
            <a:off x="5533316" y="1517273"/>
            <a:ext cx="5469301" cy="2373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000" dirty="0">
                <a:solidFill>
                  <a:srgbClr val="FF0000"/>
                </a:solidFill>
                <a:latin typeface="Selawik Semibold" panose="020B0702040204020203" pitchFamily="34" charset="0"/>
              </a:rPr>
              <a:t>Let’s</a:t>
            </a:r>
            <a:r>
              <a:rPr lang="en-US" sz="6000" dirty="0">
                <a:solidFill>
                  <a:srgbClr val="000000"/>
                </a:solidFill>
                <a:latin typeface="Selawik Semibold" panose="020B0702040204020203" pitchFamily="34" charset="0"/>
              </a:rPr>
              <a:t> stop</a:t>
            </a:r>
          </a:p>
          <a:p>
            <a:pPr algn="ctr">
              <a:lnSpc>
                <a:spcPts val="9799"/>
              </a:lnSpc>
            </a:pPr>
            <a:r>
              <a:rPr lang="en-US" sz="6000" dirty="0">
                <a:solidFill>
                  <a:srgbClr val="000000"/>
                </a:solidFill>
                <a:latin typeface="Selawik Semibold" panose="020B0702040204020203" pitchFamily="34" charset="0"/>
              </a:rPr>
              <a:t>wasting water.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51728B73-6807-0996-9A1E-A896254C1808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2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E8D06EF-4FF2-8239-22C7-EF439200E6ED}"/>
              </a:ext>
            </a:extLst>
          </p:cNvPr>
          <p:cNvGrpSpPr/>
          <p:nvPr/>
        </p:nvGrpSpPr>
        <p:grpSpPr>
          <a:xfrm>
            <a:off x="655983" y="1660739"/>
            <a:ext cx="4038600" cy="4258154"/>
            <a:chOff x="907774" y="1769165"/>
            <a:chExt cx="3796748" cy="4014365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CC8B4ED4-7040-94D0-53A0-8B654DBD1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774" y="1769165"/>
              <a:ext cx="3796748" cy="37967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6A410F-27E9-7A62-5E6F-8FE111C8660A}"/>
                </a:ext>
              </a:extLst>
            </p:cNvPr>
            <p:cNvSpPr txBox="1"/>
            <p:nvPr/>
          </p:nvSpPr>
          <p:spPr>
            <a:xfrm>
              <a:off x="1438710" y="5348296"/>
              <a:ext cx="2870252" cy="43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>
                  <a:solidFill>
                    <a:srgbClr val="0070C0"/>
                  </a:solidFill>
                  <a:latin typeface="Forte" panose="03060902040502070203" pitchFamily="66" charset="0"/>
                </a:rPr>
                <a:t>Stop Wasting Water</a:t>
              </a:r>
              <a:endParaRPr lang="ko-KR" altLang="en-US" sz="2400" dirty="0">
                <a:solidFill>
                  <a:srgbClr val="0070C0"/>
                </a:solidFill>
                <a:latin typeface="Forte" panose="03060902040502070203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570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1803E35-F27B-44D2-9A88-B731EF6B69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4" b="100000" l="9997" r="89973">
                        <a14:foregroundMark x1="60436" y1="8768" x2="73069" y2="28727"/>
                        <a14:foregroundMark x1="64586" y1="7960" x2="72069" y2="20848"/>
                        <a14:foregroundMark x1="61042" y1="6909" x2="70282" y2="14020"/>
                        <a14:foregroundMark x1="60042" y1="6909" x2="60042" y2="6909"/>
                        <a14:foregroundMark x1="59073" y1="12970" x2="63193" y2="20848"/>
                        <a14:foregroundMark x1="72857" y1="28485" x2="73251" y2="45818"/>
                        <a14:foregroundMark x1="73856" y1="46343" x2="68706" y2="66061"/>
                        <a14:foregroundMark x1="68131" y1="66828" x2="64193" y2="78141"/>
                        <a14:foregroundMark x1="64768" y1="79717" x2="64768" y2="89455"/>
                        <a14:foregroundMark x1="64980" y1="91273" x2="66737" y2="98101"/>
                        <a14:foregroundMark x1="42896" y1="32162" x2="42896" y2="32162"/>
                        <a14:foregroundMark x1="42714" y1="31354" x2="58285" y2="16646"/>
                        <a14:foregroundMark x1="44471" y1="33737" x2="59467" y2="19030"/>
                        <a14:foregroundMark x1="50591" y1="34263" x2="68706" y2="15071"/>
                        <a14:foregroundMark x1="56104" y1="36606" x2="66737" y2="187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8111" y="2231594"/>
            <a:ext cx="5410806" cy="405790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784FE7D-4F61-9E6E-EC2F-35052F6E1C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0" b="100000" l="0" r="97310">
                        <a14:foregroundMark x1="32338" y1="14343" x2="39037" y2="83192"/>
                        <a14:foregroundMark x1="28518" y1="22949" x2="33791" y2="37293"/>
                        <a14:foregroundMark x1="38095" y1="50222" x2="41431" y2="63111"/>
                        <a14:foregroundMark x1="37127" y1="43758" x2="45252" y2="20081"/>
                        <a14:foregroundMark x1="11326" y1="86061" x2="350" y2="98263"/>
                        <a14:foregroundMark x1="12295" y1="88929" x2="11811" y2="99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747" y="1312485"/>
            <a:ext cx="2760367" cy="18382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C6B35B-60E3-8364-1EC9-44148379FDA5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D5A95843-0EC9-0CD3-223F-86BEBFB664B7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실천을 제안하는 표현 익히기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56ED9C9-10E5-8EFF-EFAE-4B597EAFC1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19" l="46" r="100000">
                        <a14:foregroundMark x1="7404" y1="64551" x2="7404" y2="64551"/>
                        <a14:foregroundMark x1="10420" y1="12126" x2="89785" y2="48626"/>
                        <a14:foregroundMark x1="14877" y1="67987" x2="14877" y2="67987"/>
                        <a14:foregroundMark x1="20932" y1="66977" x2="20932" y2="66977"/>
                        <a14:foregroundMark x1="29867" y1="84317" x2="29867" y2="84317"/>
                        <a14:foregroundMark x1="34186" y1="80275" x2="34186" y2="80275"/>
                        <a14:foregroundMark x1="37066" y1="71827" x2="37066" y2="71827"/>
                        <a14:foregroundMark x1="42687" y1="70008" x2="43122" y2="70008"/>
                        <a14:foregroundMark x1="50023" y1="71221" x2="50023" y2="71221"/>
                        <a14:foregroundMark x1="55210" y1="70614" x2="55210" y2="70614"/>
                        <a14:foregroundMark x1="60101" y1="71423" x2="60101" y2="71423"/>
                        <a14:foregroundMark x1="68167" y1="73646" x2="68167" y2="73646"/>
                        <a14:foregroundMark x1="72783" y1="71827" x2="72783" y2="71827"/>
                        <a14:foregroundMark x1="74086" y1="70614" x2="74086" y2="70614"/>
                        <a14:foregroundMark x1="78839" y1="70210" x2="79250" y2="70210"/>
                        <a14:foregroundMark x1="85443" y1="67583" x2="85443" y2="67583"/>
                        <a14:foregroundMark x1="91933" y1="62935" x2="91933" y2="62935"/>
                        <a14:foregroundMark x1="85603" y1="67987" x2="85603" y2="67987"/>
                        <a14:foregroundMark x1="85603" y1="67987" x2="85603" y2="67987"/>
                        <a14:foregroundMark x1="95384" y1="54487" x2="95384" y2="54487"/>
                        <a14:foregroundMark x1="96252" y1="40340" x2="96252" y2="40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2073" y="1131901"/>
            <a:ext cx="6526769" cy="4928540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79EF3600-D3AC-7F46-3FE3-F61DFB7CF00A}"/>
              </a:ext>
            </a:extLst>
          </p:cNvPr>
          <p:cNvSpPr txBox="1"/>
          <p:nvPr/>
        </p:nvSpPr>
        <p:spPr>
          <a:xfrm>
            <a:off x="5533316" y="1517273"/>
            <a:ext cx="5469301" cy="2373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000" dirty="0">
                <a:solidFill>
                  <a:srgbClr val="FF0000"/>
                </a:solidFill>
                <a:latin typeface="Selawik Semibold" panose="020B0702040204020203" pitchFamily="34" charset="0"/>
              </a:rPr>
              <a:t>Let’s</a:t>
            </a:r>
            <a:r>
              <a:rPr lang="en-US" sz="6000" dirty="0">
                <a:solidFill>
                  <a:srgbClr val="000000"/>
                </a:solidFill>
                <a:latin typeface="Selawik Semibold" panose="020B0702040204020203" pitchFamily="34" charset="0"/>
              </a:rPr>
              <a:t> </a:t>
            </a:r>
            <a:r>
              <a:rPr lang="en-US" altLang="ko-KR" sz="6000" dirty="0">
                <a:solidFill>
                  <a:srgbClr val="000000"/>
                </a:solidFill>
                <a:latin typeface="Selawik Semibold" panose="020B0702040204020203" pitchFamily="34" charset="0"/>
              </a:rPr>
              <a:t>take</a:t>
            </a:r>
            <a:r>
              <a:rPr lang="ko-KR" altLang="en-US" sz="6000" dirty="0">
                <a:solidFill>
                  <a:srgbClr val="000000"/>
                </a:solidFill>
                <a:latin typeface="Selawik Semibold" panose="020B0702040204020203" pitchFamily="34" charset="0"/>
              </a:rPr>
              <a:t> </a:t>
            </a:r>
            <a:r>
              <a:rPr lang="en-US" altLang="ko-KR" sz="6000" dirty="0">
                <a:solidFill>
                  <a:srgbClr val="000000"/>
                </a:solidFill>
                <a:latin typeface="Selawik Semibold" panose="020B0702040204020203" pitchFamily="34" charset="0"/>
              </a:rPr>
              <a:t>a short shower</a:t>
            </a:r>
            <a:r>
              <a:rPr lang="en-US" sz="6000" dirty="0">
                <a:solidFill>
                  <a:srgbClr val="000000"/>
                </a:solidFill>
                <a:latin typeface="Selawik Semibold" panose="020B0702040204020203" pitchFamily="34" charset="0"/>
              </a:rPr>
              <a:t>.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A53B571A-49F4-9783-9A15-A4794D1C57C7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772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6FC3AC21-932E-8390-80C3-06FDFE0B6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3" y="2186608"/>
            <a:ext cx="4650330" cy="32809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4E1C32-CBC5-275C-6BB3-D29498D6DC1F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ECF4DFBD-E808-6C75-176D-A540C68F71CD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실천을 제안하는 표현 익히기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B95E12E-BA86-0C1D-0C54-DF6BE4A5C9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19" l="46" r="100000">
                        <a14:foregroundMark x1="7404" y1="64551" x2="7404" y2="64551"/>
                        <a14:foregroundMark x1="10420" y1="12126" x2="89785" y2="48626"/>
                        <a14:foregroundMark x1="14877" y1="67987" x2="14877" y2="67987"/>
                        <a14:foregroundMark x1="20932" y1="66977" x2="20932" y2="66977"/>
                        <a14:foregroundMark x1="29867" y1="84317" x2="29867" y2="84317"/>
                        <a14:foregroundMark x1="34186" y1="80275" x2="34186" y2="80275"/>
                        <a14:foregroundMark x1="37066" y1="71827" x2="37066" y2="71827"/>
                        <a14:foregroundMark x1="42687" y1="70008" x2="43122" y2="70008"/>
                        <a14:foregroundMark x1="50023" y1="71221" x2="50023" y2="71221"/>
                        <a14:foregroundMark x1="55210" y1="70614" x2="55210" y2="70614"/>
                        <a14:foregroundMark x1="60101" y1="71423" x2="60101" y2="71423"/>
                        <a14:foregroundMark x1="68167" y1="73646" x2="68167" y2="73646"/>
                        <a14:foregroundMark x1="72783" y1="71827" x2="72783" y2="71827"/>
                        <a14:foregroundMark x1="74086" y1="70614" x2="74086" y2="70614"/>
                        <a14:foregroundMark x1="78839" y1="70210" x2="79250" y2="70210"/>
                        <a14:foregroundMark x1="85443" y1="67583" x2="85443" y2="67583"/>
                        <a14:foregroundMark x1="91933" y1="62935" x2="91933" y2="62935"/>
                        <a14:foregroundMark x1="85603" y1="67987" x2="85603" y2="67987"/>
                        <a14:foregroundMark x1="85603" y1="67987" x2="85603" y2="67987"/>
                        <a14:foregroundMark x1="95384" y1="54487" x2="95384" y2="54487"/>
                        <a14:foregroundMark x1="96252" y1="40340" x2="96252" y2="40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2073" y="1131901"/>
            <a:ext cx="6526769" cy="4928540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C90839DA-44DE-9F14-0C81-FD24EE36C4F9}"/>
              </a:ext>
            </a:extLst>
          </p:cNvPr>
          <p:cNvSpPr txBox="1"/>
          <p:nvPr/>
        </p:nvSpPr>
        <p:spPr>
          <a:xfrm>
            <a:off x="5533316" y="1517273"/>
            <a:ext cx="5469301" cy="2432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7200" dirty="0">
                <a:solidFill>
                  <a:srgbClr val="FF0000"/>
                </a:solidFill>
                <a:latin typeface="Selawik Semibold" panose="020B0702040204020203" pitchFamily="34" charset="0"/>
              </a:rPr>
              <a:t>Let’s</a:t>
            </a:r>
            <a:r>
              <a:rPr lang="en-US" sz="7200" dirty="0">
                <a:solidFill>
                  <a:srgbClr val="000000"/>
                </a:solidFill>
                <a:latin typeface="Selawik Semibold" panose="020B0702040204020203" pitchFamily="34" charset="0"/>
              </a:rPr>
              <a:t> go</a:t>
            </a:r>
          </a:p>
          <a:p>
            <a:pPr algn="ctr">
              <a:lnSpc>
                <a:spcPts val="9799"/>
              </a:lnSpc>
            </a:pPr>
            <a:r>
              <a:rPr lang="en-US" sz="7200" dirty="0">
                <a:solidFill>
                  <a:srgbClr val="000000"/>
                </a:solidFill>
                <a:latin typeface="Selawik Semibold" panose="020B0702040204020203" pitchFamily="34" charset="0"/>
              </a:rPr>
              <a:t>plastic free.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1931A0FB-2D69-A44F-B7AA-5F90B2ADA962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5684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1CE55DBC-CF48-30AF-6C21-E86E7ED4F422}"/>
              </a:ext>
            </a:extLst>
          </p:cNvPr>
          <p:cNvGrpSpPr/>
          <p:nvPr/>
        </p:nvGrpSpPr>
        <p:grpSpPr>
          <a:xfrm>
            <a:off x="-1390897" y="1685956"/>
            <a:ext cx="7427310" cy="4642068"/>
            <a:chOff x="-1579788" y="1767113"/>
            <a:chExt cx="7427310" cy="4642068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F6AE232A-3523-FCFE-2AA2-DFE450C04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1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9788" y="1767113"/>
              <a:ext cx="7427310" cy="4642068"/>
            </a:xfrm>
            <a:prstGeom prst="rect">
              <a:avLst/>
            </a:prstGeom>
          </p:spPr>
        </p:pic>
        <p:sp>
          <p:nvSpPr>
            <p:cNvPr id="7" name="&quot;허용 안 됨&quot; 기호 6">
              <a:extLst>
                <a:ext uri="{FF2B5EF4-FFF2-40B4-BE49-F238E27FC236}">
                  <a16:creationId xmlns:a16="http://schemas.microsoft.com/office/drawing/2014/main" id="{13FA9281-66AF-4851-942B-CCEB394C5516}"/>
                </a:ext>
              </a:extLst>
            </p:cNvPr>
            <p:cNvSpPr/>
            <p:nvPr/>
          </p:nvSpPr>
          <p:spPr>
            <a:xfrm>
              <a:off x="2427713" y="2594113"/>
              <a:ext cx="2310473" cy="2266615"/>
            </a:xfrm>
            <a:prstGeom prst="noSmoking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5">
            <a:extLst>
              <a:ext uri="{FF2B5EF4-FFF2-40B4-BE49-F238E27FC236}">
                <a16:creationId xmlns:a16="http://schemas.microsoft.com/office/drawing/2014/main" id="{5BF10E58-F7CA-6C1C-3C13-53321F85A457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실천을 제안하는 표현 익히기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62346-5CDB-19F7-D3FB-9D0B2A3E5ACA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37607DD-FB25-DDCB-B443-55C11DAE8E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019" l="46" r="100000">
                        <a14:foregroundMark x1="7404" y1="64551" x2="7404" y2="64551"/>
                        <a14:foregroundMark x1="10420" y1="12126" x2="89785" y2="48626"/>
                        <a14:foregroundMark x1="14877" y1="67987" x2="14877" y2="67987"/>
                        <a14:foregroundMark x1="20932" y1="66977" x2="20932" y2="66977"/>
                        <a14:foregroundMark x1="29867" y1="84317" x2="29867" y2="84317"/>
                        <a14:foregroundMark x1="34186" y1="80275" x2="34186" y2="80275"/>
                        <a14:foregroundMark x1="37066" y1="71827" x2="37066" y2="71827"/>
                        <a14:foregroundMark x1="42687" y1="70008" x2="43122" y2="70008"/>
                        <a14:foregroundMark x1="50023" y1="71221" x2="50023" y2="71221"/>
                        <a14:foregroundMark x1="55210" y1="70614" x2="55210" y2="70614"/>
                        <a14:foregroundMark x1="60101" y1="71423" x2="60101" y2="71423"/>
                        <a14:foregroundMark x1="68167" y1="73646" x2="68167" y2="73646"/>
                        <a14:foregroundMark x1="72783" y1="71827" x2="72783" y2="71827"/>
                        <a14:foregroundMark x1="74086" y1="70614" x2="74086" y2="70614"/>
                        <a14:foregroundMark x1="78839" y1="70210" x2="79250" y2="70210"/>
                        <a14:foregroundMark x1="85443" y1="67583" x2="85443" y2="67583"/>
                        <a14:foregroundMark x1="91933" y1="62935" x2="91933" y2="62935"/>
                        <a14:foregroundMark x1="85603" y1="67987" x2="85603" y2="67987"/>
                        <a14:foregroundMark x1="85603" y1="67987" x2="85603" y2="67987"/>
                        <a14:foregroundMark x1="95384" y1="54487" x2="95384" y2="54487"/>
                        <a14:foregroundMark x1="96252" y1="40340" x2="96252" y2="40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2073" y="1131901"/>
            <a:ext cx="6526769" cy="4928540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489F4CE5-5E07-8CAB-E849-A59F3E144839}"/>
              </a:ext>
            </a:extLst>
          </p:cNvPr>
          <p:cNvSpPr txBox="1"/>
          <p:nvPr/>
        </p:nvSpPr>
        <p:spPr>
          <a:xfrm>
            <a:off x="5533316" y="1517273"/>
            <a:ext cx="5469301" cy="2432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000" dirty="0">
                <a:solidFill>
                  <a:srgbClr val="FF0000"/>
                </a:solidFill>
                <a:latin typeface="Selawik Semibold" panose="020B0702040204020203" pitchFamily="34" charset="0"/>
              </a:rPr>
              <a:t>Let’s</a:t>
            </a:r>
            <a:r>
              <a:rPr lang="en-US" sz="6000" dirty="0">
                <a:solidFill>
                  <a:srgbClr val="000000"/>
                </a:solidFill>
                <a:latin typeface="Selawik Semibold" panose="020B0702040204020203" pitchFamily="34" charset="0"/>
              </a:rPr>
              <a:t> use</a:t>
            </a:r>
          </a:p>
          <a:p>
            <a:pPr algn="ctr">
              <a:lnSpc>
                <a:spcPts val="9799"/>
              </a:lnSpc>
            </a:pPr>
            <a:r>
              <a:rPr lang="en-US" sz="6000" dirty="0">
                <a:solidFill>
                  <a:srgbClr val="000000"/>
                </a:solidFill>
                <a:latin typeface="Selawik Semibold" panose="020B0702040204020203" pitchFamily="34" charset="0"/>
              </a:rPr>
              <a:t>electric tickets.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36C6C415-2FCC-5EB0-C5DE-614AFE1614D8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1528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4C8294F-788F-4E9D-8498-9F88A3B47B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6" b="94305" l="5822" r="95178">
                        <a14:foregroundMark x1="70950" y1="30412" x2="75243" y2="72213"/>
                        <a14:foregroundMark x1="63305" y1="37601" x2="84387" y2="32714"/>
                        <a14:foregroundMark x1="66833" y1="67609" x2="66451" y2="68376"/>
                        <a14:foregroundMark x1="66451" y1="68376" x2="82711" y2="58118"/>
                        <a14:foregroundMark x1="81594" y1="36551" x2="84563" y2="59935"/>
                        <a14:foregroundMark x1="64981" y1="50162" x2="72626" y2="52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045" y="2118712"/>
            <a:ext cx="4960158" cy="3607387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7592E98D-28ED-EC33-2E4A-50A74171E787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실천을 제안하는 표현 익히기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836380-F78B-AC4C-81F0-B4D0DA7D3AAC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7818644-A2AE-6F89-CB3D-E79F3F6D00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019" l="46" r="100000">
                        <a14:foregroundMark x1="7404" y1="64551" x2="7404" y2="64551"/>
                        <a14:foregroundMark x1="10420" y1="12126" x2="89785" y2="48626"/>
                        <a14:foregroundMark x1="14877" y1="67987" x2="14877" y2="67987"/>
                        <a14:foregroundMark x1="20932" y1="66977" x2="20932" y2="66977"/>
                        <a14:foregroundMark x1="29867" y1="84317" x2="29867" y2="84317"/>
                        <a14:foregroundMark x1="34186" y1="80275" x2="34186" y2="80275"/>
                        <a14:foregroundMark x1="37066" y1="71827" x2="37066" y2="71827"/>
                        <a14:foregroundMark x1="42687" y1="70008" x2="43122" y2="70008"/>
                        <a14:foregroundMark x1="50023" y1="71221" x2="50023" y2="71221"/>
                        <a14:foregroundMark x1="55210" y1="70614" x2="55210" y2="70614"/>
                        <a14:foregroundMark x1="60101" y1="71423" x2="60101" y2="71423"/>
                        <a14:foregroundMark x1="68167" y1="73646" x2="68167" y2="73646"/>
                        <a14:foregroundMark x1="72783" y1="71827" x2="72783" y2="71827"/>
                        <a14:foregroundMark x1="74086" y1="70614" x2="74086" y2="70614"/>
                        <a14:foregroundMark x1="78839" y1="70210" x2="79250" y2="70210"/>
                        <a14:foregroundMark x1="85443" y1="67583" x2="85443" y2="67583"/>
                        <a14:foregroundMark x1="91933" y1="62935" x2="91933" y2="62935"/>
                        <a14:foregroundMark x1="85603" y1="67987" x2="85603" y2="67987"/>
                        <a14:foregroundMark x1="85603" y1="67987" x2="85603" y2="67987"/>
                        <a14:foregroundMark x1="95384" y1="54487" x2="95384" y2="54487"/>
                        <a14:foregroundMark x1="96252" y1="40340" x2="96252" y2="40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2073" y="1131901"/>
            <a:ext cx="6526769" cy="4928540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0C99F826-7AEC-072D-BC0A-C1831490B6BF}"/>
              </a:ext>
            </a:extLst>
          </p:cNvPr>
          <p:cNvSpPr txBox="1"/>
          <p:nvPr/>
        </p:nvSpPr>
        <p:spPr>
          <a:xfrm>
            <a:off x="5533316" y="1656421"/>
            <a:ext cx="5469301" cy="2432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7200" dirty="0">
                <a:solidFill>
                  <a:srgbClr val="FF0000"/>
                </a:solidFill>
                <a:latin typeface="Selawik Semibold" panose="020B0702040204020203" pitchFamily="34" charset="0"/>
              </a:rPr>
              <a:t>Let’s</a:t>
            </a:r>
            <a:r>
              <a:rPr lang="en-US" sz="7200" dirty="0">
                <a:solidFill>
                  <a:srgbClr val="000000"/>
                </a:solidFill>
                <a:latin typeface="Selawik Semibold" panose="020B0702040204020203" pitchFamily="34" charset="0"/>
              </a:rPr>
              <a:t> unplug</a:t>
            </a:r>
          </a:p>
          <a:p>
            <a:pPr algn="ctr">
              <a:lnSpc>
                <a:spcPts val="9799"/>
              </a:lnSpc>
            </a:pPr>
            <a:r>
              <a:rPr lang="en-US" sz="7200" dirty="0">
                <a:solidFill>
                  <a:srgbClr val="000000"/>
                </a:solidFill>
                <a:latin typeface="Selawik Semibold" panose="020B0702040204020203" pitchFamily="34" charset="0"/>
              </a:rPr>
              <a:t>devices.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622BBCBC-CBB4-0FFC-AA55-5B7A6256F547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0718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077FD-827D-4C13-FCF5-7BB72CFD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FFDABD-4B6A-AACF-153D-27853D5301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443" y="1676299"/>
            <a:ext cx="3286584" cy="4188558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81A87186-847E-10EF-CC82-171038851AC8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실천을 제안하는 표현 익히기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332BD-5F6C-CF28-D009-BB35F77F394F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723054D-3CA3-6DFC-5B2E-96A86EB8D2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19" l="46" r="100000">
                        <a14:foregroundMark x1="7404" y1="64551" x2="7404" y2="64551"/>
                        <a14:foregroundMark x1="10420" y1="12126" x2="89785" y2="48626"/>
                        <a14:foregroundMark x1="14877" y1="67987" x2="14877" y2="67987"/>
                        <a14:foregroundMark x1="20932" y1="66977" x2="20932" y2="66977"/>
                        <a14:foregroundMark x1="29867" y1="84317" x2="29867" y2="84317"/>
                        <a14:foregroundMark x1="34186" y1="80275" x2="34186" y2="80275"/>
                        <a14:foregroundMark x1="37066" y1="71827" x2="37066" y2="71827"/>
                        <a14:foregroundMark x1="42687" y1="70008" x2="43122" y2="70008"/>
                        <a14:foregroundMark x1="50023" y1="71221" x2="50023" y2="71221"/>
                        <a14:foregroundMark x1="55210" y1="70614" x2="55210" y2="70614"/>
                        <a14:foregroundMark x1="60101" y1="71423" x2="60101" y2="71423"/>
                        <a14:foregroundMark x1="68167" y1="73646" x2="68167" y2="73646"/>
                        <a14:foregroundMark x1="72783" y1="71827" x2="72783" y2="71827"/>
                        <a14:foregroundMark x1="74086" y1="70614" x2="74086" y2="70614"/>
                        <a14:foregroundMark x1="78839" y1="70210" x2="79250" y2="70210"/>
                        <a14:foregroundMark x1="85443" y1="67583" x2="85443" y2="67583"/>
                        <a14:foregroundMark x1="91933" y1="62935" x2="91933" y2="62935"/>
                        <a14:foregroundMark x1="85603" y1="67987" x2="85603" y2="67987"/>
                        <a14:foregroundMark x1="85603" y1="67987" x2="85603" y2="67987"/>
                        <a14:foregroundMark x1="95384" y1="54487" x2="95384" y2="54487"/>
                        <a14:foregroundMark x1="96252" y1="40340" x2="96252" y2="40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2073" y="1131901"/>
            <a:ext cx="6526769" cy="4928540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F0A3CF27-D9E7-A4AF-E91C-5C0AC9388E2E}"/>
              </a:ext>
            </a:extLst>
          </p:cNvPr>
          <p:cNvSpPr txBox="1"/>
          <p:nvPr/>
        </p:nvSpPr>
        <p:spPr>
          <a:xfrm>
            <a:off x="5533435" y="1676299"/>
            <a:ext cx="5469301" cy="2432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7200" dirty="0">
                <a:solidFill>
                  <a:srgbClr val="FF0000"/>
                </a:solidFill>
                <a:latin typeface="Selawik Semibold" panose="020B0702040204020203" pitchFamily="34" charset="0"/>
              </a:rPr>
              <a:t>Let’s </a:t>
            </a:r>
            <a:r>
              <a:rPr lang="en-US" sz="7200" dirty="0">
                <a:solidFill>
                  <a:srgbClr val="000000"/>
                </a:solidFill>
                <a:latin typeface="Selawik Semibold" panose="020B0702040204020203" pitchFamily="34" charset="0"/>
              </a:rPr>
              <a:t>delete</a:t>
            </a:r>
          </a:p>
          <a:p>
            <a:pPr algn="ctr">
              <a:lnSpc>
                <a:spcPts val="9799"/>
              </a:lnSpc>
            </a:pPr>
            <a:r>
              <a:rPr lang="en-US" sz="7200" dirty="0">
                <a:solidFill>
                  <a:srgbClr val="000000"/>
                </a:solidFill>
                <a:latin typeface="Selawik Semibold" panose="020B0702040204020203" pitchFamily="34" charset="0"/>
              </a:rPr>
              <a:t>emails.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19FC386-ABDA-FB4A-852D-5B7C2C704323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8396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07E5C-3C1E-BA3E-5C63-D422F1F8D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FFFF14E-4DB2-BBE2-09A0-CFDA49B2DC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33" y="1212440"/>
            <a:ext cx="4241296" cy="5007897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6B213936-737C-363F-CD28-0695875C6CFA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실천을 제안하는 표현 익히기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6A79EC-96C4-A6CC-8E76-1258A7208704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2D7D425-C7B6-C70D-4161-6333B2D5FA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19" l="46" r="100000">
                        <a14:foregroundMark x1="7404" y1="64551" x2="7404" y2="64551"/>
                        <a14:foregroundMark x1="10420" y1="12126" x2="89785" y2="48626"/>
                        <a14:foregroundMark x1="14877" y1="67987" x2="14877" y2="67987"/>
                        <a14:foregroundMark x1="20932" y1="66977" x2="20932" y2="66977"/>
                        <a14:foregroundMark x1="29867" y1="84317" x2="29867" y2="84317"/>
                        <a14:foregroundMark x1="34186" y1="80275" x2="34186" y2="80275"/>
                        <a14:foregroundMark x1="37066" y1="71827" x2="37066" y2="71827"/>
                        <a14:foregroundMark x1="42687" y1="70008" x2="43122" y2="70008"/>
                        <a14:foregroundMark x1="50023" y1="71221" x2="50023" y2="71221"/>
                        <a14:foregroundMark x1="55210" y1="70614" x2="55210" y2="70614"/>
                        <a14:foregroundMark x1="60101" y1="71423" x2="60101" y2="71423"/>
                        <a14:foregroundMark x1="68167" y1="73646" x2="68167" y2="73646"/>
                        <a14:foregroundMark x1="72783" y1="71827" x2="72783" y2="71827"/>
                        <a14:foregroundMark x1="74086" y1="70614" x2="74086" y2="70614"/>
                        <a14:foregroundMark x1="78839" y1="70210" x2="79250" y2="70210"/>
                        <a14:foregroundMark x1="85443" y1="67583" x2="85443" y2="67583"/>
                        <a14:foregroundMark x1="91933" y1="62935" x2="91933" y2="62935"/>
                        <a14:foregroundMark x1="85603" y1="67987" x2="85603" y2="67987"/>
                        <a14:foregroundMark x1="85603" y1="67987" x2="85603" y2="67987"/>
                        <a14:foregroundMark x1="95384" y1="54487" x2="95384" y2="54487"/>
                        <a14:foregroundMark x1="96252" y1="40340" x2="96252" y2="40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2073" y="1131901"/>
            <a:ext cx="6526769" cy="4928540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43DEEC18-225B-D628-5E5A-769274F18F8D}"/>
              </a:ext>
            </a:extLst>
          </p:cNvPr>
          <p:cNvSpPr txBox="1"/>
          <p:nvPr/>
        </p:nvSpPr>
        <p:spPr>
          <a:xfrm>
            <a:off x="5533435" y="1676299"/>
            <a:ext cx="5469301" cy="2432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7200" dirty="0">
                <a:solidFill>
                  <a:srgbClr val="FF0000"/>
                </a:solidFill>
                <a:latin typeface="Selawik Semibold" panose="020B0702040204020203" pitchFamily="34" charset="0"/>
              </a:rPr>
              <a:t>Let’s </a:t>
            </a:r>
            <a:r>
              <a:rPr lang="en-US" sz="7200" dirty="0">
                <a:latin typeface="Selawik Semibold" panose="020B0702040204020203" pitchFamily="34" charset="0"/>
              </a:rPr>
              <a:t>go</a:t>
            </a:r>
          </a:p>
          <a:p>
            <a:pPr algn="ctr">
              <a:lnSpc>
                <a:spcPts val="9799"/>
              </a:lnSpc>
            </a:pPr>
            <a:r>
              <a:rPr lang="en-US" sz="7200" dirty="0">
                <a:solidFill>
                  <a:srgbClr val="000000"/>
                </a:solidFill>
                <a:latin typeface="Selawik Semibold" panose="020B0702040204020203" pitchFamily="34" charset="0"/>
              </a:rPr>
              <a:t>plogging.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207FAD6-F15A-A07A-F4C1-C744923C8ABE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4976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1C2453CE-18CD-450A-9BF4-7DCFF85C46DB}"/>
              </a:ext>
            </a:extLst>
          </p:cNvPr>
          <p:cNvSpPr txBox="1"/>
          <p:nvPr/>
        </p:nvSpPr>
        <p:spPr>
          <a:xfrm>
            <a:off x="715398" y="2611563"/>
            <a:ext cx="10761203" cy="3569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15</a:t>
            </a:r>
            <a:r>
              <a:rPr lang="ko-KR" altLang="en-US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개의 단어를 듣고 순서대로 그림을 그린 후</a:t>
            </a:r>
            <a:r>
              <a:rPr lang="en-US" altLang="ko-KR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, </a:t>
            </a:r>
            <a:r>
              <a:rPr lang="ko-KR" altLang="en-US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지정한 번호에   맞는 그림이 무엇인지 맞히면 된다</a:t>
            </a:r>
            <a:r>
              <a:rPr lang="en-US" altLang="ko-KR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. (</a:t>
            </a:r>
            <a:r>
              <a:rPr lang="ko-KR" altLang="en-US" sz="28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런닝맨</a:t>
            </a:r>
            <a:r>
              <a:rPr lang="ko-KR" altLang="en-US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 </a:t>
            </a:r>
            <a:r>
              <a:rPr lang="en-US" altLang="ko-KR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2024. 11. 3. </a:t>
            </a:r>
            <a:r>
              <a:rPr lang="ko-KR" altLang="en-US" sz="28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방송분</a:t>
            </a:r>
            <a:r>
              <a:rPr lang="en-US" altLang="ko-KR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28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   </a:t>
            </a:r>
            <a:r>
              <a:rPr lang="en-US" altLang="ko-KR" sz="28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* </a:t>
            </a:r>
            <a:r>
              <a:rPr lang="ko-KR" altLang="en-US" sz="28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저학년은 </a:t>
            </a:r>
            <a:r>
              <a:rPr lang="en-US" altLang="ko-KR" sz="28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9</a:t>
            </a:r>
            <a:r>
              <a:rPr lang="ko-KR" altLang="en-US" sz="28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개의 단어</a:t>
            </a:r>
            <a:r>
              <a:rPr lang="en-US" altLang="ko-KR" sz="28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/</a:t>
            </a:r>
            <a:r>
              <a:rPr lang="ko-KR" altLang="en-US" sz="28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어구</a:t>
            </a:r>
            <a:r>
              <a:rPr lang="en-US" sz="28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  <a:cs typeface="Pretendard Medium" panose="020006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             </a:t>
            </a:r>
            <a:r>
              <a:rPr lang="ko-KR" altLang="en-US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모둠별 화이트 보드 </a:t>
            </a:r>
            <a:r>
              <a:rPr lang="en-US" altLang="ko-KR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1</a:t>
            </a:r>
            <a:r>
              <a:rPr lang="ko-KR" altLang="en-US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개 </a:t>
            </a:r>
            <a:r>
              <a:rPr lang="en-US" altLang="ko-KR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(15</a:t>
            </a:r>
            <a:r>
              <a:rPr lang="ko-KR" altLang="en-US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칸으로 나누기</a:t>
            </a:r>
            <a:r>
              <a:rPr lang="en-US" altLang="ko-KR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), </a:t>
            </a:r>
            <a:r>
              <a:rPr lang="ko-KR" altLang="en-US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보드 </a:t>
            </a:r>
            <a:r>
              <a:rPr lang="ko-KR" altLang="en-US" sz="28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마카</a:t>
            </a:r>
            <a:r>
              <a:rPr lang="en-US" altLang="ko-KR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             </a:t>
            </a:r>
            <a:r>
              <a:rPr lang="ko-KR" altLang="en-US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보드 </a:t>
            </a:r>
            <a:r>
              <a:rPr lang="ko-KR" altLang="en-US" sz="28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마카</a:t>
            </a:r>
            <a:r>
              <a:rPr lang="ko-KR" altLang="en-US" sz="2800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 지우개</a:t>
            </a:r>
            <a:endParaRPr lang="en-US" altLang="ko-KR" sz="2800" dirty="0">
              <a:latin typeface="맑은 고딕" panose="020B0503020000020004" pitchFamily="50" charset="-127"/>
              <a:ea typeface="맑은 고딕" panose="020B0503020000020004" pitchFamily="50" charset="-127"/>
              <a:cs typeface="Pretendard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C90B26-EBD5-FA1D-D75F-5A308A54F1FA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82CA613E-8DA6-5812-66F9-A2E010F1419B}"/>
              </a:ext>
            </a:extLst>
          </p:cNvPr>
          <p:cNvGrpSpPr/>
          <p:nvPr/>
        </p:nvGrpSpPr>
        <p:grpSpPr>
          <a:xfrm>
            <a:off x="2811131" y="1449361"/>
            <a:ext cx="6569738" cy="714107"/>
            <a:chOff x="2842558" y="1278378"/>
            <a:chExt cx="6569738" cy="714107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4632280-9387-6B80-1489-214B34F58A3A}"/>
                </a:ext>
              </a:extLst>
            </p:cNvPr>
            <p:cNvGrpSpPr/>
            <p:nvPr/>
          </p:nvGrpSpPr>
          <p:grpSpPr>
            <a:xfrm>
              <a:off x="3162300" y="1278378"/>
              <a:ext cx="5867400" cy="714107"/>
              <a:chOff x="2691925" y="2558143"/>
              <a:chExt cx="6357257" cy="873213"/>
            </a:xfrm>
            <a:solidFill>
              <a:schemeClr val="accent1"/>
            </a:solidFill>
          </p:grpSpPr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812C881C-4082-17F2-8200-5EDFCDFE55CD}"/>
                  </a:ext>
                </a:extLst>
              </p:cNvPr>
              <p:cNvSpPr/>
              <p:nvPr/>
            </p:nvSpPr>
            <p:spPr>
              <a:xfrm>
                <a:off x="2691925" y="2558143"/>
                <a:ext cx="6357257" cy="870857"/>
              </a:xfrm>
              <a:prstGeom prst="rect">
                <a:avLst/>
              </a:prstGeom>
              <a:grpFill/>
              <a:ln>
                <a:solidFill>
                  <a:srgbClr val="01502A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세방고딕 Regular" panose="00000500000000000000" pitchFamily="2" charset="-127"/>
                  <a:ea typeface="세방고딕 Regular" panose="00000500000000000000" pitchFamily="2" charset="-127"/>
                </a:endParaRPr>
              </a:p>
            </p:txBody>
          </p:sp>
          <p:cxnSp>
            <p:nvCxnSpPr>
              <p:cNvPr id="36" name="직선 연결선 35">
                <a:extLst>
                  <a:ext uri="{FF2B5EF4-FFF2-40B4-BE49-F238E27FC236}">
                    <a16:creationId xmlns:a16="http://schemas.microsoft.com/office/drawing/2014/main" id="{62EB68D1-767E-1DA7-C86E-3A0F3E2ABE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91925" y="2581585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CF4552DF-A0C7-AB4D-49CD-65687151DB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31925" y="2581585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직선 연결선 37">
                <a:extLst>
                  <a:ext uri="{FF2B5EF4-FFF2-40B4-BE49-F238E27FC236}">
                    <a16:creationId xmlns:a16="http://schemas.microsoft.com/office/drawing/2014/main" id="{FE183943-AD18-5E06-E345-5A034F3E9B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99589" y="2575235"/>
                <a:ext cx="294966" cy="294965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직선 연결선 38">
                <a:extLst>
                  <a:ext uri="{FF2B5EF4-FFF2-40B4-BE49-F238E27FC236}">
                    <a16:creationId xmlns:a16="http://schemas.microsoft.com/office/drawing/2014/main" id="{5E864FA9-944A-2E68-8B95-77F8005B88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71925" y="2581585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연결선 39">
                <a:extLst>
                  <a:ext uri="{FF2B5EF4-FFF2-40B4-BE49-F238E27FC236}">
                    <a16:creationId xmlns:a16="http://schemas.microsoft.com/office/drawing/2014/main" id="{1299255B-0D86-F904-B1C8-6DAEF156D5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11925" y="2581585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직선 연결선 40">
                <a:extLst>
                  <a:ext uri="{FF2B5EF4-FFF2-40B4-BE49-F238E27FC236}">
                    <a16:creationId xmlns:a16="http://schemas.microsoft.com/office/drawing/2014/main" id="{145B4C01-8402-9C18-19C4-BB98037A47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51925" y="2581585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직선 연결선 41">
                <a:extLst>
                  <a:ext uri="{FF2B5EF4-FFF2-40B4-BE49-F238E27FC236}">
                    <a16:creationId xmlns:a16="http://schemas.microsoft.com/office/drawing/2014/main" id="{01C65380-8B42-2AA8-55D6-4AD5B04089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91925" y="2581585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직선 연결선 42">
                <a:extLst>
                  <a:ext uri="{FF2B5EF4-FFF2-40B4-BE49-F238E27FC236}">
                    <a16:creationId xmlns:a16="http://schemas.microsoft.com/office/drawing/2014/main" id="{D7CBC750-421D-C1E9-2ABB-255924406C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31925" y="2581585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직선 연결선 43">
                <a:extLst>
                  <a:ext uri="{FF2B5EF4-FFF2-40B4-BE49-F238E27FC236}">
                    <a16:creationId xmlns:a16="http://schemas.microsoft.com/office/drawing/2014/main" id="{AE3AF50E-DBE1-CA32-30C8-4F3AD7DA40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71925" y="2581585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직선 연결선 44">
                <a:extLst>
                  <a:ext uri="{FF2B5EF4-FFF2-40B4-BE49-F238E27FC236}">
                    <a16:creationId xmlns:a16="http://schemas.microsoft.com/office/drawing/2014/main" id="{14D7B7F8-7ED4-9A7C-B55E-ABD6E6FAD0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11925" y="2581585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직선 연결선 45">
                <a:extLst>
                  <a:ext uri="{FF2B5EF4-FFF2-40B4-BE49-F238E27FC236}">
                    <a16:creationId xmlns:a16="http://schemas.microsoft.com/office/drawing/2014/main" id="{B22E40DE-40BD-A932-F413-E1304E77B1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51925" y="2581585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>
                <a:extLst>
                  <a:ext uri="{FF2B5EF4-FFF2-40B4-BE49-F238E27FC236}">
                    <a16:creationId xmlns:a16="http://schemas.microsoft.com/office/drawing/2014/main" id="{47D0D3A1-4F35-EC29-38C4-151288CA92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91925" y="2581585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>
                <a:extLst>
                  <a:ext uri="{FF2B5EF4-FFF2-40B4-BE49-F238E27FC236}">
                    <a16:creationId xmlns:a16="http://schemas.microsoft.com/office/drawing/2014/main" id="{CEFD7C87-1C63-3EDC-3717-3A2119F59E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24783" y="3000715"/>
                <a:ext cx="417256" cy="430641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연결선 48">
                <a:extLst>
                  <a:ext uri="{FF2B5EF4-FFF2-40B4-BE49-F238E27FC236}">
                    <a16:creationId xmlns:a16="http://schemas.microsoft.com/office/drawing/2014/main" id="{0DEA22E2-CA41-BBE5-7C2D-2794DBCBC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2594" y="2586372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 49">
                <a:extLst>
                  <a:ext uri="{FF2B5EF4-FFF2-40B4-BE49-F238E27FC236}">
                    <a16:creationId xmlns:a16="http://schemas.microsoft.com/office/drawing/2014/main" id="{9539B7A0-C0C8-B57B-382D-464F84F879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2594" y="2586372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51">
                <a:extLst>
                  <a:ext uri="{FF2B5EF4-FFF2-40B4-BE49-F238E27FC236}">
                    <a16:creationId xmlns:a16="http://schemas.microsoft.com/office/drawing/2014/main" id="{3DE37077-56B1-5751-0B1B-4B0A45CB5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9068" y="3000715"/>
                <a:ext cx="424669" cy="420800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연결선 52">
                <a:extLst>
                  <a:ext uri="{FF2B5EF4-FFF2-40B4-BE49-F238E27FC236}">
                    <a16:creationId xmlns:a16="http://schemas.microsoft.com/office/drawing/2014/main" id="{2CB021C7-7428-2FA2-C410-A843BB66F3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2594" y="2586372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직선 연결선 53">
                <a:extLst>
                  <a:ext uri="{FF2B5EF4-FFF2-40B4-BE49-F238E27FC236}">
                    <a16:creationId xmlns:a16="http://schemas.microsoft.com/office/drawing/2014/main" id="{2F375353-DA4C-F9D4-A569-7FB603AD2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2594" y="2586372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직선 연결선 55">
                <a:extLst>
                  <a:ext uri="{FF2B5EF4-FFF2-40B4-BE49-F238E27FC236}">
                    <a16:creationId xmlns:a16="http://schemas.microsoft.com/office/drawing/2014/main" id="{AB085AAF-137B-6BB4-C985-8BBF84B2AC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52594" y="2586372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56">
                <a:extLst>
                  <a:ext uri="{FF2B5EF4-FFF2-40B4-BE49-F238E27FC236}">
                    <a16:creationId xmlns:a16="http://schemas.microsoft.com/office/drawing/2014/main" id="{98BC424A-11C7-002A-A1D3-E7C80B8D0C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92594" y="2586372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직선 연결선 57">
                <a:extLst>
                  <a:ext uri="{FF2B5EF4-FFF2-40B4-BE49-F238E27FC236}">
                    <a16:creationId xmlns:a16="http://schemas.microsoft.com/office/drawing/2014/main" id="{6BA197E7-89E9-B216-1163-0CD6BEF9FB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2594" y="2586372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직선 연결선 58">
                <a:extLst>
                  <a:ext uri="{FF2B5EF4-FFF2-40B4-BE49-F238E27FC236}">
                    <a16:creationId xmlns:a16="http://schemas.microsoft.com/office/drawing/2014/main" id="{5AA04ED1-4F67-43CD-28E3-1B8E5A3A66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2594" y="2586372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직선 연결선 59">
                <a:extLst>
                  <a:ext uri="{FF2B5EF4-FFF2-40B4-BE49-F238E27FC236}">
                    <a16:creationId xmlns:a16="http://schemas.microsoft.com/office/drawing/2014/main" id="{17801FE2-F0B2-D2B3-1441-585315FAC9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2594" y="2586372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연결선 60">
                <a:extLst>
                  <a:ext uri="{FF2B5EF4-FFF2-40B4-BE49-F238E27FC236}">
                    <a16:creationId xmlns:a16="http://schemas.microsoft.com/office/drawing/2014/main" id="{87C55660-A3C9-46E0-8A7A-0993718B3E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2594" y="2586372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직선 연결선 61">
                <a:extLst>
                  <a:ext uri="{FF2B5EF4-FFF2-40B4-BE49-F238E27FC236}">
                    <a16:creationId xmlns:a16="http://schemas.microsoft.com/office/drawing/2014/main" id="{E6D29F49-76CB-05E0-2348-D297597715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2594" y="2586372"/>
                <a:ext cx="842630" cy="8426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연결선 62">
                <a:extLst>
                  <a:ext uri="{FF2B5EF4-FFF2-40B4-BE49-F238E27FC236}">
                    <a16:creationId xmlns:a16="http://schemas.microsoft.com/office/drawing/2014/main" id="{26955900-5602-0C7A-C931-1D2E2E55D6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2594" y="2586372"/>
                <a:ext cx="302630" cy="283828"/>
              </a:xfrm>
              <a:prstGeom prst="line">
                <a:avLst/>
              </a:prstGeom>
              <a:grpFill/>
              <a:ln w="22225" cap="rnd">
                <a:solidFill>
                  <a:srgbClr val="01502A">
                    <a:alpha val="70000"/>
                  </a:srgbClr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72044F-F36C-CE78-3617-94C4CC17F567}"/>
                </a:ext>
              </a:extLst>
            </p:cNvPr>
            <p:cNvSpPr txBox="1"/>
            <p:nvPr/>
          </p:nvSpPr>
          <p:spPr>
            <a:xfrm>
              <a:off x="2842558" y="1345326"/>
              <a:ext cx="65697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3600" b="1" dirty="0">
                  <a:solidFill>
                    <a:schemeClr val="bg1"/>
                  </a:solidFill>
                  <a:effectLst>
                    <a:outerShdw dist="25400" dir="2700000" algn="ctr" rotWithShape="0">
                      <a:schemeClr val="tx1">
                        <a:lumMod val="65000"/>
                        <a:lumOff val="35000"/>
                        <a:alpha val="72000"/>
                      </a:scheme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지정번호 그림 맞히기</a:t>
              </a:r>
            </a:p>
          </p:txBody>
        </p:sp>
      </p:grpSp>
      <p:sp>
        <p:nvSpPr>
          <p:cNvPr id="321" name="TextBox 5">
            <a:extLst>
              <a:ext uri="{FF2B5EF4-FFF2-40B4-BE49-F238E27FC236}">
                <a16:creationId xmlns:a16="http://schemas.microsoft.com/office/drawing/2014/main" id="{0A52EC3B-96EB-A44B-C0B0-860DA7F4393F}"/>
              </a:ext>
            </a:extLst>
          </p:cNvPr>
          <p:cNvSpPr txBox="1"/>
          <p:nvPr/>
        </p:nvSpPr>
        <p:spPr>
          <a:xfrm>
            <a:off x="3432241" y="476710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지정번호 그림 맞히기 게임 </a:t>
            </a:r>
            <a:r>
              <a:rPr lang="en-US" altLang="ko-KR" sz="2200" b="1" dirty="0">
                <a:solidFill>
                  <a:srgbClr val="92775E"/>
                </a:solidFill>
                <a:latin typeface="맑은 고딕"/>
                <a:ea typeface="맑은 고딕"/>
              </a:rPr>
              <a:t>(Worksheet 2)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46E29D51-E6C0-5E92-A8BB-1569C52B609C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2" name="사각형: 둥근 위쪽 모서리 1">
            <a:extLst>
              <a:ext uri="{FF2B5EF4-FFF2-40B4-BE49-F238E27FC236}">
                <a16:creationId xmlns:a16="http://schemas.microsoft.com/office/drawing/2014/main" id="{E2911CA5-C93D-16F2-E610-3FFAB4DEADED}"/>
              </a:ext>
            </a:extLst>
          </p:cNvPr>
          <p:cNvSpPr/>
          <p:nvPr/>
        </p:nvSpPr>
        <p:spPr>
          <a:xfrm>
            <a:off x="1159880" y="5009321"/>
            <a:ext cx="1162878" cy="461665"/>
          </a:xfrm>
          <a:prstGeom prst="round2Same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/>
              <a:t>준비물</a:t>
            </a:r>
          </a:p>
        </p:txBody>
      </p:sp>
    </p:spTree>
    <p:extLst>
      <p:ext uri="{BB962C8B-B14F-4D97-AF65-F5344CB8AC3E}">
        <p14:creationId xmlns:p14="http://schemas.microsoft.com/office/powerpoint/2010/main" val="3501350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BDDCE-C81D-69ED-43BE-3785C5DBF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29A28ED8-ADA0-CF59-6E00-34FCA90EE3B9}"/>
              </a:ext>
            </a:extLst>
          </p:cNvPr>
          <p:cNvSpPr txBox="1"/>
          <p:nvPr/>
        </p:nvSpPr>
        <p:spPr>
          <a:xfrm>
            <a:off x="1143000" y="1354277"/>
            <a:ext cx="10343540" cy="4944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★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다음 그림판을 활용해 지정번호 그림 맞히기 게임을 해 봅시다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Pretendard Medium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B8F02-9C3B-BB3A-EC43-9B1405D359A3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80AFD78-F21F-BF40-0BAE-98E05148F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39" y="2057492"/>
            <a:ext cx="9413321" cy="418134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678A003F-9B9A-52E8-05A0-0CCF4038E152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31982C70-58B8-822F-554E-CDA0B86086AE}"/>
              </a:ext>
            </a:extLst>
          </p:cNvPr>
          <p:cNvSpPr txBox="1"/>
          <p:nvPr/>
        </p:nvSpPr>
        <p:spPr>
          <a:xfrm>
            <a:off x="3432241" y="476710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지정번호 그림 맞히기 게임 </a:t>
            </a:r>
            <a:r>
              <a:rPr lang="en-US" altLang="ko-KR" sz="2200" b="1" dirty="0">
                <a:solidFill>
                  <a:srgbClr val="92775E"/>
                </a:solidFill>
                <a:latin typeface="맑은 고딕"/>
                <a:ea typeface="맑은 고딕"/>
              </a:rPr>
              <a:t>(Worksheet 2)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13940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68E04-3150-F38D-ED6D-55E96187E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F765BA1F-8E8B-18CE-BE66-2D493F7F9F1B}"/>
              </a:ext>
            </a:extLst>
          </p:cNvPr>
          <p:cNvSpPr txBox="1"/>
          <p:nvPr/>
        </p:nvSpPr>
        <p:spPr>
          <a:xfrm>
            <a:off x="1563380" y="1477157"/>
            <a:ext cx="3737722" cy="4944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화이트보드에 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15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칸을 그린다 </a:t>
            </a:r>
          </a:p>
        </p:txBody>
      </p:sp>
      <p:cxnSp>
        <p:nvCxnSpPr>
          <p:cNvPr id="197" name="직선 연결선 196">
            <a:extLst>
              <a:ext uri="{FF2B5EF4-FFF2-40B4-BE49-F238E27FC236}">
                <a16:creationId xmlns:a16="http://schemas.microsoft.com/office/drawing/2014/main" id="{29E05DF8-2629-4AED-E1E1-BA6C863DE54B}"/>
              </a:ext>
            </a:extLst>
          </p:cNvPr>
          <p:cNvCxnSpPr>
            <a:cxnSpLocks/>
          </p:cNvCxnSpPr>
          <p:nvPr/>
        </p:nvCxnSpPr>
        <p:spPr>
          <a:xfrm flipV="1">
            <a:off x="6096000" y="1533173"/>
            <a:ext cx="0" cy="4772378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99EA875-070A-A2CA-41D2-30DDC6805CBA}"/>
              </a:ext>
            </a:extLst>
          </p:cNvPr>
          <p:cNvSpPr txBox="1"/>
          <p:nvPr/>
        </p:nvSpPr>
        <p:spPr>
          <a:xfrm>
            <a:off x="7308866" y="1425509"/>
            <a:ext cx="450664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선생님이 불러주는 단어 또는 문구를 듣고 그림을 그린다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9932BC-2BC3-4DBA-8E55-58007B5E7F26}"/>
              </a:ext>
            </a:extLst>
          </p:cNvPr>
          <p:cNvSpPr txBox="1"/>
          <p:nvPr/>
        </p:nvSpPr>
        <p:spPr>
          <a:xfrm>
            <a:off x="6560460" y="5559906"/>
            <a:ext cx="5129528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ea typeface="나눔스퀘어라운드OTF Bold" panose="020B0600000101010101" pitchFamily="34" charset="-127"/>
                <a:cs typeface="Arial" panose="020B0604020202020204" pitchFamily="34" charset="0"/>
              </a:rPr>
              <a:t>e.g. Teacher: No.1. plastic free, 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ea typeface="나눔스퀘어라운드OTF Bold" panose="020B0600000101010101" pitchFamily="34" charset="-127"/>
                <a:cs typeface="Arial" panose="020B0604020202020204" pitchFamily="34" charset="0"/>
              </a:rPr>
              <a:t>                      No 2. keep the air clean … etc. </a:t>
            </a:r>
            <a:endParaRPr lang="ko-KR" altLang="en-US" dirty="0">
              <a:latin typeface="Arial" panose="020B0604020202020204" pitchFamily="34" charset="0"/>
              <a:ea typeface="나눔스퀘어라운드OTF Bold" panose="020B0600000101010101" pitchFamily="34" charset="-127"/>
              <a:cs typeface="Arial" panose="020B0604020202020204" pitchFamily="34" charset="0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960EB98E-3B29-C7FD-968B-EDFB69B1BDFF}"/>
              </a:ext>
            </a:extLst>
          </p:cNvPr>
          <p:cNvGrpSpPr/>
          <p:nvPr/>
        </p:nvGrpSpPr>
        <p:grpSpPr>
          <a:xfrm>
            <a:off x="801176" y="1487953"/>
            <a:ext cx="715711" cy="595611"/>
            <a:chOff x="1955766" y="4412213"/>
            <a:chExt cx="715711" cy="595611"/>
          </a:xfrm>
          <a:solidFill>
            <a:schemeClr val="accent2"/>
          </a:solidFill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6EACCA72-BAA9-B79A-0C0A-FA398F822506}"/>
                </a:ext>
              </a:extLst>
            </p:cNvPr>
            <p:cNvGrpSpPr/>
            <p:nvPr/>
          </p:nvGrpSpPr>
          <p:grpSpPr>
            <a:xfrm>
              <a:off x="1955766" y="4412213"/>
              <a:ext cx="595611" cy="595611"/>
              <a:chOff x="1955766" y="4412213"/>
              <a:chExt cx="915181" cy="915181"/>
            </a:xfrm>
            <a:grpFill/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7A674E07-2F85-B6CC-9E15-8B005F6E722F}"/>
                  </a:ext>
                </a:extLst>
              </p:cNvPr>
              <p:cNvSpPr/>
              <p:nvPr/>
            </p:nvSpPr>
            <p:spPr>
              <a:xfrm>
                <a:off x="1955766" y="4412213"/>
                <a:ext cx="915181" cy="915181"/>
              </a:xfrm>
              <a:prstGeom prst="ellipse">
                <a:avLst/>
              </a:prstGeom>
              <a:grpFill/>
              <a:ln w="508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ookieRun Bold" panose="020B0600000101010101" pitchFamily="50" charset="-127"/>
                  <a:ea typeface="CookieRun Bold" panose="020B0600000101010101" pitchFamily="50" charset="-127"/>
                </a:endParaRPr>
              </a:p>
            </p:txBody>
          </p:sp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28026609-42C5-1B7B-2973-73C906A3D229}"/>
                  </a:ext>
                </a:extLst>
              </p:cNvPr>
              <p:cNvSpPr/>
              <p:nvPr/>
            </p:nvSpPr>
            <p:spPr>
              <a:xfrm>
                <a:off x="2027204" y="4483363"/>
                <a:ext cx="770400" cy="770400"/>
              </a:xfrm>
              <a:prstGeom prst="ellipse">
                <a:avLst/>
              </a:prstGeom>
              <a:grpFill/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ookieRun Bold" panose="020B0600000101010101" pitchFamily="50" charset="-127"/>
                  <a:ea typeface="CookieRun Bold" panose="020B0600000101010101" pitchFamily="50" charset="-127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9CC470-4BC2-08CB-DDDC-75FE3A65DEF4}"/>
                </a:ext>
              </a:extLst>
            </p:cNvPr>
            <p:cNvSpPr txBox="1"/>
            <p:nvPr/>
          </p:nvSpPr>
          <p:spPr>
            <a:xfrm>
              <a:off x="2034430" y="4521426"/>
              <a:ext cx="63704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CookieRun Bold" panose="020B0600000101010101" pitchFamily="50" charset="-127"/>
                  <a:ea typeface="CookieRun Bold" panose="020B0600000101010101" pitchFamily="50" charset="-127"/>
                  <a:cs typeface="Segoe UI" panose="020B0502040204020203" pitchFamily="34" charset="0"/>
                </a:rPr>
                <a:t>01</a:t>
              </a:r>
              <a:endParaRPr lang="ko-KR" altLang="en-US" sz="2000" dirty="0">
                <a:solidFill>
                  <a:schemeClr val="bg1"/>
                </a:solidFill>
                <a:latin typeface="CookieRun Bold" panose="020B0600000101010101" pitchFamily="50" charset="-127"/>
                <a:ea typeface="CookieRun Bold" panose="020B0600000101010101" pitchFamily="50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66661565-DC51-924A-55CA-AE835D4EBEB4}"/>
              </a:ext>
            </a:extLst>
          </p:cNvPr>
          <p:cNvGrpSpPr/>
          <p:nvPr/>
        </p:nvGrpSpPr>
        <p:grpSpPr>
          <a:xfrm>
            <a:off x="6513967" y="1482454"/>
            <a:ext cx="683540" cy="595611"/>
            <a:chOff x="1955766" y="4412213"/>
            <a:chExt cx="683540" cy="595611"/>
          </a:xfrm>
          <a:solidFill>
            <a:schemeClr val="accent2"/>
          </a:solidFill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6BD6F92F-1796-A233-7766-2DC8898E4C5E}"/>
                </a:ext>
              </a:extLst>
            </p:cNvPr>
            <p:cNvGrpSpPr/>
            <p:nvPr/>
          </p:nvGrpSpPr>
          <p:grpSpPr>
            <a:xfrm>
              <a:off x="1955766" y="4412213"/>
              <a:ext cx="595611" cy="595611"/>
              <a:chOff x="1955766" y="4412213"/>
              <a:chExt cx="915181" cy="915181"/>
            </a:xfrm>
            <a:grpFill/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9CF54573-DA7D-0779-1C0B-CEF9E5DED79A}"/>
                  </a:ext>
                </a:extLst>
              </p:cNvPr>
              <p:cNvSpPr/>
              <p:nvPr/>
            </p:nvSpPr>
            <p:spPr>
              <a:xfrm>
                <a:off x="1955766" y="4412213"/>
                <a:ext cx="915181" cy="915181"/>
              </a:xfrm>
              <a:prstGeom prst="ellipse">
                <a:avLst/>
              </a:prstGeom>
              <a:grpFill/>
              <a:ln w="508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ookieRun Bold" panose="020B0600000101010101" pitchFamily="50" charset="-127"/>
                  <a:ea typeface="CookieRun Bold" panose="020B0600000101010101" pitchFamily="50" charset="-127"/>
                </a:endParaRPr>
              </a:p>
            </p:txBody>
          </p:sp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638817B2-ACBF-A9B2-826F-E8ACBD14D0C7}"/>
                  </a:ext>
                </a:extLst>
              </p:cNvPr>
              <p:cNvSpPr/>
              <p:nvPr/>
            </p:nvSpPr>
            <p:spPr>
              <a:xfrm>
                <a:off x="2027204" y="4483363"/>
                <a:ext cx="770400" cy="770400"/>
              </a:xfrm>
              <a:prstGeom prst="ellipse">
                <a:avLst/>
              </a:prstGeom>
              <a:grpFill/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ookieRun Bold" panose="020B0600000101010101" pitchFamily="50" charset="-127"/>
                  <a:ea typeface="CookieRun Bold" panose="020B0600000101010101" pitchFamily="50" charset="-127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F602E9-4F5C-0940-8CAB-9046C915466B}"/>
                </a:ext>
              </a:extLst>
            </p:cNvPr>
            <p:cNvSpPr txBox="1"/>
            <p:nvPr/>
          </p:nvSpPr>
          <p:spPr>
            <a:xfrm>
              <a:off x="2002259" y="4526925"/>
              <a:ext cx="63704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CookieRun Bold" panose="020B0600000101010101" pitchFamily="50" charset="-127"/>
                  <a:ea typeface="CookieRun Bold" panose="020B0600000101010101" pitchFamily="50" charset="-127"/>
                  <a:cs typeface="Segoe UI" panose="020B0502040204020203" pitchFamily="34" charset="0"/>
                </a:rPr>
                <a:t>02</a:t>
              </a:r>
              <a:endParaRPr lang="ko-KR" altLang="en-US" sz="2000" dirty="0">
                <a:solidFill>
                  <a:schemeClr val="bg1"/>
                </a:solidFill>
                <a:latin typeface="CookieRun Bold" panose="020B0600000101010101" pitchFamily="50" charset="-127"/>
                <a:ea typeface="CookieRun Bold" panose="020B0600000101010101" pitchFamily="50" charset="-127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2070163-0083-93C3-6968-4348DDF953FE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EDA7D94C-9808-458C-C0A4-01B6BD086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80" y="2278818"/>
            <a:ext cx="3900410" cy="328108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DB891EB-B103-4483-13C3-C8C920964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228" y="2278818"/>
            <a:ext cx="3900410" cy="3281088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2D109E25-8909-641B-0390-2091D47208F6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70B40C61-913A-3EA4-A5F4-C42BFDBB33B2}"/>
              </a:ext>
            </a:extLst>
          </p:cNvPr>
          <p:cNvSpPr txBox="1"/>
          <p:nvPr/>
        </p:nvSpPr>
        <p:spPr>
          <a:xfrm>
            <a:off x="3432241" y="476710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지정번호 그림 맞히기 게임 </a:t>
            </a:r>
            <a:r>
              <a:rPr lang="en-US" altLang="ko-KR" sz="2200" b="1" dirty="0">
                <a:solidFill>
                  <a:srgbClr val="92775E"/>
                </a:solidFill>
                <a:latin typeface="맑은 고딕"/>
                <a:ea typeface="맑은 고딕"/>
              </a:rPr>
              <a:t>(Worksheet 2)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10EDC7D-353B-2826-103B-5BB5FEB7B4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0023" y1="43578" x2="47794" y2="75000"/>
                        <a14:backgroundMark x1="58795" y1="72536" x2="84276" y2="46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26" y="2239751"/>
            <a:ext cx="1131359" cy="79195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1B93ED56-331B-1E33-3D83-43341EF9C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58" b="97391" l="7771" r="100000">
                        <a14:foregroundMark x1="20859" y1="47826" x2="29448" y2="66377"/>
                        <a14:foregroundMark x1="36605" y1="63478" x2="58078" y2="67536"/>
                        <a14:foregroundMark x1="43558" y1="72464" x2="49080" y2="67536"/>
                        <a14:foregroundMark x1="70348" y1="88116" x2="75665" y2="92174"/>
                        <a14:foregroundMark x1="44581" y1="12754" x2="52147" y2="6377"/>
                        <a14:foregroundMark x1="57055" y1="65217" x2="66871" y2="771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6557" y="2360945"/>
            <a:ext cx="823112" cy="58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39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F1B7DF8A-98FD-B7D4-510D-58F66AFD577B}"/>
              </a:ext>
            </a:extLst>
          </p:cNvPr>
          <p:cNvGrpSpPr/>
          <p:nvPr/>
        </p:nvGrpSpPr>
        <p:grpSpPr>
          <a:xfrm>
            <a:off x="1742661" y="1214324"/>
            <a:ext cx="8706678" cy="854472"/>
            <a:chOff x="2691925" y="2558143"/>
            <a:chExt cx="6357257" cy="873213"/>
          </a:xfrm>
          <a:solidFill>
            <a:schemeClr val="accent1"/>
          </a:solidFill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84486FC9-3246-7DB6-02A4-12D0C8299A11}"/>
                </a:ext>
              </a:extLst>
            </p:cNvPr>
            <p:cNvSpPr/>
            <p:nvPr/>
          </p:nvSpPr>
          <p:spPr>
            <a:xfrm>
              <a:off x="2691925" y="2558143"/>
              <a:ext cx="6357257" cy="870857"/>
            </a:xfrm>
            <a:prstGeom prst="rect">
              <a:avLst/>
            </a:prstGeom>
            <a:grpFill/>
            <a:ln>
              <a:solidFill>
                <a:srgbClr val="01502A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세방고딕 Regular" panose="00000500000000000000" pitchFamily="2" charset="-127"/>
                <a:ea typeface="세방고딕 Regular" panose="00000500000000000000" pitchFamily="2" charset="-127"/>
              </a:endParaRPr>
            </a:p>
          </p:txBody>
        </p:sp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ACFE6F9F-433F-7A18-EA22-42576EDA3B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1281F209-67DE-A8FD-2A61-CB706AEEA5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3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0FB5CF2F-939B-1B18-CDC4-2CC06CA02C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9589" y="2575235"/>
              <a:ext cx="294966" cy="294965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99301558-A853-97BA-521E-5C67E01C28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800DD6CB-0B23-33DD-9CF0-51C6E559E4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BAB336B8-4639-7FEF-97B5-AC9D5ED9A1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4604B96F-8B2E-0D7C-DEFD-08E18762FE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9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33C7BFD1-C288-7DBE-B0BA-16B32F3727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D2A66463-429A-110F-B7E2-23E0DE80AB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2809D5DA-C878-3A89-0D6F-083A09BEC2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1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A301CD0D-9749-75E2-2681-7490F0C30F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173C0560-C695-DD07-A440-C862BA70B4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D0EE181F-96F8-CC3D-E3AF-C416002FA0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24783" y="3000715"/>
              <a:ext cx="417256" cy="430641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94BB5C12-47FB-4849-4391-44A848A09BA6}"/>
                </a:ext>
              </a:extLst>
            </p:cNvPr>
            <p:cNvCxnSpPr>
              <a:cxnSpLocks/>
            </p:cNvCxnSpPr>
            <p:nvPr/>
          </p:nvCxnSpPr>
          <p:spPr>
            <a:xfrm>
              <a:off x="279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A8E3AC34-DEA7-553D-504B-482AED3E2562}"/>
                </a:ext>
              </a:extLst>
            </p:cNvPr>
            <p:cNvCxnSpPr>
              <a:cxnSpLocks/>
            </p:cNvCxnSpPr>
            <p:nvPr/>
          </p:nvCxnSpPr>
          <p:spPr>
            <a:xfrm>
              <a:off x="333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04EC439B-ABCF-0FEF-4534-ECE893251972}"/>
                </a:ext>
              </a:extLst>
            </p:cNvPr>
            <p:cNvCxnSpPr>
              <a:cxnSpLocks/>
            </p:cNvCxnSpPr>
            <p:nvPr/>
          </p:nvCxnSpPr>
          <p:spPr>
            <a:xfrm>
              <a:off x="2699068" y="3000715"/>
              <a:ext cx="424669" cy="420800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50801A2A-67C9-1503-F621-81B1F663B529}"/>
                </a:ext>
              </a:extLst>
            </p:cNvPr>
            <p:cNvCxnSpPr>
              <a:cxnSpLocks/>
            </p:cNvCxnSpPr>
            <p:nvPr/>
          </p:nvCxnSpPr>
          <p:spPr>
            <a:xfrm>
              <a:off x="387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8801735C-0306-E24B-C2AD-4145102819DD}"/>
                </a:ext>
              </a:extLst>
            </p:cNvPr>
            <p:cNvCxnSpPr>
              <a:cxnSpLocks/>
            </p:cNvCxnSpPr>
            <p:nvPr/>
          </p:nvCxnSpPr>
          <p:spPr>
            <a:xfrm>
              <a:off x="441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6B24DD95-0FD5-4A60-05B0-65C48DB0E6E8}"/>
                </a:ext>
              </a:extLst>
            </p:cNvPr>
            <p:cNvCxnSpPr>
              <a:cxnSpLocks/>
            </p:cNvCxnSpPr>
            <p:nvPr/>
          </p:nvCxnSpPr>
          <p:spPr>
            <a:xfrm>
              <a:off x="495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E3D294E0-1A1B-3F39-9D7E-B64C007EB921}"/>
                </a:ext>
              </a:extLst>
            </p:cNvPr>
            <p:cNvCxnSpPr>
              <a:cxnSpLocks/>
            </p:cNvCxnSpPr>
            <p:nvPr/>
          </p:nvCxnSpPr>
          <p:spPr>
            <a:xfrm>
              <a:off x="549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842F3A27-F728-8539-1548-89E1BE7EA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3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52F6B99D-FFE6-1A4C-0740-FE50BD6C318A}"/>
                </a:ext>
              </a:extLst>
            </p:cNvPr>
            <p:cNvCxnSpPr>
              <a:cxnSpLocks/>
            </p:cNvCxnSpPr>
            <p:nvPr/>
          </p:nvCxnSpPr>
          <p:spPr>
            <a:xfrm>
              <a:off x="657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9D4A7179-3DAF-1CEE-1145-F52E18BA7431}"/>
                </a:ext>
              </a:extLst>
            </p:cNvPr>
            <p:cNvCxnSpPr>
              <a:cxnSpLocks/>
            </p:cNvCxnSpPr>
            <p:nvPr/>
          </p:nvCxnSpPr>
          <p:spPr>
            <a:xfrm>
              <a:off x="711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3201BC16-BBB8-3542-46F1-4EF8A5E12273}"/>
                </a:ext>
              </a:extLst>
            </p:cNvPr>
            <p:cNvCxnSpPr>
              <a:cxnSpLocks/>
            </p:cNvCxnSpPr>
            <p:nvPr/>
          </p:nvCxnSpPr>
          <p:spPr>
            <a:xfrm>
              <a:off x="765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C44A9576-D549-799A-02C1-1EF32A5AE22B}"/>
                </a:ext>
              </a:extLst>
            </p:cNvPr>
            <p:cNvCxnSpPr>
              <a:cxnSpLocks/>
            </p:cNvCxnSpPr>
            <p:nvPr/>
          </p:nvCxnSpPr>
          <p:spPr>
            <a:xfrm>
              <a:off x="819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778EEC67-AEAD-6617-2E65-32BF71F516B6}"/>
                </a:ext>
              </a:extLst>
            </p:cNvPr>
            <p:cNvCxnSpPr>
              <a:cxnSpLocks/>
            </p:cNvCxnSpPr>
            <p:nvPr/>
          </p:nvCxnSpPr>
          <p:spPr>
            <a:xfrm>
              <a:off x="8732594" y="2586372"/>
              <a:ext cx="302630" cy="2838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내용 개체 틀 2">
            <a:extLst>
              <a:ext uri="{FF2B5EF4-FFF2-40B4-BE49-F238E27FC236}">
                <a16:creationId xmlns:a16="http://schemas.microsoft.com/office/drawing/2014/main" id="{CBD27D98-6D2A-4846-A692-B63C848605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3122" y="2674773"/>
            <a:ext cx="10587037" cy="31146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This day was adopted at the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nited 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ations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Conference on the Human Environment in     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Stockholm on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lang="en-US" altLang="ko-KR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5th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6884E-EB93-C351-8EC2-20E70AD1EEB2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도입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E7D199-8869-1E71-77C6-DFD7D88294F2}"/>
              </a:ext>
            </a:extLst>
          </p:cNvPr>
          <p:cNvSpPr txBox="1"/>
          <p:nvPr/>
        </p:nvSpPr>
        <p:spPr>
          <a:xfrm>
            <a:off x="1742661" y="1068552"/>
            <a:ext cx="8706678" cy="927242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ctr">
            <a:spAutoFit/>
          </a:bodyPr>
          <a:lstStyle/>
          <a:p>
            <a:pPr marL="358775" indent="-269875" algn="ctr">
              <a:lnSpc>
                <a:spcPct val="150000"/>
              </a:lnSpc>
            </a:pPr>
            <a:r>
              <a:rPr lang="en-US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ea typeface="맑은 고딕" panose="020B0503020000020004" pitchFamily="50" charset="-127"/>
              </a:rPr>
              <a:t>What is World Environment Day?</a:t>
            </a:r>
            <a:endParaRPr lang="ko-KR" altLang="en-US" sz="4000" b="1" dirty="0">
              <a:solidFill>
                <a:schemeClr val="bg1"/>
              </a:solidFill>
              <a:latin typeface="Century Gothic" panose="020B050202020202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2EBCC43-8479-8367-C392-5393DE566B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698" l="485" r="96325">
                        <a14:foregroundMark x1="28473" y1="6341" x2="65226" y2="30129"/>
                        <a14:foregroundMark x1="40549" y1="25121" x2="44063" y2="27181"/>
                        <a14:foregroundMark x1="42771" y1="78029" x2="60420" y2="61551"/>
                        <a14:foregroundMark x1="36026" y1="63045" x2="51898" y2="53635"/>
                        <a14:foregroundMark x1="46607" y1="85097" x2="55129" y2="76252"/>
                        <a14:foregroundMark x1="22173" y1="68336" x2="22779" y2="79806"/>
                        <a14:foregroundMark x1="79806" y1="67447" x2="74515" y2="81260"/>
                        <a14:foregroundMark x1="21002" y1="70961" x2="20719" y2="66559"/>
                        <a14:foregroundMark x1="26796" y1="34254" x2="68785" y2="11878"/>
                        <a14:foregroundMark x1="40055" y1="45856" x2="73204" y2="25691"/>
                        <a14:foregroundMark x1="46409" y1="82320" x2="58564" y2="79834"/>
                        <a14:foregroundMark x1="51381" y1="85635" x2="55801" y2="82044"/>
                        <a14:backgroundMark x1="48183" y1="82472" x2="53473" y2="80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073" y="5164494"/>
            <a:ext cx="1535740" cy="153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4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">
            <a:extLst>
              <a:ext uri="{FF2B5EF4-FFF2-40B4-BE49-F238E27FC236}">
                <a16:creationId xmlns:a16="http://schemas.microsoft.com/office/drawing/2014/main" id="{AB92F6F3-426D-4482-AE80-5622993D4A5D}"/>
              </a:ext>
            </a:extLst>
          </p:cNvPr>
          <p:cNvSpPr txBox="1"/>
          <p:nvPr/>
        </p:nvSpPr>
        <p:spPr>
          <a:xfrm>
            <a:off x="1685139" y="1257848"/>
            <a:ext cx="404753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선생님이 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 번 더 불러주는 단어     또는 문구를 듣고 그림만 그린다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글자 쓰기 없음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3" name="TextBox 1">
            <a:extLst>
              <a:ext uri="{FF2B5EF4-FFF2-40B4-BE49-F238E27FC236}">
                <a16:creationId xmlns:a16="http://schemas.microsoft.com/office/drawing/2014/main" id="{FA1A3A87-B76A-4155-9C2A-F754B9A8FA13}"/>
              </a:ext>
            </a:extLst>
          </p:cNvPr>
          <p:cNvSpPr txBox="1"/>
          <p:nvPr/>
        </p:nvSpPr>
        <p:spPr>
          <a:xfrm>
            <a:off x="7352390" y="1257089"/>
            <a:ext cx="440977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각 팀에서 대표 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명씩 정해서 앞으로 나온다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F29E0DD-97DD-45EB-B932-4F8D15882F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4" b="100000" l="819" r="100000">
                        <a14:foregroundMark x1="4479" y1="50989" x2="22237" y2="83869"/>
                        <a14:foregroundMark x1="27194" y1="51483" x2="46430" y2="84363"/>
                        <a14:foregroundMark x1="52660" y1="51978" x2="69509" y2="76885"/>
                        <a14:foregroundMark x1="77376" y1="50494" x2="97885" y2="81829"/>
                        <a14:foregroundMark x1="97885" y1="81829" x2="94952" y2="81829"/>
                        <a14:foregroundMark x1="96248" y1="83313" x2="94225" y2="83869"/>
                        <a14:foregroundMark x1="10709" y1="93820" x2="10709" y2="93820"/>
                        <a14:foregroundMark x1="18940" y1="91286" x2="18940" y2="91286"/>
                        <a14:foregroundMark x1="18940" y1="91286" x2="18940" y2="91286"/>
                        <a14:foregroundMark x1="16940" y1="86341" x2="19873" y2="93820"/>
                        <a14:foregroundMark x1="34879" y1="83869" x2="35425" y2="96292"/>
                        <a14:foregroundMark x1="39291" y1="84363" x2="37813" y2="97281"/>
                        <a14:foregroundMark x1="58868" y1="85847" x2="57412" y2="96786"/>
                        <a14:foregroundMark x1="65280" y1="84858" x2="65280" y2="84858"/>
                        <a14:foregroundMark x1="65280" y1="84858" x2="65280" y2="84858"/>
                        <a14:foregroundMark x1="65098" y1="95303" x2="65098" y2="95303"/>
                        <a14:foregroundMark x1="48795" y1="56922" x2="48795" y2="56922"/>
                        <a14:foregroundMark x1="74443" y1="60445" x2="74443" y2="60445"/>
                        <a14:foregroundMark x1="70782" y1="57478" x2="75716" y2="59951"/>
                        <a14:foregroundMark x1="96976" y1="54944" x2="99000" y2="61434"/>
                        <a14:foregroundMark x1="8876" y1="6116" x2="16966" y2="45566"/>
                        <a14:foregroundMark x1="84382" y1="84709" x2="84382" y2="95719"/>
                        <a14:foregroundMark x1="88539" y1="83792" x2="88539" y2="95413"/>
                        <a14:foregroundMark x1="18427" y1="8563" x2="20225" y2="20489"/>
                        <a14:foregroundMark x1="33596" y1="44037" x2="33034" y2="48624"/>
                        <a14:foregroundMark x1="40787" y1="44954" x2="40787" y2="44954"/>
                        <a14:foregroundMark x1="82472" y1="44037" x2="80337" y2="47095"/>
                        <a14:foregroundMark x1="90225" y1="45566" x2="91685" y2="45872"/>
                        <a14:foregroundMark x1="58315" y1="84709" x2="57978" y2="89297"/>
                        <a14:foregroundMark x1="66180" y1="83486" x2="65506" y2="87768"/>
                        <a14:foregroundMark x1="10562" y1="84709" x2="10562" y2="84709"/>
                        <a14:foregroundMark x1="10000" y1="92355" x2="10562" y2="84404"/>
                        <a14:foregroundMark x1="1910" y1="59327" x2="4494" y2="55963"/>
                        <a14:foregroundMark x1="24831" y1="57798" x2="27528" y2="61468"/>
                        <a14:foregroundMark x1="47303" y1="63303" x2="50787" y2="52905"/>
                        <a14:foregroundMark x1="66517" y1="93272" x2="66180" y2="97859"/>
                        <a14:backgroundMark x1="24807" y1="2163" x2="24079" y2="44499"/>
                        <a14:backgroundMark x1="1728" y1="6675" x2="5207" y2="44994"/>
                        <a14:backgroundMark x1="25171" y1="69407" x2="27558" y2="98269"/>
                        <a14:backgroundMark x1="48795" y1="72373" x2="48613" y2="98269"/>
                        <a14:backgroundMark x1="48249" y1="4697" x2="51546" y2="41533"/>
                        <a14:backgroundMark x1="70600" y1="2658" x2="73897" y2="44005"/>
                        <a14:backgroundMark x1="71692" y1="61434" x2="77012" y2="97775"/>
                        <a14:backgroundMark x1="98613" y1="69407" x2="99909" y2="95797"/>
                        <a14:backgroundMark x1="98431" y1="39493" x2="96794" y2="49506"/>
                        <a14:backgroundMark x1="81219" y1="40049" x2="75921" y2="42027"/>
                        <a14:backgroundMark x1="91837" y1="40544" x2="96612" y2="44994"/>
                        <a14:backgroundMark x1="79764" y1="35538" x2="81037" y2="38999"/>
                        <a14:backgroundMark x1="91473" y1="40049" x2="92951" y2="37021"/>
                        <a14:backgroundMark x1="61983" y1="86341" x2="61983" y2="99258"/>
                        <a14:backgroundMark x1="37449" y1="89308" x2="36721" y2="98764"/>
                        <a14:backgroundMark x1="84831" y1="96330" x2="88764" y2="96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5592" y="2552812"/>
            <a:ext cx="5426574" cy="1996074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FAF8D9E4-B18B-3823-0FDE-D84A312F7C39}"/>
              </a:ext>
            </a:extLst>
          </p:cNvPr>
          <p:cNvGrpSpPr/>
          <p:nvPr/>
        </p:nvGrpSpPr>
        <p:grpSpPr>
          <a:xfrm>
            <a:off x="847036" y="1248288"/>
            <a:ext cx="715711" cy="595611"/>
            <a:chOff x="1955766" y="4412213"/>
            <a:chExt cx="715711" cy="595611"/>
          </a:xfrm>
          <a:solidFill>
            <a:schemeClr val="accent2"/>
          </a:solidFill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D7BFC2C4-EA0A-70FD-6049-9954C8025A41}"/>
                </a:ext>
              </a:extLst>
            </p:cNvPr>
            <p:cNvGrpSpPr/>
            <p:nvPr/>
          </p:nvGrpSpPr>
          <p:grpSpPr>
            <a:xfrm>
              <a:off x="1955766" y="4412213"/>
              <a:ext cx="595611" cy="595611"/>
              <a:chOff x="1955766" y="4412213"/>
              <a:chExt cx="915181" cy="915181"/>
            </a:xfrm>
            <a:grpFill/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082B8E00-BD36-8F02-255B-481CEC4D9499}"/>
                  </a:ext>
                </a:extLst>
              </p:cNvPr>
              <p:cNvSpPr/>
              <p:nvPr/>
            </p:nvSpPr>
            <p:spPr>
              <a:xfrm>
                <a:off x="1955766" y="4412213"/>
                <a:ext cx="915181" cy="915181"/>
              </a:xfrm>
              <a:prstGeom prst="ellipse">
                <a:avLst/>
              </a:prstGeom>
              <a:grpFill/>
              <a:ln w="508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ookieRun Bold" panose="020B0600000101010101" pitchFamily="50" charset="-127"/>
                  <a:ea typeface="CookieRun Bold" panose="020B0600000101010101" pitchFamily="50" charset="-127"/>
                </a:endParaRPr>
              </a:p>
            </p:txBody>
          </p:sp>
          <p:sp>
            <p:nvSpPr>
              <p:cNvPr id="7" name="타원 6">
                <a:extLst>
                  <a:ext uri="{FF2B5EF4-FFF2-40B4-BE49-F238E27FC236}">
                    <a16:creationId xmlns:a16="http://schemas.microsoft.com/office/drawing/2014/main" id="{A57E5687-D045-6107-9EC7-4D4B450E986D}"/>
                  </a:ext>
                </a:extLst>
              </p:cNvPr>
              <p:cNvSpPr/>
              <p:nvPr/>
            </p:nvSpPr>
            <p:spPr>
              <a:xfrm>
                <a:off x="2027204" y="4483363"/>
                <a:ext cx="770400" cy="770400"/>
              </a:xfrm>
              <a:prstGeom prst="ellipse">
                <a:avLst/>
              </a:prstGeom>
              <a:grpFill/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ookieRun Bold" panose="020B0600000101010101" pitchFamily="50" charset="-127"/>
                  <a:ea typeface="CookieRun Bold" panose="020B0600000101010101" pitchFamily="50" charset="-127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CCB730-32C1-826D-0ED4-8C26F47F2728}"/>
                </a:ext>
              </a:extLst>
            </p:cNvPr>
            <p:cNvSpPr txBox="1"/>
            <p:nvPr/>
          </p:nvSpPr>
          <p:spPr>
            <a:xfrm>
              <a:off x="2002259" y="4521426"/>
              <a:ext cx="6692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CookieRun Bold" panose="020B0600000101010101" pitchFamily="50" charset="-127"/>
                  <a:ea typeface="CookieRun Bold" panose="020B0600000101010101" pitchFamily="50" charset="-127"/>
                  <a:cs typeface="Segoe UI" panose="020B0502040204020203" pitchFamily="34" charset="0"/>
                </a:rPr>
                <a:t>03</a:t>
              </a:r>
              <a:endParaRPr lang="ko-KR" altLang="en-US" sz="2000" dirty="0">
                <a:solidFill>
                  <a:schemeClr val="bg1"/>
                </a:solidFill>
                <a:latin typeface="CookieRun Bold" panose="020B0600000101010101" pitchFamily="50" charset="-127"/>
                <a:ea typeface="CookieRun Bold" panose="020B0600000101010101" pitchFamily="50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5BAF8504-992E-7176-02A9-4F7F587FCD17}"/>
              </a:ext>
            </a:extLst>
          </p:cNvPr>
          <p:cNvGrpSpPr/>
          <p:nvPr/>
        </p:nvGrpSpPr>
        <p:grpSpPr>
          <a:xfrm>
            <a:off x="6459330" y="1251447"/>
            <a:ext cx="715711" cy="595611"/>
            <a:chOff x="1955766" y="4412213"/>
            <a:chExt cx="715711" cy="595611"/>
          </a:xfrm>
          <a:solidFill>
            <a:schemeClr val="accent2"/>
          </a:solidFill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9588392F-087A-4CAC-CA63-688A9C3C7F25}"/>
                </a:ext>
              </a:extLst>
            </p:cNvPr>
            <p:cNvGrpSpPr/>
            <p:nvPr/>
          </p:nvGrpSpPr>
          <p:grpSpPr>
            <a:xfrm>
              <a:off x="1955766" y="4412213"/>
              <a:ext cx="595611" cy="595611"/>
              <a:chOff x="1955766" y="4412213"/>
              <a:chExt cx="915181" cy="915181"/>
            </a:xfrm>
            <a:grpFill/>
          </p:grpSpPr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69BED433-A0CF-5332-2CB7-20104C6C253C}"/>
                  </a:ext>
                </a:extLst>
              </p:cNvPr>
              <p:cNvSpPr/>
              <p:nvPr/>
            </p:nvSpPr>
            <p:spPr>
              <a:xfrm>
                <a:off x="1955766" y="4412213"/>
                <a:ext cx="915181" cy="915181"/>
              </a:xfrm>
              <a:prstGeom prst="ellipse">
                <a:avLst/>
              </a:prstGeom>
              <a:grpFill/>
              <a:ln w="508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ookieRun Bold" panose="020B0600000101010101" pitchFamily="50" charset="-127"/>
                  <a:ea typeface="CookieRun Bold" panose="020B0600000101010101" pitchFamily="50" charset="-127"/>
                </a:endParaRPr>
              </a:p>
            </p:txBody>
          </p: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A8324334-3C45-2FF2-8A72-7D7BC4A38123}"/>
                  </a:ext>
                </a:extLst>
              </p:cNvPr>
              <p:cNvSpPr/>
              <p:nvPr/>
            </p:nvSpPr>
            <p:spPr>
              <a:xfrm>
                <a:off x="2027204" y="4483363"/>
                <a:ext cx="770400" cy="770400"/>
              </a:xfrm>
              <a:prstGeom prst="ellipse">
                <a:avLst/>
              </a:prstGeom>
              <a:grpFill/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ookieRun Bold" panose="020B0600000101010101" pitchFamily="50" charset="-127"/>
                  <a:ea typeface="CookieRun Bold" panose="020B0600000101010101" pitchFamily="50" charset="-127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4002B1-D8AF-5A2A-1D54-323AECDC6FDE}"/>
                </a:ext>
              </a:extLst>
            </p:cNvPr>
            <p:cNvSpPr txBox="1"/>
            <p:nvPr/>
          </p:nvSpPr>
          <p:spPr>
            <a:xfrm>
              <a:off x="1995016" y="4521426"/>
              <a:ext cx="67646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CookieRun Bold" panose="020B0600000101010101" pitchFamily="50" charset="-127"/>
                  <a:ea typeface="CookieRun Bold" panose="020B0600000101010101" pitchFamily="50" charset="-127"/>
                  <a:cs typeface="Segoe UI" panose="020B0502040204020203" pitchFamily="34" charset="0"/>
                </a:rPr>
                <a:t>04</a:t>
              </a:r>
              <a:endParaRPr lang="ko-KR" altLang="en-US" sz="2000" dirty="0">
                <a:solidFill>
                  <a:schemeClr val="bg1"/>
                </a:solidFill>
                <a:latin typeface="CookieRun Bold" panose="020B0600000101010101" pitchFamily="50" charset="-127"/>
                <a:ea typeface="CookieRun Bold" panose="020B0600000101010101" pitchFamily="50" charset="-12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8EC8556-FE40-E336-0E3C-D0A0032AF3EC}"/>
              </a:ext>
            </a:extLst>
          </p:cNvPr>
          <p:cNvSpPr txBox="1"/>
          <p:nvPr/>
        </p:nvSpPr>
        <p:spPr>
          <a:xfrm>
            <a:off x="966472" y="5592073"/>
            <a:ext cx="5129528" cy="869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e.g. Teacher: No.1. plastic free, 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No 2. keep the air clean … etc. 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13A30BB9-EED9-ABEA-F0B4-CB2D9031151D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10C8C483-F940-C638-D4BC-8874CBDB47E7}"/>
              </a:ext>
            </a:extLst>
          </p:cNvPr>
          <p:cNvCxnSpPr>
            <a:cxnSpLocks/>
          </p:cNvCxnSpPr>
          <p:nvPr/>
        </p:nvCxnSpPr>
        <p:spPr>
          <a:xfrm flipV="1">
            <a:off x="6096000" y="1533173"/>
            <a:ext cx="0" cy="4772378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그림 29">
            <a:extLst>
              <a:ext uri="{FF2B5EF4-FFF2-40B4-BE49-F238E27FC236}">
                <a16:creationId xmlns:a16="http://schemas.microsoft.com/office/drawing/2014/main" id="{33BC8C40-ED24-ED5C-7128-F32ED1192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39" y="2292248"/>
            <a:ext cx="3900410" cy="328108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502DEAB-2A0D-0EBA-5D3F-74DCC88223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583" y="2372973"/>
            <a:ext cx="665427" cy="522619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C4979086-CB1C-1846-88B3-222E18421B73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EE5760F4-5074-C3FB-52AC-29647188A1F4}"/>
              </a:ext>
            </a:extLst>
          </p:cNvPr>
          <p:cNvSpPr txBox="1"/>
          <p:nvPr/>
        </p:nvSpPr>
        <p:spPr>
          <a:xfrm>
            <a:off x="3432241" y="476710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지정번호 그림 맞히기 게임 </a:t>
            </a:r>
            <a:r>
              <a:rPr lang="en-US" altLang="ko-KR" sz="2200" b="1" dirty="0">
                <a:solidFill>
                  <a:srgbClr val="92775E"/>
                </a:solidFill>
                <a:latin typeface="맑은 고딕"/>
                <a:ea typeface="맑은 고딕"/>
              </a:rPr>
              <a:t>(Worksheet 2)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9FB4DB3-E17C-B01B-5925-917B4C117B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0023" y1="43578" x2="47794" y2="75000"/>
                        <a14:backgroundMark x1="58795" y1="72536" x2="84276" y2="46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454" y="2273511"/>
            <a:ext cx="1131359" cy="79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518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그림 47">
            <a:extLst>
              <a:ext uri="{FF2B5EF4-FFF2-40B4-BE49-F238E27FC236}">
                <a16:creationId xmlns:a16="http://schemas.microsoft.com/office/drawing/2014/main" id="{681EC147-F373-4EE3-A1F4-18B77CADAA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2" b="100000" l="753" r="100000">
                        <a14:foregroundMark x1="10953" y1="47960" x2="86120" y2="667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871" y="2851192"/>
            <a:ext cx="1176602" cy="2435762"/>
          </a:xfrm>
          <a:prstGeom prst="rect">
            <a:avLst/>
          </a:prstGeom>
        </p:spPr>
      </p:pic>
      <p:sp>
        <p:nvSpPr>
          <p:cNvPr id="49" name="TextBox 1">
            <a:extLst>
              <a:ext uri="{FF2B5EF4-FFF2-40B4-BE49-F238E27FC236}">
                <a16:creationId xmlns:a16="http://schemas.microsoft.com/office/drawing/2014/main" id="{4D0904B3-68CA-41BE-91FA-34EB31AD55AF}"/>
              </a:ext>
            </a:extLst>
          </p:cNvPr>
          <p:cNvSpPr txBox="1"/>
          <p:nvPr/>
        </p:nvSpPr>
        <p:spPr>
          <a:xfrm>
            <a:off x="1697353" y="1533173"/>
            <a:ext cx="392819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순서대로 선생님이 번호를 불러주면 그 번호에 해당하는 단어 또는 문구를 말하면 된다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25F829-AF6B-4206-8DC2-D0FDF9B0EB13}"/>
              </a:ext>
            </a:extLst>
          </p:cNvPr>
          <p:cNvSpPr txBox="1"/>
          <p:nvPr/>
        </p:nvSpPr>
        <p:spPr>
          <a:xfrm>
            <a:off x="1359416" y="5435761"/>
            <a:ext cx="4663694" cy="869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e.g. Teacher: What’s No.1?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Team 1 Student: Plastic free!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1" name="TextBox 1">
            <a:extLst>
              <a:ext uri="{FF2B5EF4-FFF2-40B4-BE49-F238E27FC236}">
                <a16:creationId xmlns:a16="http://schemas.microsoft.com/office/drawing/2014/main" id="{4E8E0F0C-3001-4630-9A99-D35EFA7CC529}"/>
              </a:ext>
            </a:extLst>
          </p:cNvPr>
          <p:cNvSpPr txBox="1"/>
          <p:nvPr/>
        </p:nvSpPr>
        <p:spPr>
          <a:xfrm>
            <a:off x="7222781" y="1574031"/>
            <a:ext cx="4450610" cy="24950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만약 자기 팀이 해당번호 그림을 그리지 않았거나 무엇인지 잘 모를 경우 다른 팀에게 기회가 넘어간다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정답을 맞춘 팀이 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+1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점을 갖는다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점수를 가장 많이 받은 팀이 승리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!!</a:t>
            </a:r>
          </a:p>
          <a:p>
            <a:pPr>
              <a:lnSpc>
                <a:spcPct val="150000"/>
              </a:lnSpc>
            </a:pPr>
            <a:endParaRPr lang="ko-KR" altLang="en-US" sz="2000" dirty="0">
              <a:solidFill>
                <a:schemeClr val="bg2">
                  <a:lumMod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EDA13464-37B5-8A5D-774E-CCAD8FCC1DC5}"/>
              </a:ext>
            </a:extLst>
          </p:cNvPr>
          <p:cNvGrpSpPr/>
          <p:nvPr/>
        </p:nvGrpSpPr>
        <p:grpSpPr>
          <a:xfrm>
            <a:off x="811537" y="1574031"/>
            <a:ext cx="715710" cy="595611"/>
            <a:chOff x="1955767" y="4412210"/>
            <a:chExt cx="715710" cy="595611"/>
          </a:xfrm>
          <a:solidFill>
            <a:schemeClr val="accent2"/>
          </a:solidFill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514EE447-3831-6906-41AB-9E0C1259B2C5}"/>
                </a:ext>
              </a:extLst>
            </p:cNvPr>
            <p:cNvGrpSpPr/>
            <p:nvPr/>
          </p:nvGrpSpPr>
          <p:grpSpPr>
            <a:xfrm>
              <a:off x="1955767" y="4412210"/>
              <a:ext cx="595611" cy="595611"/>
              <a:chOff x="1955766" y="4412210"/>
              <a:chExt cx="915180" cy="915181"/>
            </a:xfrm>
            <a:grpFill/>
          </p:grpSpPr>
          <p:sp>
            <p:nvSpPr>
              <p:cNvPr id="7" name="타원 6">
                <a:extLst>
                  <a:ext uri="{FF2B5EF4-FFF2-40B4-BE49-F238E27FC236}">
                    <a16:creationId xmlns:a16="http://schemas.microsoft.com/office/drawing/2014/main" id="{6AD6D64E-63FE-A758-1C51-8B5DBB6145D4}"/>
                  </a:ext>
                </a:extLst>
              </p:cNvPr>
              <p:cNvSpPr/>
              <p:nvPr/>
            </p:nvSpPr>
            <p:spPr>
              <a:xfrm>
                <a:off x="1955766" y="4412210"/>
                <a:ext cx="915180" cy="915181"/>
              </a:xfrm>
              <a:prstGeom prst="ellipse">
                <a:avLst/>
              </a:prstGeom>
              <a:grpFill/>
              <a:ln w="508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ookieRun Bold" panose="020B0600000101010101" pitchFamily="50" charset="-127"/>
                  <a:ea typeface="CookieRun Bold" panose="020B0600000101010101" pitchFamily="50" charset="-127"/>
                </a:endParaRPr>
              </a:p>
            </p:txBody>
          </p:sp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B2130579-69C6-276E-D4CC-A9FB845AC77E}"/>
                  </a:ext>
                </a:extLst>
              </p:cNvPr>
              <p:cNvSpPr/>
              <p:nvPr/>
            </p:nvSpPr>
            <p:spPr>
              <a:xfrm>
                <a:off x="2027204" y="4483363"/>
                <a:ext cx="770400" cy="770400"/>
              </a:xfrm>
              <a:prstGeom prst="ellipse">
                <a:avLst/>
              </a:prstGeom>
              <a:grpFill/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ookieRun Bold" panose="020B0600000101010101" pitchFamily="50" charset="-127"/>
                  <a:ea typeface="CookieRun Bold" panose="020B0600000101010101" pitchFamily="50" charset="-127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5258E3-91DB-845E-C9A5-36F9642C9305}"/>
                </a:ext>
              </a:extLst>
            </p:cNvPr>
            <p:cNvSpPr txBox="1"/>
            <p:nvPr/>
          </p:nvSpPr>
          <p:spPr>
            <a:xfrm>
              <a:off x="2002259" y="4521426"/>
              <a:ext cx="6692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CookieRun Bold" panose="020B0600000101010101" pitchFamily="50" charset="-127"/>
                  <a:ea typeface="CookieRun Bold" panose="020B0600000101010101" pitchFamily="50" charset="-127"/>
                  <a:cs typeface="Segoe UI" panose="020B0502040204020203" pitchFamily="34" charset="0"/>
                </a:rPr>
                <a:t>05</a:t>
              </a:r>
              <a:endParaRPr lang="ko-KR" altLang="en-US" sz="2000" dirty="0">
                <a:solidFill>
                  <a:schemeClr val="bg1"/>
                </a:solidFill>
                <a:latin typeface="CookieRun Bold" panose="020B0600000101010101" pitchFamily="50" charset="-127"/>
                <a:ea typeface="CookieRun Bold" panose="020B0600000101010101" pitchFamily="50" charset="-127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29D44BA4-E350-EA3A-4F4D-3A456970E9B4}"/>
              </a:ext>
            </a:extLst>
          </p:cNvPr>
          <p:cNvGrpSpPr/>
          <p:nvPr/>
        </p:nvGrpSpPr>
        <p:grpSpPr>
          <a:xfrm>
            <a:off x="6433938" y="1574031"/>
            <a:ext cx="715711" cy="595611"/>
            <a:chOff x="1955766" y="4412213"/>
            <a:chExt cx="715711" cy="595611"/>
          </a:xfrm>
          <a:solidFill>
            <a:schemeClr val="accent2"/>
          </a:solidFill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0133E45D-1553-D422-818E-40EFA71C1555}"/>
                </a:ext>
              </a:extLst>
            </p:cNvPr>
            <p:cNvGrpSpPr/>
            <p:nvPr/>
          </p:nvGrpSpPr>
          <p:grpSpPr>
            <a:xfrm>
              <a:off x="1955766" y="4412213"/>
              <a:ext cx="595611" cy="595611"/>
              <a:chOff x="1955766" y="4412213"/>
              <a:chExt cx="915181" cy="915181"/>
            </a:xfrm>
            <a:grpFill/>
          </p:grpSpPr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D8BBEA90-86A9-C70B-41AF-BA15A24B10F4}"/>
                  </a:ext>
                </a:extLst>
              </p:cNvPr>
              <p:cNvSpPr/>
              <p:nvPr/>
            </p:nvSpPr>
            <p:spPr>
              <a:xfrm>
                <a:off x="1955766" y="4412213"/>
                <a:ext cx="915181" cy="915181"/>
              </a:xfrm>
              <a:prstGeom prst="ellipse">
                <a:avLst/>
              </a:prstGeom>
              <a:grpFill/>
              <a:ln w="508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ookieRun Bold" panose="020B0600000101010101" pitchFamily="50" charset="-127"/>
                  <a:ea typeface="CookieRun Bold" panose="020B0600000101010101" pitchFamily="50" charset="-127"/>
                </a:endParaRPr>
              </a:p>
            </p:txBody>
          </p:sp>
          <p:sp>
            <p:nvSpPr>
              <p:cNvPr id="13" name="타원 12">
                <a:extLst>
                  <a:ext uri="{FF2B5EF4-FFF2-40B4-BE49-F238E27FC236}">
                    <a16:creationId xmlns:a16="http://schemas.microsoft.com/office/drawing/2014/main" id="{944803E9-633F-746C-31AF-A3519030FB2F}"/>
                  </a:ext>
                </a:extLst>
              </p:cNvPr>
              <p:cNvSpPr/>
              <p:nvPr/>
            </p:nvSpPr>
            <p:spPr>
              <a:xfrm>
                <a:off x="2027204" y="4483363"/>
                <a:ext cx="770400" cy="770400"/>
              </a:xfrm>
              <a:prstGeom prst="ellipse">
                <a:avLst/>
              </a:prstGeom>
              <a:grpFill/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ookieRun Bold" panose="020B0600000101010101" pitchFamily="50" charset="-127"/>
                  <a:ea typeface="CookieRun Bold" panose="020B0600000101010101" pitchFamily="50" charset="-127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76975C-77B1-F189-0FCF-3C393525AF42}"/>
                </a:ext>
              </a:extLst>
            </p:cNvPr>
            <p:cNvSpPr txBox="1"/>
            <p:nvPr/>
          </p:nvSpPr>
          <p:spPr>
            <a:xfrm>
              <a:off x="2002259" y="4521426"/>
              <a:ext cx="6692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CookieRun Bold" panose="020B0600000101010101" pitchFamily="50" charset="-127"/>
                  <a:ea typeface="CookieRun Bold" panose="020B0600000101010101" pitchFamily="50" charset="-127"/>
                  <a:cs typeface="Segoe UI" panose="020B0502040204020203" pitchFamily="34" charset="0"/>
                </a:rPr>
                <a:t>06</a:t>
              </a:r>
              <a:endParaRPr lang="ko-KR" altLang="en-US" sz="2000" dirty="0">
                <a:solidFill>
                  <a:schemeClr val="bg1"/>
                </a:solidFill>
                <a:latin typeface="CookieRun Bold" panose="020B0600000101010101" pitchFamily="50" charset="-127"/>
                <a:ea typeface="CookieRun Bold" panose="020B0600000101010101" pitchFamily="50" charset="-127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DAA56040-6524-2945-DA6F-DA80D2BAD0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4896" y1="50020" x2="98197" y2="70020"/>
                        <a14:foregroundMark x1="68501" y1="85091" x2="81879" y2="96121"/>
                        <a14:foregroundMark x1="46490" y1="85091" x2="31120" y2="94465"/>
                        <a14:foregroundMark x1="62713" y1="43475" x2="64706" y2="47152"/>
                        <a14:foregroundMark x1="33017" y1="44687" x2="38805" y2="43879"/>
                        <a14:foregroundMark x1="36907" y1="43879" x2="35958" y2="45091"/>
                        <a14:foregroundMark x1="31120" y1="46343" x2="31120" y2="46343"/>
                        <a14:foregroundMark x1="66603" y1="43475" x2="66603" y2="43475"/>
                        <a14:foregroundMark x1="60816" y1="44283" x2="61765" y2="45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800" y="2851192"/>
            <a:ext cx="1037489" cy="243576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10E7FB6-5995-5258-FB05-77F6E5A40F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98" l="0" r="100000">
                        <a14:foregroundMark x1="15482" y1="47979" x2="88315" y2="67542"/>
                        <a14:foregroundMark x1="36125" y1="29588" x2="32230" y2="27162"/>
                        <a14:foregroundMark x1="58812" y1="27971" x2="70594" y2="328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7069" y="2835282"/>
            <a:ext cx="1010343" cy="2435762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C55FEFF9-607F-97FB-52FE-341F1147BB89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2E4D39DA-5138-FC49-AE8F-FD3568FF7A63}"/>
              </a:ext>
            </a:extLst>
          </p:cNvPr>
          <p:cNvCxnSpPr>
            <a:cxnSpLocks/>
          </p:cNvCxnSpPr>
          <p:nvPr/>
        </p:nvCxnSpPr>
        <p:spPr>
          <a:xfrm flipV="1">
            <a:off x="6096000" y="1533173"/>
            <a:ext cx="0" cy="4772378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id="{A96F9908-1D9F-FB3D-EDB4-16258559EB4A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10A2D11A-80DF-6FFF-2C94-F9393292B245}"/>
              </a:ext>
            </a:extLst>
          </p:cNvPr>
          <p:cNvSpPr txBox="1"/>
          <p:nvPr/>
        </p:nvSpPr>
        <p:spPr>
          <a:xfrm>
            <a:off x="3432241" y="476710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지정번호 그림 맞히기 게임 </a:t>
            </a:r>
            <a:r>
              <a:rPr lang="en-US" altLang="ko-KR" sz="2200" b="1" dirty="0">
                <a:solidFill>
                  <a:srgbClr val="92775E"/>
                </a:solidFill>
                <a:latin typeface="맑은 고딕"/>
                <a:ea typeface="맑은 고딕"/>
              </a:rPr>
              <a:t>(Worksheet 2)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218517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4A75B-2B57-D812-EA2C-207B1DF25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182D9308-D58E-44CC-47A7-29F0317C5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442455"/>
              </p:ext>
            </p:extLst>
          </p:nvPr>
        </p:nvGraphicFramePr>
        <p:xfrm>
          <a:off x="1685139" y="1854785"/>
          <a:ext cx="8929231" cy="4178749"/>
        </p:xfrm>
        <a:graphic>
          <a:graphicData uri="http://schemas.openxmlformats.org/drawingml/2006/table">
            <a:tbl>
              <a:tblPr/>
              <a:tblGrid>
                <a:gridCol w="2993925">
                  <a:extLst>
                    <a:ext uri="{9D8B030D-6E8A-4147-A177-3AD203B41FA5}">
                      <a16:colId xmlns:a16="http://schemas.microsoft.com/office/drawing/2014/main" val="374541566"/>
                    </a:ext>
                  </a:extLst>
                </a:gridCol>
                <a:gridCol w="2915992">
                  <a:extLst>
                    <a:ext uri="{9D8B030D-6E8A-4147-A177-3AD203B41FA5}">
                      <a16:colId xmlns:a16="http://schemas.microsoft.com/office/drawing/2014/main" val="65618759"/>
                    </a:ext>
                  </a:extLst>
                </a:gridCol>
                <a:gridCol w="3019314">
                  <a:extLst>
                    <a:ext uri="{9D8B030D-6E8A-4147-A177-3AD203B41FA5}">
                      <a16:colId xmlns:a16="http://schemas.microsoft.com/office/drawing/2014/main" val="2224300489"/>
                    </a:ext>
                  </a:extLst>
                </a:gridCol>
              </a:tblGrid>
              <a:tr h="729213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1. </a:t>
                      </a: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go plastic free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41623" marR="41623" marT="11508" marB="11508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2. </a:t>
                      </a: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pick up trash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41623" marR="41623" marT="11508" marB="11508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3. </a:t>
                      </a: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ride a bike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41623" marR="41623" marT="11508" marB="11508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061919"/>
                  </a:ext>
                </a:extLst>
              </a:tr>
              <a:tr h="862384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4. </a:t>
                      </a: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plant trees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41623" marR="41623" marT="11508" marB="11508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5. </a:t>
                      </a: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use tumblers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41623" marR="41623" marT="11508" marB="11508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6. </a:t>
                      </a: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reduce food waste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41623" marR="41623" marT="11508" marB="11508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3180680"/>
                  </a:ext>
                </a:extLst>
              </a:tr>
              <a:tr h="862384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7. </a:t>
                      </a: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stop wasting water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41623" marR="41623" marT="11508" marB="11508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8. </a:t>
                      </a: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turn off the light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41623" marR="41623" marT="11508" marB="11508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9. </a:t>
                      </a: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use eco bags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41623" marR="41623" marT="11508" marB="11508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830821"/>
                  </a:ext>
                </a:extLst>
              </a:tr>
              <a:tr h="862384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10. </a:t>
                      </a:r>
                      <a:r>
                        <a:rPr lang="en-US" altLang="ko-KR" sz="1600" b="1" kern="0" spc="-7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take public transportation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41623" marR="41623" marT="11508" marB="11508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11. </a:t>
                      </a: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recycle plastic bottles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41623" marR="41623" marT="11508" marB="11508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12. </a:t>
                      </a: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unplug devices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41623" marR="41623" marT="11508" marB="11508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376862"/>
                  </a:ext>
                </a:extLst>
              </a:tr>
              <a:tr h="862384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13. </a:t>
                      </a:r>
                      <a:r>
                        <a:rPr lang="en-US" altLang="ko-KR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refuse plastic straws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41623" marR="41623" marT="11508" marB="11508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14. use electric cars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41623" marR="41623" marT="11508" marB="11508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</a:pPr>
                      <a:r>
                        <a:rPr lang="en-US" sz="1600" b="1" kern="0" spc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15. reduce carbon footprint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41623" marR="41623" marT="11508" marB="11508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8230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73A2DC5-81A2-5B64-5938-54872F68A862}"/>
              </a:ext>
            </a:extLst>
          </p:cNvPr>
          <p:cNvSpPr txBox="1"/>
          <p:nvPr/>
        </p:nvSpPr>
        <p:spPr>
          <a:xfrm>
            <a:off x="4280893" y="1133944"/>
            <a:ext cx="3737722" cy="4944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★ </a:t>
            </a:r>
            <a:r>
              <a:rPr lang="ko-KR" altLang="en-US" sz="2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선생님용 예시 </a:t>
            </a:r>
            <a:r>
              <a:rPr lang="ko-KR" altLang="en-US" sz="2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★</a:t>
            </a:r>
            <a:endParaRPr lang="ko-KR" altLang="en-US" sz="2000" b="1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4466D14-A5D5-1187-E4C3-CBD732B6EADF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E312C12-AE5E-2A12-AD1A-E4F1DC4D5D72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C8F8A620-FF83-EF7D-5355-ABCE9ECBE7BC}"/>
              </a:ext>
            </a:extLst>
          </p:cNvPr>
          <p:cNvSpPr txBox="1"/>
          <p:nvPr/>
        </p:nvSpPr>
        <p:spPr>
          <a:xfrm>
            <a:off x="3432241" y="476710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지정번호 그림 맞히기 게임 </a:t>
            </a:r>
            <a:r>
              <a:rPr lang="en-US" altLang="ko-KR" sz="2200" b="1" dirty="0">
                <a:solidFill>
                  <a:srgbClr val="92775E"/>
                </a:solidFill>
                <a:latin typeface="맑은 고딕"/>
                <a:ea typeface="맑은 고딕"/>
              </a:rPr>
              <a:t>(Worksheet 2)</a:t>
            </a:r>
            <a:endParaRPr lang="ko-KR" altLang="en-US" sz="2200" b="1" dirty="0">
              <a:solidFill>
                <a:srgbClr val="92775E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394137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91B92-3A85-F4E9-5FB4-5FEA78E06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51976CD-2B70-A027-13CF-D9500B44E56A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chemeClr val="accent4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마무리</a:t>
            </a:r>
            <a:endParaRPr kumimoji="0" lang="en-US" altLang="ko-KR" sz="2400" b="1" i="0" u="none" strike="noStrike" kern="1200" cap="none" spc="0" normalizeH="0" baseline="0" dirty="0">
              <a:solidFill>
                <a:schemeClr val="accent4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D0A6A58-669D-24D7-BB1F-69718C5EAC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8" l="485" r="96325">
                        <a14:foregroundMark x1="28473" y1="6341" x2="65226" y2="30129"/>
                        <a14:foregroundMark x1="40549" y1="25121" x2="44063" y2="27181"/>
                        <a14:foregroundMark x1="42771" y1="78029" x2="60420" y2="61551"/>
                        <a14:foregroundMark x1="36026" y1="63045" x2="51898" y2="53635"/>
                        <a14:foregroundMark x1="46607" y1="85097" x2="55129" y2="76252"/>
                        <a14:foregroundMark x1="22173" y1="68336" x2="22779" y2="79806"/>
                        <a14:foregroundMark x1="79806" y1="67447" x2="74515" y2="81260"/>
                        <a14:foregroundMark x1="21002" y1="70961" x2="20719" y2="66559"/>
                        <a14:foregroundMark x1="26796" y1="34254" x2="68785" y2="11878"/>
                        <a14:foregroundMark x1="40055" y1="45856" x2="73204" y2="25691"/>
                        <a14:foregroundMark x1="46409" y1="82320" x2="58564" y2="79834"/>
                        <a14:foregroundMark x1="51381" y1="85635" x2="55801" y2="82044"/>
                        <a14:backgroundMark x1="48183" y1="82472" x2="53473" y2="80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7" y="5211652"/>
            <a:ext cx="1440777" cy="150131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FF540A7E-EA74-9829-FB37-F2E9AF6E2726}"/>
              </a:ext>
            </a:extLst>
          </p:cNvPr>
          <p:cNvSpPr txBox="1"/>
          <p:nvPr/>
        </p:nvSpPr>
        <p:spPr>
          <a:xfrm>
            <a:off x="194869" y="965722"/>
            <a:ext cx="11802261" cy="92333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lvl="0" indent="0" algn="ctr"/>
            <a:r>
              <a:rPr lang="en-US" sz="6000" u="non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etsen One" panose="020108030300000D0203" pitchFamily="2" charset="0"/>
                <a:ea typeface="HY목각파임B" panose="02030600000101010101" pitchFamily="18" charset="-127"/>
              </a:rPr>
              <a:t>World Environment Day</a:t>
            </a: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92F40EF7-DDFE-A765-7DD9-00CAEE10AFD1}"/>
              </a:ext>
            </a:extLst>
          </p:cNvPr>
          <p:cNvGrpSpPr/>
          <p:nvPr/>
        </p:nvGrpSpPr>
        <p:grpSpPr>
          <a:xfrm>
            <a:off x="1685139" y="2327292"/>
            <a:ext cx="8561290" cy="967606"/>
            <a:chOff x="2691925" y="2558143"/>
            <a:chExt cx="6357257" cy="873213"/>
          </a:xfrm>
          <a:solidFill>
            <a:schemeClr val="accent1"/>
          </a:solidFill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5032C79A-1DA7-F0C8-E462-117A46A76468}"/>
                </a:ext>
              </a:extLst>
            </p:cNvPr>
            <p:cNvSpPr/>
            <p:nvPr/>
          </p:nvSpPr>
          <p:spPr>
            <a:xfrm>
              <a:off x="2691925" y="2558143"/>
              <a:ext cx="6357257" cy="870857"/>
            </a:xfrm>
            <a:prstGeom prst="rect">
              <a:avLst/>
            </a:prstGeom>
            <a:grpFill/>
            <a:ln>
              <a:solidFill>
                <a:srgbClr val="01502A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세방고딕 Regular" panose="00000500000000000000" pitchFamily="2" charset="-127"/>
                <a:ea typeface="세방고딕 Regular" panose="00000500000000000000" pitchFamily="2" charset="-127"/>
              </a:endParaRPr>
            </a:p>
          </p:txBody>
        </p: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857913B6-03BD-ABFF-0BB7-21438DCFE9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1D87B948-F77C-5E6A-C2B8-C22AD933A9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3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3F0B49B6-08E0-C1FB-C8C5-66D4912E6B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9589" y="2575235"/>
              <a:ext cx="294966" cy="294965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71C12DA1-622E-085D-4B1D-EAE5FC46CE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BF826F2B-7766-410C-B3F1-D8EC2B4E12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6DD1C53D-0D9A-9D13-BE7A-255D8D5585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DB39A82A-AFA6-BF43-4BCC-044AC6DC4D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9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D44A0597-669A-AF7D-50A4-20876C8AC1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FD745A7E-BEC4-2619-91DD-9206E84F3A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id="{03BAB03C-6D49-1799-50F5-DD4D677A07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1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>
              <a:extLst>
                <a:ext uri="{FF2B5EF4-FFF2-40B4-BE49-F238E27FC236}">
                  <a16:creationId xmlns:a16="http://schemas.microsoft.com/office/drawing/2014/main" id="{2712B419-C795-1009-F137-6A554D8FF0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B58535AE-8A5E-8471-000D-5A84DAA005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>
              <a:extLst>
                <a:ext uri="{FF2B5EF4-FFF2-40B4-BE49-F238E27FC236}">
                  <a16:creationId xmlns:a16="http://schemas.microsoft.com/office/drawing/2014/main" id="{C0451DAD-7313-D27E-0DFE-62312FC955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24783" y="3000715"/>
              <a:ext cx="417256" cy="430641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>
              <a:extLst>
                <a:ext uri="{FF2B5EF4-FFF2-40B4-BE49-F238E27FC236}">
                  <a16:creationId xmlns:a16="http://schemas.microsoft.com/office/drawing/2014/main" id="{300820CC-0AD8-ECC7-798E-8896B3D79E54}"/>
                </a:ext>
              </a:extLst>
            </p:cNvPr>
            <p:cNvCxnSpPr>
              <a:cxnSpLocks/>
            </p:cNvCxnSpPr>
            <p:nvPr/>
          </p:nvCxnSpPr>
          <p:spPr>
            <a:xfrm>
              <a:off x="279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A6F6AFEA-59D7-A1E8-D4CC-9FAA7D0D97EE}"/>
                </a:ext>
              </a:extLst>
            </p:cNvPr>
            <p:cNvCxnSpPr>
              <a:cxnSpLocks/>
            </p:cNvCxnSpPr>
            <p:nvPr/>
          </p:nvCxnSpPr>
          <p:spPr>
            <a:xfrm>
              <a:off x="333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>
              <a:extLst>
                <a:ext uri="{FF2B5EF4-FFF2-40B4-BE49-F238E27FC236}">
                  <a16:creationId xmlns:a16="http://schemas.microsoft.com/office/drawing/2014/main" id="{139578E7-3FF7-D759-7523-C48D429AFCBF}"/>
                </a:ext>
              </a:extLst>
            </p:cNvPr>
            <p:cNvCxnSpPr>
              <a:cxnSpLocks/>
            </p:cNvCxnSpPr>
            <p:nvPr/>
          </p:nvCxnSpPr>
          <p:spPr>
            <a:xfrm>
              <a:off x="2699068" y="3000715"/>
              <a:ext cx="424669" cy="420800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4DEA0781-07D1-A139-C78B-3C8744F0A871}"/>
                </a:ext>
              </a:extLst>
            </p:cNvPr>
            <p:cNvCxnSpPr>
              <a:cxnSpLocks/>
            </p:cNvCxnSpPr>
            <p:nvPr/>
          </p:nvCxnSpPr>
          <p:spPr>
            <a:xfrm>
              <a:off x="387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>
              <a:extLst>
                <a:ext uri="{FF2B5EF4-FFF2-40B4-BE49-F238E27FC236}">
                  <a16:creationId xmlns:a16="http://schemas.microsoft.com/office/drawing/2014/main" id="{5587FB3D-7A29-9422-39B2-D4BEBF0F6C21}"/>
                </a:ext>
              </a:extLst>
            </p:cNvPr>
            <p:cNvCxnSpPr>
              <a:cxnSpLocks/>
            </p:cNvCxnSpPr>
            <p:nvPr/>
          </p:nvCxnSpPr>
          <p:spPr>
            <a:xfrm>
              <a:off x="441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>
              <a:extLst>
                <a:ext uri="{FF2B5EF4-FFF2-40B4-BE49-F238E27FC236}">
                  <a16:creationId xmlns:a16="http://schemas.microsoft.com/office/drawing/2014/main" id="{5F84A550-500E-2819-A5D8-E5177E86C00C}"/>
                </a:ext>
              </a:extLst>
            </p:cNvPr>
            <p:cNvCxnSpPr>
              <a:cxnSpLocks/>
            </p:cNvCxnSpPr>
            <p:nvPr/>
          </p:nvCxnSpPr>
          <p:spPr>
            <a:xfrm>
              <a:off x="495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>
              <a:extLst>
                <a:ext uri="{FF2B5EF4-FFF2-40B4-BE49-F238E27FC236}">
                  <a16:creationId xmlns:a16="http://schemas.microsoft.com/office/drawing/2014/main" id="{21CEF858-EED3-58A5-7364-4F154E29577B}"/>
                </a:ext>
              </a:extLst>
            </p:cNvPr>
            <p:cNvCxnSpPr>
              <a:cxnSpLocks/>
            </p:cNvCxnSpPr>
            <p:nvPr/>
          </p:nvCxnSpPr>
          <p:spPr>
            <a:xfrm>
              <a:off x="549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B26DB2D0-A2D9-E224-1166-234115D721B0}"/>
                </a:ext>
              </a:extLst>
            </p:cNvPr>
            <p:cNvCxnSpPr>
              <a:cxnSpLocks/>
            </p:cNvCxnSpPr>
            <p:nvPr/>
          </p:nvCxnSpPr>
          <p:spPr>
            <a:xfrm>
              <a:off x="603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>
              <a:extLst>
                <a:ext uri="{FF2B5EF4-FFF2-40B4-BE49-F238E27FC236}">
                  <a16:creationId xmlns:a16="http://schemas.microsoft.com/office/drawing/2014/main" id="{1A359D04-67E4-412C-8F39-EDC734E493E7}"/>
                </a:ext>
              </a:extLst>
            </p:cNvPr>
            <p:cNvCxnSpPr>
              <a:cxnSpLocks/>
            </p:cNvCxnSpPr>
            <p:nvPr/>
          </p:nvCxnSpPr>
          <p:spPr>
            <a:xfrm>
              <a:off x="657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>
              <a:extLst>
                <a:ext uri="{FF2B5EF4-FFF2-40B4-BE49-F238E27FC236}">
                  <a16:creationId xmlns:a16="http://schemas.microsoft.com/office/drawing/2014/main" id="{BDA94E48-5B5F-470E-455A-9A115B738AB6}"/>
                </a:ext>
              </a:extLst>
            </p:cNvPr>
            <p:cNvCxnSpPr>
              <a:cxnSpLocks/>
            </p:cNvCxnSpPr>
            <p:nvPr/>
          </p:nvCxnSpPr>
          <p:spPr>
            <a:xfrm>
              <a:off x="711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>
              <a:extLst>
                <a:ext uri="{FF2B5EF4-FFF2-40B4-BE49-F238E27FC236}">
                  <a16:creationId xmlns:a16="http://schemas.microsoft.com/office/drawing/2014/main" id="{707A1102-B412-CDBF-DC75-3DB03788B104}"/>
                </a:ext>
              </a:extLst>
            </p:cNvPr>
            <p:cNvCxnSpPr>
              <a:cxnSpLocks/>
            </p:cNvCxnSpPr>
            <p:nvPr/>
          </p:nvCxnSpPr>
          <p:spPr>
            <a:xfrm>
              <a:off x="765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>
              <a:extLst>
                <a:ext uri="{FF2B5EF4-FFF2-40B4-BE49-F238E27FC236}">
                  <a16:creationId xmlns:a16="http://schemas.microsoft.com/office/drawing/2014/main" id="{1038F6A6-FB3D-5277-8819-91BC3EBF4108}"/>
                </a:ext>
              </a:extLst>
            </p:cNvPr>
            <p:cNvCxnSpPr>
              <a:cxnSpLocks/>
            </p:cNvCxnSpPr>
            <p:nvPr/>
          </p:nvCxnSpPr>
          <p:spPr>
            <a:xfrm>
              <a:off x="819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>
              <a:extLst>
                <a:ext uri="{FF2B5EF4-FFF2-40B4-BE49-F238E27FC236}">
                  <a16:creationId xmlns:a16="http://schemas.microsoft.com/office/drawing/2014/main" id="{58DBE0D1-A8B4-8DC7-7048-FA1E73BFF263}"/>
                </a:ext>
              </a:extLst>
            </p:cNvPr>
            <p:cNvCxnSpPr>
              <a:cxnSpLocks/>
            </p:cNvCxnSpPr>
            <p:nvPr/>
          </p:nvCxnSpPr>
          <p:spPr>
            <a:xfrm>
              <a:off x="8732594" y="2586372"/>
              <a:ext cx="302630" cy="2838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4F0C0FB-5535-A085-6E11-056859163671}"/>
              </a:ext>
            </a:extLst>
          </p:cNvPr>
          <p:cNvSpPr txBox="1"/>
          <p:nvPr/>
        </p:nvSpPr>
        <p:spPr>
          <a:xfrm>
            <a:off x="1694757" y="2404485"/>
            <a:ext cx="8532873" cy="707886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ea typeface="세방고딕 Bold" panose="00000800000000000000" pitchFamily="2" charset="-127"/>
                <a:cs typeface="Segoe UI" panose="020B0502040204020203" pitchFamily="34" charset="0"/>
              </a:rPr>
              <a:t>Let's try to </a:t>
            </a:r>
            <a:r>
              <a:rPr lang="en-US" altLang="ko-KR" sz="4000" b="1" dirty="0">
                <a:solidFill>
                  <a:srgbClr val="FCE5C5"/>
                </a:solidFill>
                <a:latin typeface="Century Gothic" panose="020B0502020202020204" pitchFamily="34" charset="0"/>
                <a:ea typeface="세방고딕 Bold" panose="00000800000000000000" pitchFamily="2" charset="-127"/>
                <a:cs typeface="Segoe UI" panose="020B0502040204020203" pitchFamily="34" charset="0"/>
              </a:rPr>
              <a:t>make </a:t>
            </a:r>
            <a:r>
              <a:rPr lang="en-US" altLang="ko-KR" sz="4000" b="1" dirty="0">
                <a:solidFill>
                  <a:srgbClr val="92D050"/>
                </a:solidFill>
                <a:latin typeface="Century Gothic" panose="020B0502020202020204" pitchFamily="34" charset="0"/>
                <a:ea typeface="세방고딕 Bold" panose="00000800000000000000" pitchFamily="2" charset="-127"/>
                <a:cs typeface="Segoe UI" panose="020B0502040204020203" pitchFamily="34" charset="0"/>
              </a:rPr>
              <a:t>the</a:t>
            </a:r>
            <a:r>
              <a:rPr lang="en-US" altLang="ko-KR" sz="4000" b="1" dirty="0">
                <a:solidFill>
                  <a:srgbClr val="FCE5C5"/>
                </a:solidFill>
                <a:latin typeface="Century Gothic" panose="020B0502020202020204" pitchFamily="34" charset="0"/>
                <a:ea typeface="세방고딕 Bold" panose="00000800000000000000" pitchFamily="2" charset="-127"/>
                <a:cs typeface="Segoe UI" panose="020B0502040204020203" pitchFamily="34" charset="0"/>
              </a:rPr>
              <a:t> </a:t>
            </a:r>
            <a:r>
              <a:rPr lang="en-US" altLang="ko-KR" sz="4000" b="1" dirty="0">
                <a:solidFill>
                  <a:srgbClr val="92D050"/>
                </a:solidFill>
                <a:latin typeface="Century Gothic" panose="020B0502020202020204" pitchFamily="34" charset="0"/>
                <a:ea typeface="세방고딕 Bold" panose="00000800000000000000" pitchFamily="2" charset="-127"/>
                <a:cs typeface="Segoe UI" panose="020B0502040204020203" pitchFamily="34" charset="0"/>
              </a:rPr>
              <a:t>Earth </a:t>
            </a:r>
            <a:r>
              <a:rPr lang="en-US" altLang="ko-KR" sz="4000" b="1" dirty="0">
                <a:solidFill>
                  <a:srgbClr val="FCE5C5"/>
                </a:solidFill>
                <a:latin typeface="Century Gothic" panose="020B0502020202020204" pitchFamily="34" charset="0"/>
                <a:ea typeface="세방고딕 Bold" panose="00000800000000000000" pitchFamily="2" charset="-127"/>
                <a:cs typeface="Segoe UI" panose="020B0502040204020203" pitchFamily="34" charset="0"/>
              </a:rPr>
              <a:t>clean</a:t>
            </a:r>
            <a:r>
              <a:rPr lang="en-US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ea typeface="세방고딕 Bold" panose="00000800000000000000" pitchFamily="2" charset="-127"/>
                <a:cs typeface="Segoe UI" panose="020B0502040204020203" pitchFamily="34" charset="0"/>
              </a:rPr>
              <a:t>!</a:t>
            </a:r>
            <a:endParaRPr lang="ko-KR" altLang="en-US" sz="4000" b="1" dirty="0">
              <a:solidFill>
                <a:srgbClr val="8FC718"/>
              </a:solidFill>
              <a:latin typeface="Century Gothic" panose="020B0502020202020204" pitchFamily="34" charset="0"/>
              <a:ea typeface="세방고딕 Bold" panose="00000800000000000000" pitchFamily="2" charset="-127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9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0A96DD3A-818E-A1F0-6D86-9CEDDE7E20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3068" y="3959725"/>
            <a:ext cx="4966236" cy="2501756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3A367BE9-B732-6CC0-DB0A-DBA0B93B9A83}"/>
              </a:ext>
            </a:extLst>
          </p:cNvPr>
          <p:cNvGrpSpPr/>
          <p:nvPr/>
        </p:nvGrpSpPr>
        <p:grpSpPr>
          <a:xfrm>
            <a:off x="1742661" y="1214324"/>
            <a:ext cx="8706678" cy="854472"/>
            <a:chOff x="2691925" y="2558143"/>
            <a:chExt cx="6357257" cy="873213"/>
          </a:xfrm>
          <a:solidFill>
            <a:schemeClr val="accent1"/>
          </a:solidFill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0743BD9C-4E56-B786-539A-8DDF20F23623}"/>
                </a:ext>
              </a:extLst>
            </p:cNvPr>
            <p:cNvSpPr/>
            <p:nvPr/>
          </p:nvSpPr>
          <p:spPr>
            <a:xfrm>
              <a:off x="2691925" y="2558143"/>
              <a:ext cx="6357257" cy="870857"/>
            </a:xfrm>
            <a:prstGeom prst="rect">
              <a:avLst/>
            </a:prstGeom>
            <a:grpFill/>
            <a:ln>
              <a:solidFill>
                <a:srgbClr val="01502A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세방고딕 Regular" panose="00000500000000000000" pitchFamily="2" charset="-127"/>
                <a:ea typeface="세방고딕 Regular" panose="00000500000000000000" pitchFamily="2" charset="-127"/>
              </a:endParaRPr>
            </a:p>
          </p:txBody>
        </p: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FE5583C0-A7AB-0EEF-0E40-763E7C6E71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B648E457-E1D3-E06F-FABE-050A4D4D9C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3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616A5E69-CA11-B8A5-0EA3-C7E232EB56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9589" y="2575235"/>
              <a:ext cx="294966" cy="294965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A3424B67-9857-1DF2-EA0E-8AC207765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C012CFB9-4372-776A-6350-7591FB0707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BF1FFBC3-2BE2-5515-AFCF-BCAACBA1FE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CE811B3D-BF14-943B-8578-08C34924EB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9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3EA81137-D7C7-C320-7BF1-0D790D6BCE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1D316819-E74E-B88C-0C30-D610EED2B2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B7C739F1-38FE-7AEC-D47A-E0EC2A1D1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1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658C66D2-219D-0DF3-325C-FACBE3E864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3C51F75C-5E2A-E041-8414-F1ABA25850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1925" y="2581585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C903C742-874F-2C65-D78E-BB518EB816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24783" y="3000715"/>
              <a:ext cx="417256" cy="430641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1878D565-B19E-7286-2247-532A73342524}"/>
                </a:ext>
              </a:extLst>
            </p:cNvPr>
            <p:cNvCxnSpPr>
              <a:cxnSpLocks/>
            </p:cNvCxnSpPr>
            <p:nvPr/>
          </p:nvCxnSpPr>
          <p:spPr>
            <a:xfrm>
              <a:off x="279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E9108ED5-5F76-8931-4486-EDF32CD272B0}"/>
                </a:ext>
              </a:extLst>
            </p:cNvPr>
            <p:cNvCxnSpPr>
              <a:cxnSpLocks/>
            </p:cNvCxnSpPr>
            <p:nvPr/>
          </p:nvCxnSpPr>
          <p:spPr>
            <a:xfrm>
              <a:off x="333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D2EF19F0-D04D-B8FF-8A64-DB800ADEF661}"/>
                </a:ext>
              </a:extLst>
            </p:cNvPr>
            <p:cNvCxnSpPr>
              <a:cxnSpLocks/>
            </p:cNvCxnSpPr>
            <p:nvPr/>
          </p:nvCxnSpPr>
          <p:spPr>
            <a:xfrm>
              <a:off x="2699068" y="3000715"/>
              <a:ext cx="424669" cy="420800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BB8CE5A7-6D5C-7734-3A9D-BF6DF957A4D6}"/>
                </a:ext>
              </a:extLst>
            </p:cNvPr>
            <p:cNvCxnSpPr>
              <a:cxnSpLocks/>
            </p:cNvCxnSpPr>
            <p:nvPr/>
          </p:nvCxnSpPr>
          <p:spPr>
            <a:xfrm>
              <a:off x="387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244D5EA0-B8A5-D4BF-EB29-8A97C1D301DE}"/>
                </a:ext>
              </a:extLst>
            </p:cNvPr>
            <p:cNvCxnSpPr>
              <a:cxnSpLocks/>
            </p:cNvCxnSpPr>
            <p:nvPr/>
          </p:nvCxnSpPr>
          <p:spPr>
            <a:xfrm>
              <a:off x="441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B2C6D16-B469-DB46-1BDE-CE5AF07F890F}"/>
                </a:ext>
              </a:extLst>
            </p:cNvPr>
            <p:cNvCxnSpPr>
              <a:cxnSpLocks/>
            </p:cNvCxnSpPr>
            <p:nvPr/>
          </p:nvCxnSpPr>
          <p:spPr>
            <a:xfrm>
              <a:off x="495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385C3103-DF98-D4E4-E681-1EEEC1DD8801}"/>
                </a:ext>
              </a:extLst>
            </p:cNvPr>
            <p:cNvCxnSpPr>
              <a:cxnSpLocks/>
            </p:cNvCxnSpPr>
            <p:nvPr/>
          </p:nvCxnSpPr>
          <p:spPr>
            <a:xfrm>
              <a:off x="549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0A0F0939-C5A3-F221-B6BA-59BDA4EEFC28}"/>
                </a:ext>
              </a:extLst>
            </p:cNvPr>
            <p:cNvCxnSpPr>
              <a:cxnSpLocks/>
            </p:cNvCxnSpPr>
            <p:nvPr/>
          </p:nvCxnSpPr>
          <p:spPr>
            <a:xfrm>
              <a:off x="603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7101B5D1-4DDF-699F-39FD-9EC98B103A99}"/>
                </a:ext>
              </a:extLst>
            </p:cNvPr>
            <p:cNvCxnSpPr>
              <a:cxnSpLocks/>
            </p:cNvCxnSpPr>
            <p:nvPr/>
          </p:nvCxnSpPr>
          <p:spPr>
            <a:xfrm>
              <a:off x="657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CD847E34-7942-F550-7A5F-E74B7B648F03}"/>
                </a:ext>
              </a:extLst>
            </p:cNvPr>
            <p:cNvCxnSpPr>
              <a:cxnSpLocks/>
            </p:cNvCxnSpPr>
            <p:nvPr/>
          </p:nvCxnSpPr>
          <p:spPr>
            <a:xfrm>
              <a:off x="711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F990F53E-C5B3-8964-E781-2FC111A27ABB}"/>
                </a:ext>
              </a:extLst>
            </p:cNvPr>
            <p:cNvCxnSpPr>
              <a:cxnSpLocks/>
            </p:cNvCxnSpPr>
            <p:nvPr/>
          </p:nvCxnSpPr>
          <p:spPr>
            <a:xfrm>
              <a:off x="765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직선 연결선 227">
              <a:extLst>
                <a:ext uri="{FF2B5EF4-FFF2-40B4-BE49-F238E27FC236}">
                  <a16:creationId xmlns:a16="http://schemas.microsoft.com/office/drawing/2014/main" id="{FF4EC9A5-15BC-F681-A560-A615314D8CE8}"/>
                </a:ext>
              </a:extLst>
            </p:cNvPr>
            <p:cNvCxnSpPr>
              <a:cxnSpLocks/>
            </p:cNvCxnSpPr>
            <p:nvPr/>
          </p:nvCxnSpPr>
          <p:spPr>
            <a:xfrm>
              <a:off x="8192594" y="2586372"/>
              <a:ext cx="842630" cy="8426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직선 연결선 228">
              <a:extLst>
                <a:ext uri="{FF2B5EF4-FFF2-40B4-BE49-F238E27FC236}">
                  <a16:creationId xmlns:a16="http://schemas.microsoft.com/office/drawing/2014/main" id="{FC947AD7-C2BC-4D16-25E9-5AE62C6A73AC}"/>
                </a:ext>
              </a:extLst>
            </p:cNvPr>
            <p:cNvCxnSpPr>
              <a:cxnSpLocks/>
            </p:cNvCxnSpPr>
            <p:nvPr/>
          </p:nvCxnSpPr>
          <p:spPr>
            <a:xfrm>
              <a:off x="8732594" y="2586372"/>
              <a:ext cx="302630" cy="283828"/>
            </a:xfrm>
            <a:prstGeom prst="line">
              <a:avLst/>
            </a:prstGeom>
            <a:grpFill/>
            <a:ln w="22225" cap="rnd">
              <a:solidFill>
                <a:srgbClr val="01502A">
                  <a:alpha val="7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그룹 215">
            <a:extLst>
              <a:ext uri="{FF2B5EF4-FFF2-40B4-BE49-F238E27FC236}">
                <a16:creationId xmlns:a16="http://schemas.microsoft.com/office/drawing/2014/main" id="{3A113B8F-C018-420B-B7F8-4BD728BE2FB3}"/>
              </a:ext>
            </a:extLst>
          </p:cNvPr>
          <p:cNvGrpSpPr/>
          <p:nvPr/>
        </p:nvGrpSpPr>
        <p:grpSpPr>
          <a:xfrm>
            <a:off x="1274916" y="2770590"/>
            <a:ext cx="715711" cy="595611"/>
            <a:chOff x="1955766" y="4412213"/>
            <a:chExt cx="715711" cy="595611"/>
          </a:xfrm>
          <a:solidFill>
            <a:schemeClr val="accent2"/>
          </a:solidFill>
        </p:grpSpPr>
        <p:grpSp>
          <p:nvGrpSpPr>
            <p:cNvPr id="217" name="그룹 216">
              <a:extLst>
                <a:ext uri="{FF2B5EF4-FFF2-40B4-BE49-F238E27FC236}">
                  <a16:creationId xmlns:a16="http://schemas.microsoft.com/office/drawing/2014/main" id="{96632B83-4FD8-4816-AB82-F86872F6CCE3}"/>
                </a:ext>
              </a:extLst>
            </p:cNvPr>
            <p:cNvGrpSpPr/>
            <p:nvPr/>
          </p:nvGrpSpPr>
          <p:grpSpPr>
            <a:xfrm>
              <a:off x="1955766" y="4412213"/>
              <a:ext cx="595611" cy="595611"/>
              <a:chOff x="1955766" y="4412213"/>
              <a:chExt cx="915181" cy="915181"/>
            </a:xfrm>
            <a:grpFill/>
          </p:grpSpPr>
          <p:sp>
            <p:nvSpPr>
              <p:cNvPr id="219" name="타원 218">
                <a:extLst>
                  <a:ext uri="{FF2B5EF4-FFF2-40B4-BE49-F238E27FC236}">
                    <a16:creationId xmlns:a16="http://schemas.microsoft.com/office/drawing/2014/main" id="{A924033B-A997-4E31-99B0-D950B658DDA6}"/>
                  </a:ext>
                </a:extLst>
              </p:cNvPr>
              <p:cNvSpPr/>
              <p:nvPr/>
            </p:nvSpPr>
            <p:spPr>
              <a:xfrm>
                <a:off x="1955766" y="4412213"/>
                <a:ext cx="915181" cy="915181"/>
              </a:xfrm>
              <a:prstGeom prst="ellipse">
                <a:avLst/>
              </a:prstGeom>
              <a:grpFill/>
              <a:ln w="508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ookieRun Bold" panose="020B0600000101010101" pitchFamily="50" charset="-127"/>
                  <a:ea typeface="CookieRun Bold" panose="020B0600000101010101" pitchFamily="50" charset="-127"/>
                </a:endParaRPr>
              </a:p>
            </p:txBody>
          </p:sp>
          <p:sp>
            <p:nvSpPr>
              <p:cNvPr id="220" name="타원 219">
                <a:extLst>
                  <a:ext uri="{FF2B5EF4-FFF2-40B4-BE49-F238E27FC236}">
                    <a16:creationId xmlns:a16="http://schemas.microsoft.com/office/drawing/2014/main" id="{1CD97B8F-B6C8-40B8-85BB-77AE0E2796F0}"/>
                  </a:ext>
                </a:extLst>
              </p:cNvPr>
              <p:cNvSpPr/>
              <p:nvPr/>
            </p:nvSpPr>
            <p:spPr>
              <a:xfrm>
                <a:off x="2027204" y="4483363"/>
                <a:ext cx="770400" cy="770400"/>
              </a:xfrm>
              <a:prstGeom prst="ellipse">
                <a:avLst/>
              </a:prstGeom>
              <a:grpFill/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ookieRun Bold" panose="020B0600000101010101" pitchFamily="50" charset="-127"/>
                  <a:ea typeface="CookieRun Bold" panose="020B0600000101010101" pitchFamily="50" charset="-127"/>
                </a:endParaRPr>
              </a:p>
            </p:txBody>
          </p:sp>
        </p:grp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61F0E039-2CDD-42A4-84FE-48B763F7A46B}"/>
                </a:ext>
              </a:extLst>
            </p:cNvPr>
            <p:cNvSpPr txBox="1"/>
            <p:nvPr/>
          </p:nvSpPr>
          <p:spPr>
            <a:xfrm>
              <a:off x="2034430" y="4521426"/>
              <a:ext cx="63704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CookieRun Bold" panose="020B0600000101010101" pitchFamily="50" charset="-127"/>
                  <a:ea typeface="CookieRun Bold" panose="020B0600000101010101" pitchFamily="50" charset="-127"/>
                  <a:cs typeface="Segoe UI" panose="020B0502040204020203" pitchFamily="34" charset="0"/>
                </a:rPr>
                <a:t>01</a:t>
              </a:r>
              <a:endParaRPr lang="ko-KR" altLang="en-US" sz="2000" dirty="0">
                <a:solidFill>
                  <a:schemeClr val="bg1"/>
                </a:solidFill>
                <a:latin typeface="CookieRun Bold" panose="020B0600000101010101" pitchFamily="50" charset="-127"/>
                <a:ea typeface="CookieRun Bold" panose="020B0600000101010101" pitchFamily="50" charset="-127"/>
              </a:endParaRPr>
            </a:p>
          </p:txBody>
        </p:sp>
      </p:grpSp>
      <p:sp>
        <p:nvSpPr>
          <p:cNvPr id="221" name="TextBox 220">
            <a:extLst>
              <a:ext uri="{FF2B5EF4-FFF2-40B4-BE49-F238E27FC236}">
                <a16:creationId xmlns:a16="http://schemas.microsoft.com/office/drawing/2014/main" id="{71B791D0-F304-41A6-B6AB-C6EAF35309E4}"/>
              </a:ext>
            </a:extLst>
          </p:cNvPr>
          <p:cNvSpPr txBox="1"/>
          <p:nvPr/>
        </p:nvSpPr>
        <p:spPr>
          <a:xfrm>
            <a:off x="1990627" y="2555885"/>
            <a:ext cx="8247810" cy="1307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dirty="0">
                <a:latin typeface="Arial" panose="020B0604020202020204" pitchFamily="34" charset="0"/>
                <a:ea typeface="Pretendard Medium" panose="02000603000000020004" pitchFamily="50" charset="-127"/>
                <a:cs typeface="Arial" panose="020B0604020202020204" pitchFamily="34" charset="0"/>
              </a:rPr>
              <a:t>We will learn how to reduce your carbon footprint and practice carbon fasting.</a:t>
            </a:r>
          </a:p>
        </p:txBody>
      </p:sp>
      <p:grpSp>
        <p:nvGrpSpPr>
          <p:cNvPr id="222" name="그룹 221">
            <a:extLst>
              <a:ext uri="{FF2B5EF4-FFF2-40B4-BE49-F238E27FC236}">
                <a16:creationId xmlns:a16="http://schemas.microsoft.com/office/drawing/2014/main" id="{2DBBF2BD-BF11-4627-B5E6-AB592DE13A34}"/>
              </a:ext>
            </a:extLst>
          </p:cNvPr>
          <p:cNvGrpSpPr/>
          <p:nvPr/>
        </p:nvGrpSpPr>
        <p:grpSpPr>
          <a:xfrm>
            <a:off x="1307087" y="4316445"/>
            <a:ext cx="683540" cy="595611"/>
            <a:chOff x="1955766" y="4412213"/>
            <a:chExt cx="683540" cy="595611"/>
          </a:xfrm>
          <a:solidFill>
            <a:schemeClr val="accent2"/>
          </a:solidFill>
        </p:grpSpPr>
        <p:grpSp>
          <p:nvGrpSpPr>
            <p:cNvPr id="223" name="그룹 222">
              <a:extLst>
                <a:ext uri="{FF2B5EF4-FFF2-40B4-BE49-F238E27FC236}">
                  <a16:creationId xmlns:a16="http://schemas.microsoft.com/office/drawing/2014/main" id="{FF73F1CF-D758-4C11-AAED-C4727B15B41A}"/>
                </a:ext>
              </a:extLst>
            </p:cNvPr>
            <p:cNvGrpSpPr/>
            <p:nvPr/>
          </p:nvGrpSpPr>
          <p:grpSpPr>
            <a:xfrm>
              <a:off x="1955766" y="4412213"/>
              <a:ext cx="595611" cy="595611"/>
              <a:chOff x="1955766" y="4412213"/>
              <a:chExt cx="915181" cy="915181"/>
            </a:xfrm>
            <a:grpFill/>
          </p:grpSpPr>
          <p:sp>
            <p:nvSpPr>
              <p:cNvPr id="225" name="타원 224">
                <a:extLst>
                  <a:ext uri="{FF2B5EF4-FFF2-40B4-BE49-F238E27FC236}">
                    <a16:creationId xmlns:a16="http://schemas.microsoft.com/office/drawing/2014/main" id="{5E0EB355-D817-498F-9A3B-0F5AC66D6746}"/>
                  </a:ext>
                </a:extLst>
              </p:cNvPr>
              <p:cNvSpPr/>
              <p:nvPr/>
            </p:nvSpPr>
            <p:spPr>
              <a:xfrm>
                <a:off x="1955766" y="4412213"/>
                <a:ext cx="915181" cy="915181"/>
              </a:xfrm>
              <a:prstGeom prst="ellipse">
                <a:avLst/>
              </a:prstGeom>
              <a:grpFill/>
              <a:ln w="508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ookieRun Bold" panose="020B0600000101010101" pitchFamily="50" charset="-127"/>
                  <a:ea typeface="CookieRun Bold" panose="020B0600000101010101" pitchFamily="50" charset="-127"/>
                </a:endParaRPr>
              </a:p>
            </p:txBody>
          </p:sp>
          <p:sp>
            <p:nvSpPr>
              <p:cNvPr id="226" name="타원 225">
                <a:extLst>
                  <a:ext uri="{FF2B5EF4-FFF2-40B4-BE49-F238E27FC236}">
                    <a16:creationId xmlns:a16="http://schemas.microsoft.com/office/drawing/2014/main" id="{1620A0BF-648F-41C1-9F38-B0D352345A2B}"/>
                  </a:ext>
                </a:extLst>
              </p:cNvPr>
              <p:cNvSpPr/>
              <p:nvPr/>
            </p:nvSpPr>
            <p:spPr>
              <a:xfrm>
                <a:off x="2027204" y="4483363"/>
                <a:ext cx="770400" cy="770400"/>
              </a:xfrm>
              <a:prstGeom prst="ellipse">
                <a:avLst/>
              </a:prstGeom>
              <a:grpFill/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CookieRun Bold" panose="020B0600000101010101" pitchFamily="50" charset="-127"/>
                  <a:ea typeface="CookieRun Bold" panose="020B0600000101010101" pitchFamily="50" charset="-127"/>
                </a:endParaRPr>
              </a:p>
            </p:txBody>
          </p:sp>
        </p:grp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8EE64A2-8A58-4450-B535-88BDD932DDB8}"/>
                </a:ext>
              </a:extLst>
            </p:cNvPr>
            <p:cNvSpPr txBox="1"/>
            <p:nvPr/>
          </p:nvSpPr>
          <p:spPr>
            <a:xfrm>
              <a:off x="2002259" y="4521426"/>
              <a:ext cx="63704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000" dirty="0">
                  <a:solidFill>
                    <a:schemeClr val="bg1"/>
                  </a:solidFill>
                  <a:latin typeface="CookieRun Bold" panose="020B0600000101010101" pitchFamily="50" charset="-127"/>
                  <a:ea typeface="CookieRun Bold" panose="020B0600000101010101" pitchFamily="50" charset="-127"/>
                  <a:cs typeface="Segoe UI" panose="020B0502040204020203" pitchFamily="34" charset="0"/>
                </a:rPr>
                <a:t>02</a:t>
              </a:r>
              <a:endParaRPr lang="ko-KR" altLang="en-US" sz="2000" dirty="0">
                <a:solidFill>
                  <a:schemeClr val="bg1"/>
                </a:solidFill>
                <a:latin typeface="CookieRun Bold" panose="020B0600000101010101" pitchFamily="50" charset="-127"/>
                <a:ea typeface="CookieRun Bold" panose="020B0600000101010101" pitchFamily="50" charset="-127"/>
              </a:endParaRPr>
            </a:p>
          </p:txBody>
        </p:sp>
      </p:grpSp>
      <p:sp>
        <p:nvSpPr>
          <p:cNvPr id="227" name="TextBox 226">
            <a:extLst>
              <a:ext uri="{FF2B5EF4-FFF2-40B4-BE49-F238E27FC236}">
                <a16:creationId xmlns:a16="http://schemas.microsoft.com/office/drawing/2014/main" id="{25CC7152-7F53-4C0D-AE1B-DD7A32BD3F80}"/>
              </a:ext>
            </a:extLst>
          </p:cNvPr>
          <p:cNvSpPr txBox="1"/>
          <p:nvPr/>
        </p:nvSpPr>
        <p:spPr>
          <a:xfrm>
            <a:off x="2046525" y="4250785"/>
            <a:ext cx="8968096" cy="130760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dirty="0">
                <a:latin typeface="Arial" panose="020B0604020202020204" pitchFamily="34" charset="0"/>
                <a:ea typeface="Pretendard Medium"/>
                <a:cs typeface="Arial" panose="020B0604020202020204" pitchFamily="34" charset="0"/>
              </a:rPr>
              <a:t>We will play a game to practice </a:t>
            </a:r>
          </a:p>
          <a:p>
            <a:pPr>
              <a:lnSpc>
                <a:spcPct val="150000"/>
              </a:lnSpc>
            </a:pPr>
            <a:r>
              <a:rPr lang="en-US" altLang="ko-KR" sz="2800" dirty="0">
                <a:latin typeface="Arial" panose="020B0604020202020204" pitchFamily="34" charset="0"/>
                <a:ea typeface="Pretendard Medium"/>
                <a:cs typeface="Arial" panose="020B0604020202020204" pitchFamily="34" charset="0"/>
              </a:rPr>
              <a:t>how to reduce carbon emissions.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942C98-8041-9921-5928-EDC944545F1E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도입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AA1C12-1368-5FB6-172C-3D7E6A90409D}"/>
              </a:ext>
            </a:extLst>
          </p:cNvPr>
          <p:cNvSpPr txBox="1"/>
          <p:nvPr/>
        </p:nvSpPr>
        <p:spPr>
          <a:xfrm>
            <a:off x="2922105" y="1068552"/>
            <a:ext cx="6662530" cy="927242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ctr">
            <a:spAutoFit/>
          </a:bodyPr>
          <a:lstStyle/>
          <a:p>
            <a:pPr marL="358775" indent="-269875" algn="ctr">
              <a:lnSpc>
                <a:spcPct val="150000"/>
              </a:lnSpc>
            </a:pPr>
            <a:r>
              <a:rPr lang="en-US" altLang="ko-KR" sz="4000" b="1" dirty="0">
                <a:solidFill>
                  <a:schemeClr val="bg1"/>
                </a:solidFill>
                <a:latin typeface="Century Gothic" panose="020B0502020202020204" pitchFamily="34" charset="0"/>
                <a:ea typeface="맑은 고딕" panose="020B0503020000020004" pitchFamily="50" charset="-127"/>
              </a:rPr>
              <a:t>Today’s Lesson</a:t>
            </a:r>
            <a:endParaRPr lang="ko-KR" altLang="en-US" sz="4000" b="1" dirty="0">
              <a:solidFill>
                <a:schemeClr val="bg1"/>
              </a:solidFill>
              <a:latin typeface="Century Gothic" panose="020B0502020202020204" pitchFamily="34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1071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4">
            <a:extLst>
              <a:ext uri="{FF2B5EF4-FFF2-40B4-BE49-F238E27FC236}">
                <a16:creationId xmlns:a16="http://schemas.microsoft.com/office/drawing/2014/main" id="{B7BF84B9-750E-4AC6-B421-2749171B09BC}"/>
              </a:ext>
            </a:extLst>
          </p:cNvPr>
          <p:cNvSpPr txBox="1"/>
          <p:nvPr/>
        </p:nvSpPr>
        <p:spPr>
          <a:xfrm>
            <a:off x="835543" y="2412386"/>
            <a:ext cx="4959183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949" spc="-357" dirty="0">
                <a:solidFill>
                  <a:srgbClr val="0070C0"/>
                </a:solidFill>
                <a:latin typeface="Selawik Semibold" panose="020B0702040204020203" pitchFamily="34" charset="0"/>
              </a:rPr>
              <a:t>The</a:t>
            </a:r>
            <a:r>
              <a:rPr lang="en-US" sz="8949" spc="-357" dirty="0">
                <a:solidFill>
                  <a:srgbClr val="1E3D58"/>
                </a:solidFill>
                <a:latin typeface="Selawik Semibold" panose="020B0702040204020203" pitchFamily="34" charset="0"/>
              </a:rPr>
              <a:t> </a:t>
            </a:r>
            <a:r>
              <a:rPr lang="en-US" sz="8949" spc="-357" dirty="0">
                <a:solidFill>
                  <a:srgbClr val="0070C0"/>
                </a:solidFill>
                <a:latin typeface="Selawik Semibold" panose="020B0702040204020203" pitchFamily="34" charset="0"/>
              </a:rPr>
              <a:t>Earth </a:t>
            </a:r>
          </a:p>
          <a:p>
            <a:pPr marL="0" lvl="0" indent="0" algn="ctr">
              <a:lnSpc>
                <a:spcPts val="9396"/>
              </a:lnSpc>
              <a:spcBef>
                <a:spcPct val="0"/>
              </a:spcBef>
            </a:pPr>
            <a:r>
              <a:rPr lang="en-US" sz="8949" spc="-357" dirty="0">
                <a:solidFill>
                  <a:srgbClr val="0070C0"/>
                </a:solidFill>
                <a:latin typeface="Selawik Semibold" panose="020B0702040204020203" pitchFamily="34" charset="0"/>
              </a:rPr>
              <a:t>is sick.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2F4DA2-DB05-A230-BB8B-A5EFACD862B2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60B2C-A992-817B-2411-C69718957E0A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6157C287-7DF2-B6EC-EDF0-6ADD6063EBED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ADA1938-6F98-E6E3-CD31-04535D3A82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29" b="93657" l="9980" r="89980">
                        <a14:foregroundMark x1="18303" y1="39313" x2="23071" y2="37778"/>
                        <a14:foregroundMark x1="21333" y1="33253" x2="22667" y2="33980"/>
                        <a14:foregroundMark x1="25333" y1="28283" x2="26465" y2="30586"/>
                        <a14:foregroundMark x1="80646" y1="37051" x2="80646" y2="37051"/>
                        <a14:foregroundMark x1="81212" y1="36646" x2="81374" y2="37980"/>
                        <a14:foregroundMark x1="83475" y1="40444" x2="82545" y2="42343"/>
                        <a14:foregroundMark x1="82909" y1="45374" x2="81576" y2="47111"/>
                        <a14:foregroundMark x1="48889" y1="86061" x2="49455" y2="89091"/>
                        <a14:foregroundMark x1="24202" y1="63838" x2="26303" y2="71798"/>
                        <a14:foregroundMark x1="23798" y1="66303" x2="22869" y2="70465"/>
                        <a14:foregroundMark x1="77414" y1="61939" x2="75313" y2="71030"/>
                        <a14:foregroundMark x1="77980" y1="65535" x2="78747" y2="68970"/>
                        <a14:foregroundMark x1="72081" y1="70101" x2="74545" y2="71030"/>
                        <a14:foregroundMark x1="45293" y1="48606" x2="46061" y2="52242"/>
                        <a14:foregroundMark x1="40929" y1="51677" x2="45495" y2="53939"/>
                        <a14:foregroundMark x1="56889" y1="47475" x2="54222" y2="53172"/>
                        <a14:foregroundMark x1="55354" y1="53737" x2="62384" y2="51111"/>
                        <a14:foregroundMark x1="47960" y1="14222" x2="47192" y2="16323"/>
                        <a14:foregroundMark x1="51758" y1="7596" x2="51758" y2="7596"/>
                        <a14:foregroundMark x1="54424" y1="12525" x2="54424" y2="12525"/>
                        <a14:foregroundMark x1="49657" y1="9859" x2="49657" y2="9859"/>
                        <a14:foregroundMark x1="49455" y1="11394" x2="49455" y2="11394"/>
                        <a14:foregroundMark x1="50222" y1="14990" x2="50222" y2="14990"/>
                        <a14:foregroundMark x1="51919" y1="17859" x2="51919" y2="17859"/>
                        <a14:foregroundMark x1="50626" y1="20485" x2="50626" y2="20485"/>
                        <a14:foregroundMark x1="78141" y1="62505" x2="78141" y2="62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08" y="615525"/>
            <a:ext cx="6215481" cy="621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54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12BBF294-803F-4458-BA63-43A8B29564DC}"/>
              </a:ext>
            </a:extLst>
          </p:cNvPr>
          <p:cNvSpPr txBox="1"/>
          <p:nvPr/>
        </p:nvSpPr>
        <p:spPr>
          <a:xfrm>
            <a:off x="5645736" y="1733479"/>
            <a:ext cx="5981328" cy="3600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000" spc="-357" dirty="0">
                <a:solidFill>
                  <a:srgbClr val="0070C0"/>
                </a:solidFill>
                <a:latin typeface="Selawik Semibold" panose="020B0702040204020203" pitchFamily="34" charset="0"/>
              </a:rPr>
              <a:t>How can </a:t>
            </a:r>
          </a:p>
          <a:p>
            <a:pPr marL="0" lvl="0" indent="0" algn="ctr">
              <a:lnSpc>
                <a:spcPts val="9396"/>
              </a:lnSpc>
              <a:spcBef>
                <a:spcPct val="0"/>
              </a:spcBef>
            </a:pPr>
            <a:r>
              <a:rPr lang="en-US" sz="8000" spc="-357" dirty="0">
                <a:solidFill>
                  <a:srgbClr val="0070C0"/>
                </a:solidFill>
                <a:latin typeface="Selawik Semibold" panose="020B0702040204020203" pitchFamily="34" charset="0"/>
              </a:rPr>
              <a:t>we help the </a:t>
            </a:r>
          </a:p>
          <a:p>
            <a:pPr marL="0" lvl="0" indent="0" algn="ctr">
              <a:lnSpc>
                <a:spcPts val="9396"/>
              </a:lnSpc>
              <a:spcBef>
                <a:spcPct val="0"/>
              </a:spcBef>
            </a:pPr>
            <a:r>
              <a:rPr lang="en-US" sz="8000" spc="-357" dirty="0">
                <a:solidFill>
                  <a:srgbClr val="0070C0"/>
                </a:solidFill>
                <a:latin typeface="Selawik Semibold" panose="020B0702040204020203" pitchFamily="34" charset="0"/>
              </a:rPr>
              <a:t>Earth?</a:t>
            </a: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4CF6573-4A7B-44C4-A005-4EEBB49F50A8}"/>
              </a:ext>
            </a:extLst>
          </p:cNvPr>
          <p:cNvSpPr/>
          <p:nvPr/>
        </p:nvSpPr>
        <p:spPr>
          <a:xfrm>
            <a:off x="803475" y="1748869"/>
            <a:ext cx="4941652" cy="3890536"/>
          </a:xfrm>
          <a:custGeom>
            <a:avLst/>
            <a:gdLst/>
            <a:ahLst/>
            <a:cxnLst/>
            <a:rect l="l" t="t" r="r" b="b"/>
            <a:pathLst>
              <a:path w="8241373" h="7200900">
                <a:moveTo>
                  <a:pt x="0" y="0"/>
                </a:moveTo>
                <a:lnTo>
                  <a:pt x="8241373" y="0"/>
                </a:lnTo>
                <a:lnTo>
                  <a:pt x="8241373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DD66E-66FA-CBB3-DCF0-D281F770A300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D5A560-39FA-8CE9-90DD-2504E9D22756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BAA0F2E-8A75-6DEC-3869-2D762F7C7664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</a:p>
        </p:txBody>
      </p:sp>
    </p:spTree>
    <p:extLst>
      <p:ext uri="{BB962C8B-B14F-4D97-AF65-F5344CB8AC3E}">
        <p14:creationId xmlns:p14="http://schemas.microsoft.com/office/powerpoint/2010/main" val="1082907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0F338D4-7849-18E6-6C99-5BE8750582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93581" l="7372" r="92570">
                        <a14:foregroundMark x1="10602" y1="67097" x2="10602" y2="67097"/>
                        <a14:foregroundMark x1="16123" y1="72628" x2="16123" y2="72628"/>
                        <a14:foregroundMark x1="17856" y1="65281" x2="17856" y2="65281"/>
                        <a14:foregroundMark x1="13656" y1="82317" x2="13656" y2="82317"/>
                        <a14:foregroundMark x1="14420" y1="83367" x2="14420" y2="83367"/>
                        <a14:foregroundMark x1="58649" y1="28300" x2="58649" y2="28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39" y="1671319"/>
            <a:ext cx="6334539" cy="4606938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3FCE7EC9-A659-6CE6-E67F-3F892A4A8031}"/>
              </a:ext>
            </a:extLst>
          </p:cNvPr>
          <p:cNvGrpSpPr/>
          <p:nvPr/>
        </p:nvGrpSpPr>
        <p:grpSpPr>
          <a:xfrm>
            <a:off x="5264276" y="2951371"/>
            <a:ext cx="6427233" cy="2286551"/>
            <a:chOff x="5264276" y="2951371"/>
            <a:chExt cx="6427233" cy="2286551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252CA917-B953-4FA3-ABD1-272B46B71CBD}"/>
                </a:ext>
              </a:extLst>
            </p:cNvPr>
            <p:cNvSpPr/>
            <p:nvPr/>
          </p:nvSpPr>
          <p:spPr>
            <a:xfrm>
              <a:off x="5264276" y="2951371"/>
              <a:ext cx="6427233" cy="2286551"/>
            </a:xfrm>
            <a:custGeom>
              <a:avLst/>
              <a:gdLst/>
              <a:ahLst/>
              <a:cxnLst/>
              <a:rect l="l" t="t" r="r" b="b"/>
              <a:pathLst>
                <a:path w="7957023" h="4548765">
                  <a:moveTo>
                    <a:pt x="0" y="0"/>
                  </a:moveTo>
                  <a:lnTo>
                    <a:pt x="7957023" y="0"/>
                  </a:lnTo>
                  <a:lnTo>
                    <a:pt x="7957023" y="4548764"/>
                  </a:lnTo>
                  <a:lnTo>
                    <a:pt x="0" y="4548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2" name="TextBox 5">
              <a:extLst>
                <a:ext uri="{FF2B5EF4-FFF2-40B4-BE49-F238E27FC236}">
                  <a16:creationId xmlns:a16="http://schemas.microsoft.com/office/drawing/2014/main" id="{3FCD3E15-D06B-3A26-1925-6ABF4F6055D7}"/>
                </a:ext>
              </a:extLst>
            </p:cNvPr>
            <p:cNvSpPr txBox="1"/>
            <p:nvPr/>
          </p:nvSpPr>
          <p:spPr>
            <a:xfrm>
              <a:off x="5264276" y="3404437"/>
              <a:ext cx="6427233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pick up trash</a:t>
              </a:r>
            </a:p>
          </p:txBody>
        </p: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9B3770C6-FE98-5139-A097-8E20284D9059}"/>
              </a:ext>
            </a:extLst>
          </p:cNvPr>
          <p:cNvSpPr txBox="1"/>
          <p:nvPr/>
        </p:nvSpPr>
        <p:spPr>
          <a:xfrm>
            <a:off x="5264276" y="1766370"/>
            <a:ext cx="4704672" cy="104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3"/>
              </a:lnSpc>
              <a:spcBef>
                <a:spcPct val="0"/>
              </a:spcBef>
            </a:pPr>
            <a:r>
              <a:rPr lang="en-US" sz="8000" spc="-306" dirty="0">
                <a:solidFill>
                  <a:srgbClr val="057DCD"/>
                </a:solidFill>
                <a:latin typeface="Selawik Semibold" panose="020B0702040204020203" pitchFamily="34" charset="0"/>
              </a:rPr>
              <a:t>We can…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AB09A-A390-D54C-EB60-F9C67B584AB1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DA485F6C-85BD-1C39-2B8B-C6005D8311DA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B907035-4D00-6C07-D6CA-8731E1EEBB71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</a:p>
        </p:txBody>
      </p:sp>
    </p:spTree>
    <p:extLst>
      <p:ext uri="{BB962C8B-B14F-4D97-AF65-F5344CB8AC3E}">
        <p14:creationId xmlns:p14="http://schemas.microsoft.com/office/powerpoint/2010/main" val="184817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D361E07-3EB3-0B19-CEE0-EDD83EC9F1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91" b="95800" l="2908" r="99192">
                        <a14:foregroundMark x1="50606" y1="48990" x2="50606" y2="48990"/>
                        <a14:foregroundMark x1="53716" y1="47254" x2="53716" y2="47254"/>
                        <a14:foregroundMark x1="59006" y1="48546" x2="59006" y2="48546"/>
                        <a14:foregroundMark x1="82633" y1="74394" x2="82633" y2="74394"/>
                        <a14:foregroundMark x1="80412" y1="73748" x2="80412" y2="73748"/>
                        <a14:foregroundMark x1="74677" y1="72415" x2="74677" y2="72415"/>
                        <a14:foregroundMark x1="73586" y1="73748" x2="73586" y2="73748"/>
                        <a14:foregroundMark x1="74031" y1="74596" x2="74031" y2="74596"/>
                        <a14:foregroundMark x1="75565" y1="73748" x2="75565" y2="73748"/>
                        <a14:foregroundMark x1="72698" y1="73061" x2="72698" y2="73061"/>
                        <a14:foregroundMark x1="72011" y1="72859" x2="72011" y2="72859"/>
                        <a14:foregroundMark x1="72698" y1="71971" x2="72698" y2="71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7" y="1843433"/>
            <a:ext cx="4502425" cy="450242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12AA7F0-C605-C1F2-6694-88B9744DE8CE}"/>
              </a:ext>
            </a:extLst>
          </p:cNvPr>
          <p:cNvGrpSpPr/>
          <p:nvPr/>
        </p:nvGrpSpPr>
        <p:grpSpPr>
          <a:xfrm>
            <a:off x="5016018" y="2951371"/>
            <a:ext cx="6675491" cy="2286551"/>
            <a:chOff x="5016018" y="2951371"/>
            <a:chExt cx="6675491" cy="2286551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D7CA9D84-063A-C6C6-56CE-FD6D916EBA6E}"/>
                </a:ext>
              </a:extLst>
            </p:cNvPr>
            <p:cNvSpPr/>
            <p:nvPr/>
          </p:nvSpPr>
          <p:spPr>
            <a:xfrm>
              <a:off x="5016018" y="2951371"/>
              <a:ext cx="6675491" cy="2286551"/>
            </a:xfrm>
            <a:custGeom>
              <a:avLst/>
              <a:gdLst/>
              <a:ahLst/>
              <a:cxnLst/>
              <a:rect l="l" t="t" r="r" b="b"/>
              <a:pathLst>
                <a:path w="7957023" h="4548765">
                  <a:moveTo>
                    <a:pt x="0" y="0"/>
                  </a:moveTo>
                  <a:lnTo>
                    <a:pt x="7957023" y="0"/>
                  </a:lnTo>
                  <a:lnTo>
                    <a:pt x="7957023" y="4548764"/>
                  </a:lnTo>
                  <a:lnTo>
                    <a:pt x="0" y="4548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12BBF294-803F-4458-BA63-43A8B29564DC}"/>
                </a:ext>
              </a:extLst>
            </p:cNvPr>
            <p:cNvSpPr txBox="1"/>
            <p:nvPr/>
          </p:nvSpPr>
          <p:spPr>
            <a:xfrm>
              <a:off x="5016018" y="3491917"/>
              <a:ext cx="6675491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9396"/>
                </a:lnSpc>
                <a:spcBef>
                  <a:spcPct val="0"/>
                </a:spcBef>
              </a:pP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plant</a:t>
              </a:r>
              <a:r>
                <a:rPr lang="ko-KR" altLang="en-US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 </a:t>
              </a:r>
              <a:r>
                <a:rPr lang="en-US" altLang="ko-KR" sz="8000" spc="-357" dirty="0">
                  <a:solidFill>
                    <a:srgbClr val="1E3D58"/>
                  </a:solidFill>
                  <a:latin typeface="Selawik Semibold" panose="020B0702040204020203" pitchFamily="34" charset="0"/>
                </a:rPr>
                <a:t>trees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A9E4B3E-A74F-E816-1503-C02DC680315F}"/>
              </a:ext>
            </a:extLst>
          </p:cNvPr>
          <p:cNvSpPr txBox="1"/>
          <p:nvPr/>
        </p:nvSpPr>
        <p:spPr>
          <a:xfrm>
            <a:off x="367747" y="418043"/>
            <a:ext cx="1317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14857D5-BD6B-B681-BF9C-8A3864234BF7}"/>
              </a:ext>
            </a:extLst>
          </p:cNvPr>
          <p:cNvSpPr txBox="1"/>
          <p:nvPr/>
        </p:nvSpPr>
        <p:spPr>
          <a:xfrm>
            <a:off x="3442180" y="433431"/>
            <a:ext cx="65267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92775E"/>
                </a:solidFill>
                <a:latin typeface="맑은 고딕"/>
                <a:ea typeface="맑은 고딕"/>
              </a:rPr>
              <a:t>지구를 위한 실천 방안 묻고 답하는 표현 익히기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360455E9-3919-ECEC-A554-8A07D21DAF71}"/>
              </a:ext>
            </a:extLst>
          </p:cNvPr>
          <p:cNvSpPr txBox="1"/>
          <p:nvPr/>
        </p:nvSpPr>
        <p:spPr>
          <a:xfrm>
            <a:off x="5264276" y="1766370"/>
            <a:ext cx="4704672" cy="1045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3"/>
              </a:lnSpc>
              <a:spcBef>
                <a:spcPct val="0"/>
              </a:spcBef>
            </a:pPr>
            <a:r>
              <a:rPr lang="en-US" sz="8000" spc="-306" dirty="0">
                <a:solidFill>
                  <a:srgbClr val="057DCD"/>
                </a:solidFill>
                <a:latin typeface="Selawik Semibold" panose="020B0702040204020203" pitchFamily="34" charset="0"/>
              </a:rPr>
              <a:t>We can…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A18CAF5E-99F8-228E-81E2-07C448317352}"/>
              </a:ext>
            </a:extLst>
          </p:cNvPr>
          <p:cNvSpPr txBox="1"/>
          <p:nvPr/>
        </p:nvSpPr>
        <p:spPr>
          <a:xfrm>
            <a:off x="1685139" y="448819"/>
            <a:ext cx="1275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1"/>
                </a:solidFill>
                <a:latin typeface="맑은 고딕"/>
                <a:ea typeface="맑은 고딕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7573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3949</TotalTime>
  <Words>1054</Words>
  <Application>Microsoft Office PowerPoint</Application>
  <PresentationFormat>와이드스크린</PresentationFormat>
  <Paragraphs>294</Paragraphs>
  <Slides>43</Slides>
  <Notes>39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43</vt:i4>
      </vt:variant>
    </vt:vector>
  </HeadingPairs>
  <TitlesOfParts>
    <vt:vector size="54" baseType="lpstr">
      <vt:lpstr>Pretendard Medium</vt:lpstr>
      <vt:lpstr>Poetsen One</vt:lpstr>
      <vt:lpstr>Century Gothic</vt:lpstr>
      <vt:lpstr>맑은 고딕</vt:lpstr>
      <vt:lpstr>세방고딕 Regular</vt:lpstr>
      <vt:lpstr>Forte</vt:lpstr>
      <vt:lpstr>Selawik Semibold</vt:lpstr>
      <vt:lpstr>Arial</vt:lpstr>
      <vt:lpstr>함초롬바탕</vt:lpstr>
      <vt:lpstr>CookieRun Bold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seo4 hs</dc:creator>
  <cp:lastModifiedBy>-</cp:lastModifiedBy>
  <cp:revision>532</cp:revision>
  <dcterms:created xsi:type="dcterms:W3CDTF">2022-01-10T08:04:32Z</dcterms:created>
  <dcterms:modified xsi:type="dcterms:W3CDTF">2026-03-25T06:35:49Z</dcterms:modified>
  <cp:contentStatus/>
</cp:coreProperties>
</file>