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60" r:id="rId4"/>
    <p:sldId id="336" r:id="rId5"/>
    <p:sldId id="334" r:id="rId6"/>
    <p:sldId id="337" r:id="rId7"/>
    <p:sldId id="335" r:id="rId8"/>
    <p:sldId id="338" r:id="rId9"/>
    <p:sldId id="262" r:id="rId10"/>
  </p:sldIdLst>
  <p:sldSz cx="24384000" cy="13716000"/>
  <p:notesSz cx="6858000" cy="9144000"/>
  <p:embeddedFontLst>
    <p:embeddedFont>
      <p:font typeface="Tilt Warp Regular" panose="020B0600000101010101" charset="0"/>
      <p:regular r:id="rId11"/>
    </p:embeddedFont>
    <p:embeddedFont>
      <p:font typeface="나눔고딕" panose="020D0604000000000000" pitchFamily="50" charset="-127"/>
      <p:regular r:id="rId12"/>
      <p:bold r:id="rId13"/>
    </p:embeddedFont>
    <p:embeddedFont>
      <p:font typeface="나눔고딕 ExtraBold" panose="020D0904000000000000" pitchFamily="50" charset="-127"/>
      <p:bold r:id="rId14"/>
    </p:embeddedFont>
    <p:embeddedFont>
      <p:font typeface="나눔스퀘어 ExtraBold" panose="020B0600000101010101" pitchFamily="50" charset="-127"/>
      <p:bold r:id="rId15"/>
    </p:embeddedFont>
    <p:embeddedFont>
      <p:font typeface="한컴 말랑말랑 Bold" panose="020F0803000000000000" pitchFamily="50" charset="-127"/>
      <p:bold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D1E8"/>
    <a:srgbClr val="FBBEAD"/>
    <a:srgbClr val="BEAED4"/>
    <a:srgbClr val="7BC8C6"/>
    <a:srgbClr val="FFD96D"/>
    <a:srgbClr val="B0D78F"/>
    <a:srgbClr val="FFF7DF"/>
    <a:srgbClr val="FFFBF5"/>
    <a:srgbClr val="FFFFFF"/>
    <a:srgbClr val="F0ED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67" autoAdjust="0"/>
  </p:normalViewPr>
  <p:slideViewPr>
    <p:cSldViewPr>
      <p:cViewPr varScale="1">
        <p:scale>
          <a:sx n="39" d="100"/>
          <a:sy n="39" d="100"/>
        </p:scale>
        <p:origin x="78" y="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0.png"/><Relationship Id="rId4" Type="http://schemas.openxmlformats.org/officeDocument/2006/relationships/image" Target="../media/image2.png"/><Relationship Id="rId9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2.png"/><Relationship Id="rId9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2.png"/><Relationship Id="rId9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6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2.png"/><Relationship Id="rId9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6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2.png"/><Relationship Id="rId9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7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2.png"/><Relationship Id="rId9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7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2.png"/><Relationship Id="rId9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38.png"/><Relationship Id="rId3" Type="http://schemas.openxmlformats.org/officeDocument/2006/relationships/image" Target="../media/image2.png"/><Relationship Id="rId7" Type="http://schemas.openxmlformats.org/officeDocument/2006/relationships/image" Target="../media/image32.png"/><Relationship Id="rId12" Type="http://schemas.openxmlformats.org/officeDocument/2006/relationships/image" Target="../media/image37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Relationship Id="rId14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DC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333500"/>
            <a:ext cx="21488400" cy="110490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700" y="787400"/>
            <a:ext cx="7581900" cy="12700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989800" y="8331200"/>
            <a:ext cx="5638800" cy="4724400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203200" y="3441700"/>
            <a:ext cx="4737100" cy="4000500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600000">
            <a:off x="3136900" y="10325100"/>
            <a:ext cx="4864100" cy="3543300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0900" y="8559800"/>
            <a:ext cx="1422400" cy="1003300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-3780000">
            <a:off x="22225000" y="6858000"/>
            <a:ext cx="1651000" cy="1168400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98800" y="787400"/>
            <a:ext cx="1600200" cy="1905000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10">
            <a:alphaModFix amt="30000"/>
          </a:blip>
          <a:stretch>
            <a:fillRect/>
          </a:stretch>
        </p:blipFill>
        <p:spPr>
          <a:xfrm>
            <a:off x="3568700" y="8331200"/>
            <a:ext cx="17233900" cy="50800"/>
          </a:xfrm>
          <a:prstGeom prst="rect">
            <a:avLst/>
          </a:prstGeom>
        </p:spPr>
      </p:pic>
      <p:pic>
        <p:nvPicPr>
          <p:cNvPr id="11" name="Picture 1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717800" y="10579100"/>
            <a:ext cx="698500" cy="736600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1463000" y="5842000"/>
            <a:ext cx="698500" cy="736600"/>
          </a:xfrm>
          <a:prstGeom prst="rect">
            <a:avLst/>
          </a:prstGeom>
        </p:spPr>
      </p:pic>
      <p:sp>
        <p:nvSpPr>
          <p:cNvPr id="13" name="TextBox 13"/>
          <p:cNvSpPr txBox="1"/>
          <p:nvPr/>
        </p:nvSpPr>
        <p:spPr>
          <a:xfrm>
            <a:off x="9779000" y="1143000"/>
            <a:ext cx="4826000" cy="5715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>
              <a:lnSpc>
                <a:spcPct val="124499"/>
              </a:lnSpc>
            </a:pPr>
            <a:r>
              <a:rPr lang="ko-KR" altLang="en-US" sz="3199" b="0" i="0" u="none" strike="noStrike" cap="all" dirty="0">
                <a:solidFill>
                  <a:srgbClr val="5A8223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Tilt Warp Regular"/>
              </a:rPr>
              <a:t>직업의 이해와 진로 디자인</a:t>
            </a:r>
            <a:endParaRPr lang="en-US" sz="3199" b="0" i="0" u="none" strike="noStrike" cap="all" dirty="0">
              <a:solidFill>
                <a:srgbClr val="5A8223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  <a:cs typeface="Tilt Warp Regular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5842000" y="4025900"/>
            <a:ext cx="12725400" cy="1689100"/>
          </a:xfrm>
          <a:prstGeom prst="rect">
            <a:avLst/>
          </a:prstGeom>
        </p:spPr>
        <p:txBody>
          <a:bodyPr lIns="0" tIns="186262" rIns="0" bIns="186262" rtlCol="0" anchor="ctr"/>
          <a:lstStyle/>
          <a:p>
            <a:pPr lvl="0" algn="ctr">
              <a:lnSpc>
                <a:spcPct val="83000"/>
              </a:lnSpc>
            </a:pPr>
            <a:endParaRPr lang="en-US" sz="7333" b="0" i="0" u="none" strike="noStrike" cap="all" spc="-200" dirty="0">
              <a:solidFill>
                <a:srgbClr val="67635F"/>
              </a:solidFill>
              <a:latin typeface="나눔고딕" panose="020D0604000000000000" pitchFamily="50" charset="-127"/>
              <a:ea typeface="나눔고딕" panose="020D0604000000000000" pitchFamily="50" charset="-127"/>
              <a:cs typeface="Martel Sans Regular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4102100" y="4838700"/>
            <a:ext cx="16764000" cy="2844800"/>
          </a:xfrm>
          <a:prstGeom prst="rect">
            <a:avLst/>
          </a:prstGeom>
        </p:spPr>
        <p:txBody>
          <a:bodyPr lIns="0" tIns="203195" rIns="0" bIns="203195" rtlCol="0" anchor="ctr"/>
          <a:lstStyle/>
          <a:p>
            <a:pPr lvl="0" algn="ctr">
              <a:lnSpc>
                <a:spcPct val="99600"/>
              </a:lnSpc>
            </a:pPr>
            <a:r>
              <a:rPr lang="ko-KR" altLang="en-US" sz="12000" cap="all" spc="-200" dirty="0">
                <a:solidFill>
                  <a:srgbClr val="67635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Martel Sans ExtraBold"/>
              </a:rPr>
              <a:t>체험 활동을 정리해요</a:t>
            </a:r>
            <a:endParaRPr lang="en-US" sz="12000" cap="all" spc="-200" dirty="0">
              <a:solidFill>
                <a:srgbClr val="67635F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  <a:cs typeface="Martel Sans ExtraBold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3505200" y="9118600"/>
            <a:ext cx="17360900" cy="7620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>
              <a:lnSpc>
                <a:spcPct val="124499"/>
              </a:lnSpc>
            </a:pPr>
            <a:r>
              <a:rPr lang="en-US" altLang="ko-KR" sz="3199" cap="all" spc="-100" dirty="0">
                <a:solidFill>
                  <a:srgbClr val="67635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Martel Sans Bold"/>
              </a:rPr>
              <a:t>9</a:t>
            </a:r>
            <a:r>
              <a:rPr lang="ko-KR" altLang="en-US" sz="3199" b="0" i="0" u="none" strike="noStrike" cap="all" spc="-100" dirty="0">
                <a:solidFill>
                  <a:srgbClr val="67635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Martel Sans Bold"/>
              </a:rPr>
              <a:t>차시</a:t>
            </a:r>
            <a:endParaRPr lang="en-US" sz="3199" b="0" i="0" u="none" strike="noStrike" cap="all" spc="-100" dirty="0">
              <a:solidFill>
                <a:srgbClr val="67635F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  <a:cs typeface="Martel Sans Regula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700" y="927100"/>
            <a:ext cx="22313900" cy="118491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-600000">
            <a:off x="-800100" y="10109200"/>
            <a:ext cx="5753100" cy="41910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700" y="787400"/>
            <a:ext cx="7581900" cy="1270000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27200" y="8597900"/>
            <a:ext cx="698500" cy="736600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0400" y="7099300"/>
            <a:ext cx="1422400" cy="1003300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11600" y="5458278"/>
            <a:ext cx="17500600" cy="3533321"/>
          </a:xfrm>
          <a:prstGeom prst="rect">
            <a:avLst/>
          </a:prstGeom>
        </p:spPr>
      </p:pic>
      <p:sp>
        <p:nvSpPr>
          <p:cNvPr id="11" name="TextBox 11"/>
          <p:cNvSpPr txBox="1"/>
          <p:nvPr/>
        </p:nvSpPr>
        <p:spPr>
          <a:xfrm>
            <a:off x="4572000" y="5661480"/>
            <a:ext cx="15900400" cy="293642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 defTabSz="457200">
              <a:defRPr/>
            </a:pPr>
            <a:r>
              <a:rPr lang="ko-KR" altLang="en-US" sz="7000" cap="all" spc="-100" dirty="0">
                <a:solidFill>
                  <a:srgbClr val="67635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체험 활동 후 활동을 정리하는 </a:t>
            </a:r>
            <a:endParaRPr lang="en-US" altLang="ko-KR" sz="7000" cap="all" spc="-100" dirty="0">
              <a:solidFill>
                <a:srgbClr val="67635F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lvl="0" algn="ctr" defTabSz="457200">
              <a:defRPr/>
            </a:pPr>
            <a:r>
              <a:rPr lang="ko-KR" altLang="en-US" sz="7000" cap="all" spc="-100" dirty="0">
                <a:solidFill>
                  <a:srgbClr val="67635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보고서를 쓸 수 있다</a:t>
            </a:r>
            <a:r>
              <a:rPr lang="en-US" altLang="ko-KR" sz="7000" cap="all" spc="-100" dirty="0">
                <a:solidFill>
                  <a:srgbClr val="67635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4368800" y="9664700"/>
            <a:ext cx="876300" cy="520700"/>
          </a:xfrm>
          <a:prstGeom prst="rect">
            <a:avLst/>
          </a:prstGeom>
        </p:spPr>
        <p:txBody>
          <a:bodyPr lIns="0" tIns="37252" rIns="0" bIns="37252" rtlCol="0" anchor="ctr"/>
          <a:lstStyle/>
          <a:p>
            <a:pPr lvl="0" algn="ctr">
              <a:lnSpc>
                <a:spcPct val="99600"/>
              </a:lnSpc>
            </a:pPr>
            <a:endParaRPr lang="en-US" sz="2933" b="0" i="0" u="none" strike="noStrike" cap="all" dirty="0">
              <a:solidFill>
                <a:srgbClr val="FFFFFF"/>
              </a:solidFill>
              <a:latin typeface="Tilt Warp Regular"/>
              <a:ea typeface="Tilt Warp Regular"/>
              <a:cs typeface="Tilt Warp Regular"/>
            </a:endParaRPr>
          </a:p>
        </p:txBody>
      </p:sp>
      <p:pic>
        <p:nvPicPr>
          <p:cNvPr id="38" name="Picture 3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085300" y="2489200"/>
            <a:ext cx="698500" cy="736600"/>
          </a:xfrm>
          <a:prstGeom prst="rect">
            <a:avLst/>
          </a:prstGeom>
        </p:spPr>
      </p:pic>
      <p:pic>
        <p:nvPicPr>
          <p:cNvPr id="39" name="Picture 3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-3780000">
            <a:off x="22631400" y="3378200"/>
            <a:ext cx="1384300" cy="977900"/>
          </a:xfrm>
          <a:prstGeom prst="rect">
            <a:avLst/>
          </a:prstGeom>
        </p:spPr>
      </p:pic>
      <p:sp>
        <p:nvSpPr>
          <p:cNvPr id="40" name="TextBox 40"/>
          <p:cNvSpPr txBox="1"/>
          <p:nvPr/>
        </p:nvSpPr>
        <p:spPr>
          <a:xfrm>
            <a:off x="13563600" y="9664700"/>
            <a:ext cx="876300" cy="520700"/>
          </a:xfrm>
          <a:prstGeom prst="rect">
            <a:avLst/>
          </a:prstGeom>
        </p:spPr>
        <p:txBody>
          <a:bodyPr lIns="0" tIns="37252" rIns="0" bIns="37252" rtlCol="0" anchor="ctr"/>
          <a:lstStyle/>
          <a:p>
            <a:pPr lvl="0" algn="ctr">
              <a:lnSpc>
                <a:spcPct val="99600"/>
              </a:lnSpc>
            </a:pPr>
            <a:r>
              <a:rPr lang="en-US" sz="2933" b="0" i="0" u="none" strike="noStrike" cap="all">
                <a:solidFill>
                  <a:srgbClr val="FFFFFF"/>
                </a:solidFill>
                <a:latin typeface="Tilt Warp Regular"/>
                <a:ea typeface="Tilt Warp Regular"/>
                <a:cs typeface="Tilt Warp Regular"/>
              </a:rPr>
              <a:t>8</a:t>
            </a:r>
          </a:p>
        </p:txBody>
      </p:sp>
      <p:pic>
        <p:nvPicPr>
          <p:cNvPr id="52" name="Picture 10">
            <a:extLst>
              <a:ext uri="{FF2B5EF4-FFF2-40B4-BE49-F238E27FC236}">
                <a16:creationId xmlns:a16="http://schemas.microsoft.com/office/drawing/2014/main" id="{12F895CA-31B0-3845-A294-61B0BCADD6E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11600" y="2817368"/>
            <a:ext cx="3429000" cy="1104900"/>
          </a:xfrm>
          <a:prstGeom prst="rect">
            <a:avLst/>
          </a:prstGeom>
        </p:spPr>
      </p:pic>
      <p:sp>
        <p:nvSpPr>
          <p:cNvPr id="45" name="TextBox 7">
            <a:extLst>
              <a:ext uri="{FF2B5EF4-FFF2-40B4-BE49-F238E27FC236}">
                <a16:creationId xmlns:a16="http://schemas.microsoft.com/office/drawing/2014/main" id="{D8AFB3F3-EB86-240D-8ADB-1A8F21136447}"/>
              </a:ext>
            </a:extLst>
          </p:cNvPr>
          <p:cNvSpPr txBox="1"/>
          <p:nvPr/>
        </p:nvSpPr>
        <p:spPr>
          <a:xfrm>
            <a:off x="4572000" y="3028461"/>
            <a:ext cx="2436586" cy="593367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>
              <a:lnSpc>
                <a:spcPct val="124499"/>
              </a:lnSpc>
            </a:pPr>
            <a:r>
              <a:rPr lang="ko-KR" altLang="en-US" sz="4000" b="0" i="0" u="none" strike="noStrike" cap="all" dirty="0">
                <a:solidFill>
                  <a:srgbClr val="5A8223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Tilt Warp Regular"/>
              </a:rPr>
              <a:t>학습 목표</a:t>
            </a:r>
            <a:endParaRPr lang="en-US" sz="4000" b="0" i="0" u="none" strike="noStrike" cap="all" dirty="0">
              <a:solidFill>
                <a:srgbClr val="5A8223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  <a:cs typeface="Tilt Warp Regular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1A68E3F9-DFC1-4FCD-AA97-E1E381CBF9F8}"/>
              </a:ext>
            </a:extLst>
          </p:cNvPr>
          <p:cNvSpPr txBox="1"/>
          <p:nvPr/>
        </p:nvSpPr>
        <p:spPr>
          <a:xfrm>
            <a:off x="9779000" y="1143000"/>
            <a:ext cx="4826000" cy="5715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>
              <a:lnSpc>
                <a:spcPct val="124499"/>
              </a:lnSpc>
            </a:pPr>
            <a:r>
              <a:rPr lang="ko-KR" altLang="en-US" sz="3199" cap="all" dirty="0">
                <a:solidFill>
                  <a:srgbClr val="5A8223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Tilt Warp Regular"/>
              </a:rPr>
              <a:t>체험 활동을 정리해요</a:t>
            </a:r>
            <a:endParaRPr lang="en-US" sz="3199" b="0" i="0" u="none" strike="noStrike" cap="all" dirty="0">
              <a:solidFill>
                <a:srgbClr val="5A8223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  <a:cs typeface="Tilt Warp Regular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050" y="820057"/>
            <a:ext cx="22313900" cy="118491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3814" y="4714010"/>
            <a:ext cx="17741900" cy="1511300"/>
          </a:xfrm>
          <a:prstGeom prst="rect">
            <a:avLst/>
          </a:prstGeom>
        </p:spPr>
      </p:pic>
      <p:sp>
        <p:nvSpPr>
          <p:cNvPr id="5" name="TextBox 5"/>
          <p:cNvSpPr txBox="1"/>
          <p:nvPr/>
        </p:nvSpPr>
        <p:spPr>
          <a:xfrm>
            <a:off x="5262233" y="4975267"/>
            <a:ext cx="13141881" cy="10033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r>
              <a:rPr lang="ko-KR" altLang="en-US" sz="35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체험 활동을 한 후 활동을 정리하는 보고서를 써 봅시다</a:t>
            </a:r>
            <a:r>
              <a:rPr lang="en-US" altLang="ko-KR" sz="35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</a:t>
            </a:r>
            <a:endParaRPr lang="en-US" sz="3500" dirty="0">
              <a:solidFill>
                <a:srgbClr val="67635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pic>
        <p:nvPicPr>
          <p:cNvPr id="12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700" y="787400"/>
            <a:ext cx="7581900" cy="1270000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67614" y="1907310"/>
            <a:ext cx="6604000" cy="5537200"/>
          </a:xfrm>
          <a:prstGeom prst="rect">
            <a:avLst/>
          </a:prstGeom>
        </p:spPr>
      </p:pic>
      <p:pic>
        <p:nvPicPr>
          <p:cNvPr id="14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2040000">
            <a:off x="18302514" y="1780310"/>
            <a:ext cx="2527300" cy="1625600"/>
          </a:xfrm>
          <a:prstGeom prst="rect">
            <a:avLst/>
          </a:prstGeom>
        </p:spPr>
      </p:pic>
      <p:pic>
        <p:nvPicPr>
          <p:cNvPr id="15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769614" y="7673110"/>
            <a:ext cx="698500" cy="736600"/>
          </a:xfrm>
          <a:prstGeom prst="rect">
            <a:avLst/>
          </a:prstGeom>
        </p:spPr>
      </p:pic>
      <p:pic>
        <p:nvPicPr>
          <p:cNvPr id="16" name="Pictur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-240000">
            <a:off x="16308614" y="3012210"/>
            <a:ext cx="1384300" cy="977900"/>
          </a:xfrm>
          <a:prstGeom prst="rect">
            <a:avLst/>
          </a:prstGeom>
        </p:spPr>
      </p:pic>
      <p:sp>
        <p:nvSpPr>
          <p:cNvPr id="18" name="TextBox 18"/>
          <p:cNvSpPr txBox="1"/>
          <p:nvPr/>
        </p:nvSpPr>
        <p:spPr>
          <a:xfrm>
            <a:off x="5155630" y="2591913"/>
            <a:ext cx="11120561" cy="1930400"/>
          </a:xfrm>
          <a:prstGeom prst="rect">
            <a:avLst/>
          </a:prstGeom>
        </p:spPr>
        <p:txBody>
          <a:bodyPr lIns="0" tIns="152396" rIns="0" bIns="152396" rtlCol="0" anchor="ctr"/>
          <a:lstStyle/>
          <a:p>
            <a:pPr lvl="0" algn="l">
              <a:lnSpc>
                <a:spcPct val="91299"/>
              </a:lnSpc>
            </a:pPr>
            <a:r>
              <a:rPr lang="ko-KR" altLang="en-US" sz="8000" b="0" i="0" u="none" strike="noStrike" cap="all" spc="-200" dirty="0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체험 활동을 </a:t>
            </a:r>
            <a:r>
              <a:rPr lang="ko-KR" altLang="en-US" sz="8000" cap="all" spc="-200" dirty="0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정리</a:t>
            </a:r>
            <a:r>
              <a:rPr lang="ko-KR" altLang="en-US" sz="8000" b="0" i="0" u="none" strike="noStrike" cap="all" spc="-200" dirty="0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해요</a:t>
            </a:r>
            <a:endParaRPr lang="en-US" sz="8000" b="0" i="0" u="none" strike="noStrike" cap="all" spc="-200" dirty="0">
              <a:solidFill>
                <a:srgbClr val="67635F"/>
              </a:solidFill>
              <a:latin typeface="한컴 말랑말랑 Bold" panose="020F0803000000000000" pitchFamily="50" charset="-127"/>
              <a:ea typeface="한컴 말랑말랑 Bold" panose="020F0803000000000000" pitchFamily="50" charset="-127"/>
              <a:cs typeface="Martel Sans ExtraBold"/>
            </a:endParaRPr>
          </a:p>
        </p:txBody>
      </p:sp>
      <p:pic>
        <p:nvPicPr>
          <p:cNvPr id="20" name="Picture 9">
            <a:extLst>
              <a:ext uri="{FF2B5EF4-FFF2-40B4-BE49-F238E27FC236}">
                <a16:creationId xmlns:a16="http://schemas.microsoft.com/office/drawing/2014/main" id="{D8A08236-1B98-2962-FAEC-9DB9AA371A9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51514" y="4971719"/>
            <a:ext cx="1003300" cy="1003300"/>
          </a:xfrm>
          <a:prstGeom prst="rect">
            <a:avLst/>
          </a:prstGeom>
        </p:spPr>
      </p:pic>
      <p:sp>
        <p:nvSpPr>
          <p:cNvPr id="21" name="TextBox 10">
            <a:extLst>
              <a:ext uri="{FF2B5EF4-FFF2-40B4-BE49-F238E27FC236}">
                <a16:creationId xmlns:a16="http://schemas.microsoft.com/office/drawing/2014/main" id="{A22A4F85-2271-7DA8-F997-535C431667CF}"/>
              </a:ext>
            </a:extLst>
          </p:cNvPr>
          <p:cNvSpPr txBox="1"/>
          <p:nvPr/>
        </p:nvSpPr>
        <p:spPr>
          <a:xfrm>
            <a:off x="4015014" y="5213019"/>
            <a:ext cx="876300" cy="520700"/>
          </a:xfrm>
          <a:prstGeom prst="rect">
            <a:avLst/>
          </a:prstGeom>
        </p:spPr>
        <p:txBody>
          <a:bodyPr lIns="0" tIns="37252" rIns="0" bIns="37252" rtlCol="0" anchor="ctr"/>
          <a:lstStyle/>
          <a:p>
            <a:pPr algn="ctr">
              <a:lnSpc>
                <a:spcPct val="99600"/>
              </a:lnSpc>
            </a:pPr>
            <a:r>
              <a:rPr lang="en-US" sz="2933" cap="all" dirty="0">
                <a:solidFill>
                  <a:srgbClr val="FFFFF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</a:p>
        </p:txBody>
      </p:sp>
      <p:pic>
        <p:nvPicPr>
          <p:cNvPr id="4" name="그림 3" descr="그래픽, 폰트, 로고, 그린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35A8A8A-11F3-DD73-666F-5C1BE7313CE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69557" y="2844749"/>
            <a:ext cx="1676400" cy="1450834"/>
          </a:xfrm>
          <a:prstGeom prst="rect">
            <a:avLst/>
          </a:prstGeom>
        </p:spPr>
      </p:pic>
      <p:sp>
        <p:nvSpPr>
          <p:cNvPr id="6" name="TextBox 13">
            <a:extLst>
              <a:ext uri="{FF2B5EF4-FFF2-40B4-BE49-F238E27FC236}">
                <a16:creationId xmlns:a16="http://schemas.microsoft.com/office/drawing/2014/main" id="{0415B96A-130C-102E-5A11-283AD8A568C2}"/>
              </a:ext>
            </a:extLst>
          </p:cNvPr>
          <p:cNvSpPr txBox="1"/>
          <p:nvPr/>
        </p:nvSpPr>
        <p:spPr>
          <a:xfrm>
            <a:off x="9779000" y="1143000"/>
            <a:ext cx="4826000" cy="5715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>
              <a:lnSpc>
                <a:spcPct val="124499"/>
              </a:lnSpc>
            </a:pPr>
            <a:r>
              <a:rPr lang="ko-KR" altLang="en-US" sz="3199" cap="all" dirty="0">
                <a:solidFill>
                  <a:srgbClr val="5A8223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Tilt Warp Regular"/>
              </a:rPr>
              <a:t>체험 활동을 정리해요</a:t>
            </a:r>
            <a:endParaRPr lang="en-US" sz="3199" b="0" i="0" u="none" strike="noStrike" cap="all" dirty="0">
              <a:solidFill>
                <a:srgbClr val="5A8223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  <a:cs typeface="Tilt Warp Regular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F664EA4-7CC8-2584-43E1-36915C3B8CC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4724" y="6294169"/>
            <a:ext cx="11066672" cy="5756646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D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91095B-6215-9881-D527-7D778A422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07D27748-7C74-CB18-EF0C-45A60EF41E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050" y="820057"/>
            <a:ext cx="22313900" cy="11849100"/>
          </a:xfrm>
          <a:prstGeom prst="rect">
            <a:avLst/>
          </a:prstGeom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911CA1E2-7714-7127-8039-DB494A56BB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3814" y="4714010"/>
            <a:ext cx="17741900" cy="1511300"/>
          </a:xfrm>
          <a:prstGeom prst="rect">
            <a:avLst/>
          </a:prstGeom>
        </p:spPr>
      </p:pic>
      <p:sp>
        <p:nvSpPr>
          <p:cNvPr id="5" name="TextBox 5">
            <a:extLst>
              <a:ext uri="{FF2B5EF4-FFF2-40B4-BE49-F238E27FC236}">
                <a16:creationId xmlns:a16="http://schemas.microsoft.com/office/drawing/2014/main" id="{3E0A5B0D-8AF7-706F-ADA2-BD2EFDE8B8B0}"/>
              </a:ext>
            </a:extLst>
          </p:cNvPr>
          <p:cNvSpPr txBox="1"/>
          <p:nvPr/>
        </p:nvSpPr>
        <p:spPr>
          <a:xfrm>
            <a:off x="5262233" y="4975267"/>
            <a:ext cx="13141881" cy="10033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r>
              <a:rPr lang="ko-KR" altLang="en-US" sz="35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체험 활동을 한 후 활동을 정리하는 보고서를 써 봅시다</a:t>
            </a:r>
            <a:r>
              <a:rPr lang="en-US" altLang="ko-KR" sz="35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</a:t>
            </a:r>
            <a:endParaRPr lang="en-US" sz="3500" dirty="0">
              <a:solidFill>
                <a:srgbClr val="67635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pic>
        <p:nvPicPr>
          <p:cNvPr id="12" name="Picture 12">
            <a:extLst>
              <a:ext uri="{FF2B5EF4-FFF2-40B4-BE49-F238E27FC236}">
                <a16:creationId xmlns:a16="http://schemas.microsoft.com/office/drawing/2014/main" id="{2D18AC8C-ED70-FEC0-A98F-1A4DB32CF7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700" y="787400"/>
            <a:ext cx="7581900" cy="1270000"/>
          </a:xfrm>
          <a:prstGeom prst="rect">
            <a:avLst/>
          </a:prstGeom>
        </p:spPr>
      </p:pic>
      <p:pic>
        <p:nvPicPr>
          <p:cNvPr id="13" name="Picture 13">
            <a:extLst>
              <a:ext uri="{FF2B5EF4-FFF2-40B4-BE49-F238E27FC236}">
                <a16:creationId xmlns:a16="http://schemas.microsoft.com/office/drawing/2014/main" id="{11E82169-38EE-7953-E111-0B698281AD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67614" y="1907310"/>
            <a:ext cx="6604000" cy="5537200"/>
          </a:xfrm>
          <a:prstGeom prst="rect">
            <a:avLst/>
          </a:prstGeom>
        </p:spPr>
      </p:pic>
      <p:pic>
        <p:nvPicPr>
          <p:cNvPr id="14" name="Picture 14">
            <a:extLst>
              <a:ext uri="{FF2B5EF4-FFF2-40B4-BE49-F238E27FC236}">
                <a16:creationId xmlns:a16="http://schemas.microsoft.com/office/drawing/2014/main" id="{9990507A-2D9B-65F8-EF41-495745DEC4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2040000">
            <a:off x="18302514" y="1780310"/>
            <a:ext cx="2527300" cy="1625600"/>
          </a:xfrm>
          <a:prstGeom prst="rect">
            <a:avLst/>
          </a:prstGeom>
        </p:spPr>
      </p:pic>
      <p:pic>
        <p:nvPicPr>
          <p:cNvPr id="15" name="Picture 15">
            <a:extLst>
              <a:ext uri="{FF2B5EF4-FFF2-40B4-BE49-F238E27FC236}">
                <a16:creationId xmlns:a16="http://schemas.microsoft.com/office/drawing/2014/main" id="{C8093F1A-D97D-4165-F40D-E71319362E3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769614" y="7673110"/>
            <a:ext cx="698500" cy="736600"/>
          </a:xfrm>
          <a:prstGeom prst="rect">
            <a:avLst/>
          </a:prstGeom>
        </p:spPr>
      </p:pic>
      <p:pic>
        <p:nvPicPr>
          <p:cNvPr id="16" name="Picture 16">
            <a:extLst>
              <a:ext uri="{FF2B5EF4-FFF2-40B4-BE49-F238E27FC236}">
                <a16:creationId xmlns:a16="http://schemas.microsoft.com/office/drawing/2014/main" id="{0D37D362-D5F1-DE76-F337-83F4CBCFD1F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-240000">
            <a:off x="16308614" y="3012210"/>
            <a:ext cx="1384300" cy="977900"/>
          </a:xfrm>
          <a:prstGeom prst="rect">
            <a:avLst/>
          </a:prstGeom>
        </p:spPr>
      </p:pic>
      <p:sp>
        <p:nvSpPr>
          <p:cNvPr id="18" name="TextBox 18">
            <a:extLst>
              <a:ext uri="{FF2B5EF4-FFF2-40B4-BE49-F238E27FC236}">
                <a16:creationId xmlns:a16="http://schemas.microsoft.com/office/drawing/2014/main" id="{2C8A4199-C192-CC1D-3946-29E4FE9CD49F}"/>
              </a:ext>
            </a:extLst>
          </p:cNvPr>
          <p:cNvSpPr txBox="1"/>
          <p:nvPr/>
        </p:nvSpPr>
        <p:spPr>
          <a:xfrm>
            <a:off x="5155630" y="2591913"/>
            <a:ext cx="11120561" cy="1930400"/>
          </a:xfrm>
          <a:prstGeom prst="rect">
            <a:avLst/>
          </a:prstGeom>
        </p:spPr>
        <p:txBody>
          <a:bodyPr lIns="0" tIns="152396" rIns="0" bIns="152396" rtlCol="0" anchor="ctr"/>
          <a:lstStyle/>
          <a:p>
            <a:pPr lvl="0" algn="l">
              <a:lnSpc>
                <a:spcPct val="91299"/>
              </a:lnSpc>
            </a:pPr>
            <a:r>
              <a:rPr lang="ko-KR" altLang="en-US" sz="8000" b="0" i="0" u="none" strike="noStrike" cap="all" spc="-200" dirty="0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체험 활동을 </a:t>
            </a:r>
            <a:r>
              <a:rPr lang="ko-KR" altLang="en-US" sz="8000" cap="all" spc="-200" dirty="0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정리</a:t>
            </a:r>
            <a:r>
              <a:rPr lang="ko-KR" altLang="en-US" sz="8000" b="0" i="0" u="none" strike="noStrike" cap="all" spc="-200" dirty="0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해요</a:t>
            </a:r>
            <a:endParaRPr lang="en-US" sz="8000" b="0" i="0" u="none" strike="noStrike" cap="all" spc="-200" dirty="0">
              <a:solidFill>
                <a:srgbClr val="67635F"/>
              </a:solidFill>
              <a:latin typeface="한컴 말랑말랑 Bold" panose="020F0803000000000000" pitchFamily="50" charset="-127"/>
              <a:ea typeface="한컴 말랑말랑 Bold" panose="020F0803000000000000" pitchFamily="50" charset="-127"/>
              <a:cs typeface="Martel Sans ExtraBold"/>
            </a:endParaRPr>
          </a:p>
        </p:txBody>
      </p:sp>
      <p:pic>
        <p:nvPicPr>
          <p:cNvPr id="20" name="Picture 9">
            <a:extLst>
              <a:ext uri="{FF2B5EF4-FFF2-40B4-BE49-F238E27FC236}">
                <a16:creationId xmlns:a16="http://schemas.microsoft.com/office/drawing/2014/main" id="{AC33A796-1611-EB9B-0D6E-FAF6EC87988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51514" y="4971719"/>
            <a:ext cx="1003300" cy="1003300"/>
          </a:xfrm>
          <a:prstGeom prst="rect">
            <a:avLst/>
          </a:prstGeom>
        </p:spPr>
      </p:pic>
      <p:sp>
        <p:nvSpPr>
          <p:cNvPr id="21" name="TextBox 10">
            <a:extLst>
              <a:ext uri="{FF2B5EF4-FFF2-40B4-BE49-F238E27FC236}">
                <a16:creationId xmlns:a16="http://schemas.microsoft.com/office/drawing/2014/main" id="{01D6E3C1-AB21-F1A4-0F15-4E760DAB6718}"/>
              </a:ext>
            </a:extLst>
          </p:cNvPr>
          <p:cNvSpPr txBox="1"/>
          <p:nvPr/>
        </p:nvSpPr>
        <p:spPr>
          <a:xfrm>
            <a:off x="4015014" y="5213019"/>
            <a:ext cx="876300" cy="520700"/>
          </a:xfrm>
          <a:prstGeom prst="rect">
            <a:avLst/>
          </a:prstGeom>
        </p:spPr>
        <p:txBody>
          <a:bodyPr lIns="0" tIns="37252" rIns="0" bIns="37252" rtlCol="0" anchor="ctr"/>
          <a:lstStyle/>
          <a:p>
            <a:pPr algn="ctr">
              <a:lnSpc>
                <a:spcPct val="99600"/>
              </a:lnSpc>
            </a:pPr>
            <a:r>
              <a:rPr lang="en-US" sz="2933" cap="all" dirty="0">
                <a:solidFill>
                  <a:srgbClr val="FFFFF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</a:p>
        </p:txBody>
      </p:sp>
      <p:pic>
        <p:nvPicPr>
          <p:cNvPr id="4" name="그림 3" descr="그래픽, 폰트, 로고, 그린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0AF0A5C-DAAF-A3B8-404D-4514EACA82F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69557" y="2844749"/>
            <a:ext cx="1676400" cy="1450834"/>
          </a:xfrm>
          <a:prstGeom prst="rect">
            <a:avLst/>
          </a:prstGeom>
        </p:spPr>
      </p:pic>
      <p:sp>
        <p:nvSpPr>
          <p:cNvPr id="6" name="TextBox 13">
            <a:extLst>
              <a:ext uri="{FF2B5EF4-FFF2-40B4-BE49-F238E27FC236}">
                <a16:creationId xmlns:a16="http://schemas.microsoft.com/office/drawing/2014/main" id="{AA938CD2-7CD1-1C87-20C9-57F49445D2E7}"/>
              </a:ext>
            </a:extLst>
          </p:cNvPr>
          <p:cNvSpPr txBox="1"/>
          <p:nvPr/>
        </p:nvSpPr>
        <p:spPr>
          <a:xfrm>
            <a:off x="9779000" y="1143000"/>
            <a:ext cx="4826000" cy="5715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>
              <a:lnSpc>
                <a:spcPct val="124499"/>
              </a:lnSpc>
            </a:pPr>
            <a:r>
              <a:rPr lang="ko-KR" altLang="en-US" sz="3199" cap="all" dirty="0">
                <a:solidFill>
                  <a:srgbClr val="5A8223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Tilt Warp Regular"/>
              </a:rPr>
              <a:t>체험 활동을 정리해요</a:t>
            </a:r>
            <a:endParaRPr lang="en-US" sz="3199" b="0" i="0" u="none" strike="noStrike" cap="all" dirty="0">
              <a:solidFill>
                <a:srgbClr val="5A8223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  <a:cs typeface="Tilt Warp Regular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86EF3AB-2329-64DC-EE65-83E5CCB9861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4724" y="6294169"/>
            <a:ext cx="11066672" cy="5756646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12C28D84-0B85-7F59-F9DE-4F4CF4EAF304}"/>
              </a:ext>
            </a:extLst>
          </p:cNvPr>
          <p:cNvSpPr txBox="1"/>
          <p:nvPr/>
        </p:nvSpPr>
        <p:spPr>
          <a:xfrm>
            <a:off x="10058400" y="9372599"/>
            <a:ext cx="6858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0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국립 과천 과학관 첨단 기술관</a:t>
            </a:r>
            <a:endParaRPr lang="en-US" altLang="ko-KR" sz="3000" dirty="0">
              <a:solidFill>
                <a:srgbClr val="00B0F0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71416A7-2AE7-2D04-8FF3-1FD3349D8CDB}"/>
              </a:ext>
            </a:extLst>
          </p:cNvPr>
          <p:cNvSpPr txBox="1"/>
          <p:nvPr/>
        </p:nvSpPr>
        <p:spPr>
          <a:xfrm>
            <a:off x="10058400" y="10157709"/>
            <a:ext cx="6858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0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가상 증강 현실 전문가</a:t>
            </a:r>
            <a:endParaRPr lang="en-US" altLang="ko-KR" sz="3000" dirty="0">
              <a:solidFill>
                <a:srgbClr val="00B0F0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18C984A-E20F-0933-27ED-47647CFC1CA2}"/>
              </a:ext>
            </a:extLst>
          </p:cNvPr>
          <p:cNvSpPr txBox="1"/>
          <p:nvPr/>
        </p:nvSpPr>
        <p:spPr>
          <a:xfrm>
            <a:off x="10142764" y="10991450"/>
            <a:ext cx="6858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5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가상 증강 현실 체험관을 운영하며 학생들에게</a:t>
            </a:r>
          </a:p>
          <a:p>
            <a:r>
              <a:rPr lang="ko-KR" altLang="en-US" sz="25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가상 증강 현실 기술과 체험을 안내</a:t>
            </a:r>
            <a:endParaRPr lang="en-US" altLang="ko-KR" sz="2500" dirty="0">
              <a:solidFill>
                <a:srgbClr val="00B0F0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71989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D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D2BA83B-2DC9-6558-011E-BE1191FB4D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326D4FD0-5BA8-4305-19DA-ED39A9F4EE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050" y="820057"/>
            <a:ext cx="22313900" cy="11849100"/>
          </a:xfrm>
          <a:prstGeom prst="rect">
            <a:avLst/>
          </a:prstGeom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2A425D14-DD80-52CF-8AED-D9118AE11C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3814" y="4714010"/>
            <a:ext cx="17741900" cy="1511300"/>
          </a:xfrm>
          <a:prstGeom prst="rect">
            <a:avLst/>
          </a:prstGeom>
        </p:spPr>
      </p:pic>
      <p:sp>
        <p:nvSpPr>
          <p:cNvPr id="5" name="TextBox 5">
            <a:extLst>
              <a:ext uri="{FF2B5EF4-FFF2-40B4-BE49-F238E27FC236}">
                <a16:creationId xmlns:a16="http://schemas.microsoft.com/office/drawing/2014/main" id="{960BFCDD-D483-A9CC-45F6-6228CB995BBB}"/>
              </a:ext>
            </a:extLst>
          </p:cNvPr>
          <p:cNvSpPr txBox="1"/>
          <p:nvPr/>
        </p:nvSpPr>
        <p:spPr>
          <a:xfrm>
            <a:off x="5262233" y="4975267"/>
            <a:ext cx="13141881" cy="10033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r>
              <a:rPr lang="ko-KR" altLang="en-US" sz="35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체험 활동을 한 후 활동을 정리하는 보고서를 써 봅시다</a:t>
            </a:r>
            <a:r>
              <a:rPr lang="en-US" altLang="ko-KR" sz="35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</a:t>
            </a:r>
            <a:endParaRPr lang="en-US" sz="3500" dirty="0">
              <a:solidFill>
                <a:srgbClr val="67635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pic>
        <p:nvPicPr>
          <p:cNvPr id="12" name="Picture 12">
            <a:extLst>
              <a:ext uri="{FF2B5EF4-FFF2-40B4-BE49-F238E27FC236}">
                <a16:creationId xmlns:a16="http://schemas.microsoft.com/office/drawing/2014/main" id="{DE04789F-682D-5553-1B10-3E108B98CF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700" y="787400"/>
            <a:ext cx="7581900" cy="1270000"/>
          </a:xfrm>
          <a:prstGeom prst="rect">
            <a:avLst/>
          </a:prstGeom>
        </p:spPr>
      </p:pic>
      <p:pic>
        <p:nvPicPr>
          <p:cNvPr id="13" name="Picture 13">
            <a:extLst>
              <a:ext uri="{FF2B5EF4-FFF2-40B4-BE49-F238E27FC236}">
                <a16:creationId xmlns:a16="http://schemas.microsoft.com/office/drawing/2014/main" id="{DFE9F1B0-B71E-7B1B-D10E-96C263457E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67614" y="1907310"/>
            <a:ext cx="6604000" cy="5537200"/>
          </a:xfrm>
          <a:prstGeom prst="rect">
            <a:avLst/>
          </a:prstGeom>
        </p:spPr>
      </p:pic>
      <p:pic>
        <p:nvPicPr>
          <p:cNvPr id="14" name="Picture 14">
            <a:extLst>
              <a:ext uri="{FF2B5EF4-FFF2-40B4-BE49-F238E27FC236}">
                <a16:creationId xmlns:a16="http://schemas.microsoft.com/office/drawing/2014/main" id="{2BE1E494-3CE6-9D29-57AF-034C1051C7F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2040000">
            <a:off x="18302514" y="1780310"/>
            <a:ext cx="2527300" cy="1625600"/>
          </a:xfrm>
          <a:prstGeom prst="rect">
            <a:avLst/>
          </a:prstGeom>
        </p:spPr>
      </p:pic>
      <p:pic>
        <p:nvPicPr>
          <p:cNvPr id="15" name="Picture 15">
            <a:extLst>
              <a:ext uri="{FF2B5EF4-FFF2-40B4-BE49-F238E27FC236}">
                <a16:creationId xmlns:a16="http://schemas.microsoft.com/office/drawing/2014/main" id="{C7642B18-F0F0-E5B6-55B1-F5D5FDD0B42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769614" y="7673110"/>
            <a:ext cx="698500" cy="736600"/>
          </a:xfrm>
          <a:prstGeom prst="rect">
            <a:avLst/>
          </a:prstGeom>
        </p:spPr>
      </p:pic>
      <p:pic>
        <p:nvPicPr>
          <p:cNvPr id="16" name="Picture 16">
            <a:extLst>
              <a:ext uri="{FF2B5EF4-FFF2-40B4-BE49-F238E27FC236}">
                <a16:creationId xmlns:a16="http://schemas.microsoft.com/office/drawing/2014/main" id="{C22E0841-DA88-BD93-72D3-B4A9F820D2D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-240000">
            <a:off x="16308614" y="3012210"/>
            <a:ext cx="1384300" cy="977900"/>
          </a:xfrm>
          <a:prstGeom prst="rect">
            <a:avLst/>
          </a:prstGeom>
        </p:spPr>
      </p:pic>
      <p:sp>
        <p:nvSpPr>
          <p:cNvPr id="18" name="TextBox 18">
            <a:extLst>
              <a:ext uri="{FF2B5EF4-FFF2-40B4-BE49-F238E27FC236}">
                <a16:creationId xmlns:a16="http://schemas.microsoft.com/office/drawing/2014/main" id="{F35F0B40-BF6B-DC9F-8197-5ED09CBA9483}"/>
              </a:ext>
            </a:extLst>
          </p:cNvPr>
          <p:cNvSpPr txBox="1"/>
          <p:nvPr/>
        </p:nvSpPr>
        <p:spPr>
          <a:xfrm>
            <a:off x="5155630" y="2591913"/>
            <a:ext cx="11120561" cy="1930400"/>
          </a:xfrm>
          <a:prstGeom prst="rect">
            <a:avLst/>
          </a:prstGeom>
        </p:spPr>
        <p:txBody>
          <a:bodyPr lIns="0" tIns="152396" rIns="0" bIns="152396" rtlCol="0" anchor="ctr"/>
          <a:lstStyle/>
          <a:p>
            <a:pPr lvl="0" algn="l">
              <a:lnSpc>
                <a:spcPct val="91299"/>
              </a:lnSpc>
            </a:pPr>
            <a:r>
              <a:rPr lang="ko-KR" altLang="en-US" sz="8000" b="0" i="0" u="none" strike="noStrike" cap="all" spc="-200" dirty="0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체험 활동을 </a:t>
            </a:r>
            <a:r>
              <a:rPr lang="ko-KR" altLang="en-US" sz="8000" cap="all" spc="-200" dirty="0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정리</a:t>
            </a:r>
            <a:r>
              <a:rPr lang="ko-KR" altLang="en-US" sz="8000" b="0" i="0" u="none" strike="noStrike" cap="all" spc="-200" dirty="0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해요</a:t>
            </a:r>
            <a:endParaRPr lang="en-US" sz="8000" b="0" i="0" u="none" strike="noStrike" cap="all" spc="-200" dirty="0">
              <a:solidFill>
                <a:srgbClr val="67635F"/>
              </a:solidFill>
              <a:latin typeface="한컴 말랑말랑 Bold" panose="020F0803000000000000" pitchFamily="50" charset="-127"/>
              <a:ea typeface="한컴 말랑말랑 Bold" panose="020F0803000000000000" pitchFamily="50" charset="-127"/>
              <a:cs typeface="Martel Sans ExtraBold"/>
            </a:endParaRPr>
          </a:p>
        </p:txBody>
      </p:sp>
      <p:pic>
        <p:nvPicPr>
          <p:cNvPr id="20" name="Picture 9">
            <a:extLst>
              <a:ext uri="{FF2B5EF4-FFF2-40B4-BE49-F238E27FC236}">
                <a16:creationId xmlns:a16="http://schemas.microsoft.com/office/drawing/2014/main" id="{04892171-062E-2E84-056A-63CEC4B05C2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51514" y="4971719"/>
            <a:ext cx="1003300" cy="1003300"/>
          </a:xfrm>
          <a:prstGeom prst="rect">
            <a:avLst/>
          </a:prstGeom>
        </p:spPr>
      </p:pic>
      <p:sp>
        <p:nvSpPr>
          <p:cNvPr id="21" name="TextBox 10">
            <a:extLst>
              <a:ext uri="{FF2B5EF4-FFF2-40B4-BE49-F238E27FC236}">
                <a16:creationId xmlns:a16="http://schemas.microsoft.com/office/drawing/2014/main" id="{F0D5E758-867B-7E9F-416C-8DFAF056E325}"/>
              </a:ext>
            </a:extLst>
          </p:cNvPr>
          <p:cNvSpPr txBox="1"/>
          <p:nvPr/>
        </p:nvSpPr>
        <p:spPr>
          <a:xfrm>
            <a:off x="4015014" y="5213019"/>
            <a:ext cx="876300" cy="520700"/>
          </a:xfrm>
          <a:prstGeom prst="rect">
            <a:avLst/>
          </a:prstGeom>
        </p:spPr>
        <p:txBody>
          <a:bodyPr lIns="0" tIns="37252" rIns="0" bIns="37252" rtlCol="0" anchor="ctr"/>
          <a:lstStyle/>
          <a:p>
            <a:pPr algn="ctr">
              <a:lnSpc>
                <a:spcPct val="99600"/>
              </a:lnSpc>
            </a:pPr>
            <a:r>
              <a:rPr lang="en-US" sz="2933" cap="all" dirty="0">
                <a:solidFill>
                  <a:srgbClr val="FFFFF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</a:p>
        </p:txBody>
      </p:sp>
      <p:pic>
        <p:nvPicPr>
          <p:cNvPr id="4" name="그림 3" descr="그래픽, 폰트, 로고, 그린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DB55EA5-AD49-D0EF-4B2C-4E9BDB69F8F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69557" y="2844749"/>
            <a:ext cx="1676400" cy="1450834"/>
          </a:xfrm>
          <a:prstGeom prst="rect">
            <a:avLst/>
          </a:prstGeom>
        </p:spPr>
      </p:pic>
      <p:sp>
        <p:nvSpPr>
          <p:cNvPr id="6" name="TextBox 13">
            <a:extLst>
              <a:ext uri="{FF2B5EF4-FFF2-40B4-BE49-F238E27FC236}">
                <a16:creationId xmlns:a16="http://schemas.microsoft.com/office/drawing/2014/main" id="{F3233EEB-DCF3-B036-2241-553A79801CC3}"/>
              </a:ext>
            </a:extLst>
          </p:cNvPr>
          <p:cNvSpPr txBox="1"/>
          <p:nvPr/>
        </p:nvSpPr>
        <p:spPr>
          <a:xfrm>
            <a:off x="9779000" y="1143000"/>
            <a:ext cx="4826000" cy="5715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>
              <a:lnSpc>
                <a:spcPct val="124499"/>
              </a:lnSpc>
            </a:pPr>
            <a:r>
              <a:rPr lang="ko-KR" altLang="en-US" sz="3199" cap="all" dirty="0">
                <a:solidFill>
                  <a:srgbClr val="5A8223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Tilt Warp Regular"/>
              </a:rPr>
              <a:t>체험 활동을 정리해요</a:t>
            </a:r>
            <a:endParaRPr lang="en-US" sz="3199" b="0" i="0" u="none" strike="noStrike" cap="all" dirty="0">
              <a:solidFill>
                <a:srgbClr val="5A8223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  <a:cs typeface="Tilt Warp Regular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3BE5A607-410F-0ED0-501F-C2131C90038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183062" y="6294169"/>
            <a:ext cx="9983404" cy="5900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086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D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0E14BB-9D6B-1F91-1EE3-B9A987FAB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1558A1DA-F6BA-29D7-376D-8FBEE0C7C2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050" y="820057"/>
            <a:ext cx="22313900" cy="11849100"/>
          </a:xfrm>
          <a:prstGeom prst="rect">
            <a:avLst/>
          </a:prstGeom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169BBD43-0E08-3E20-2B1D-E397C43078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3814" y="4714010"/>
            <a:ext cx="17741900" cy="1511300"/>
          </a:xfrm>
          <a:prstGeom prst="rect">
            <a:avLst/>
          </a:prstGeom>
        </p:spPr>
      </p:pic>
      <p:sp>
        <p:nvSpPr>
          <p:cNvPr id="5" name="TextBox 5">
            <a:extLst>
              <a:ext uri="{FF2B5EF4-FFF2-40B4-BE49-F238E27FC236}">
                <a16:creationId xmlns:a16="http://schemas.microsoft.com/office/drawing/2014/main" id="{9BACE6F4-0E74-5C8E-F3CE-D1BC79626A3B}"/>
              </a:ext>
            </a:extLst>
          </p:cNvPr>
          <p:cNvSpPr txBox="1"/>
          <p:nvPr/>
        </p:nvSpPr>
        <p:spPr>
          <a:xfrm>
            <a:off x="5262233" y="4975267"/>
            <a:ext cx="13141881" cy="10033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r>
              <a:rPr lang="ko-KR" altLang="en-US" sz="35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체험 활동을 한 후 활동을 정리하는 보고서를 써 봅시다</a:t>
            </a:r>
            <a:r>
              <a:rPr lang="en-US" altLang="ko-KR" sz="35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</a:t>
            </a:r>
            <a:endParaRPr lang="en-US" sz="3500" dirty="0">
              <a:solidFill>
                <a:srgbClr val="67635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pic>
        <p:nvPicPr>
          <p:cNvPr id="12" name="Picture 12">
            <a:extLst>
              <a:ext uri="{FF2B5EF4-FFF2-40B4-BE49-F238E27FC236}">
                <a16:creationId xmlns:a16="http://schemas.microsoft.com/office/drawing/2014/main" id="{4C630621-8C42-B1DF-17FC-BD02D4A2D6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700" y="787400"/>
            <a:ext cx="7581900" cy="1270000"/>
          </a:xfrm>
          <a:prstGeom prst="rect">
            <a:avLst/>
          </a:prstGeom>
        </p:spPr>
      </p:pic>
      <p:pic>
        <p:nvPicPr>
          <p:cNvPr id="13" name="Picture 13">
            <a:extLst>
              <a:ext uri="{FF2B5EF4-FFF2-40B4-BE49-F238E27FC236}">
                <a16:creationId xmlns:a16="http://schemas.microsoft.com/office/drawing/2014/main" id="{5B09E54F-A5EB-F233-4335-A6E6234D3F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67614" y="1907310"/>
            <a:ext cx="6604000" cy="5537200"/>
          </a:xfrm>
          <a:prstGeom prst="rect">
            <a:avLst/>
          </a:prstGeom>
        </p:spPr>
      </p:pic>
      <p:pic>
        <p:nvPicPr>
          <p:cNvPr id="14" name="Picture 14">
            <a:extLst>
              <a:ext uri="{FF2B5EF4-FFF2-40B4-BE49-F238E27FC236}">
                <a16:creationId xmlns:a16="http://schemas.microsoft.com/office/drawing/2014/main" id="{1A168FCD-DF3E-45F3-476D-DBD404B919A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2040000">
            <a:off x="18302514" y="1780310"/>
            <a:ext cx="2527300" cy="1625600"/>
          </a:xfrm>
          <a:prstGeom prst="rect">
            <a:avLst/>
          </a:prstGeom>
        </p:spPr>
      </p:pic>
      <p:pic>
        <p:nvPicPr>
          <p:cNvPr id="15" name="Picture 15">
            <a:extLst>
              <a:ext uri="{FF2B5EF4-FFF2-40B4-BE49-F238E27FC236}">
                <a16:creationId xmlns:a16="http://schemas.microsoft.com/office/drawing/2014/main" id="{045EE801-45AF-BF0F-6DE4-5C1E72C7D48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769614" y="7673110"/>
            <a:ext cx="698500" cy="736600"/>
          </a:xfrm>
          <a:prstGeom prst="rect">
            <a:avLst/>
          </a:prstGeom>
        </p:spPr>
      </p:pic>
      <p:pic>
        <p:nvPicPr>
          <p:cNvPr id="16" name="Picture 16">
            <a:extLst>
              <a:ext uri="{FF2B5EF4-FFF2-40B4-BE49-F238E27FC236}">
                <a16:creationId xmlns:a16="http://schemas.microsoft.com/office/drawing/2014/main" id="{F0B48A48-3EC2-A133-BD59-1BDFBD09D6C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-240000">
            <a:off x="16308614" y="3012210"/>
            <a:ext cx="1384300" cy="977900"/>
          </a:xfrm>
          <a:prstGeom prst="rect">
            <a:avLst/>
          </a:prstGeom>
        </p:spPr>
      </p:pic>
      <p:sp>
        <p:nvSpPr>
          <p:cNvPr id="18" name="TextBox 18">
            <a:extLst>
              <a:ext uri="{FF2B5EF4-FFF2-40B4-BE49-F238E27FC236}">
                <a16:creationId xmlns:a16="http://schemas.microsoft.com/office/drawing/2014/main" id="{B8D72C40-84ED-FA98-4FDA-07F2DAF94182}"/>
              </a:ext>
            </a:extLst>
          </p:cNvPr>
          <p:cNvSpPr txBox="1"/>
          <p:nvPr/>
        </p:nvSpPr>
        <p:spPr>
          <a:xfrm>
            <a:off x="5155630" y="2591913"/>
            <a:ext cx="11120561" cy="1930400"/>
          </a:xfrm>
          <a:prstGeom prst="rect">
            <a:avLst/>
          </a:prstGeom>
        </p:spPr>
        <p:txBody>
          <a:bodyPr lIns="0" tIns="152396" rIns="0" bIns="152396" rtlCol="0" anchor="ctr"/>
          <a:lstStyle/>
          <a:p>
            <a:pPr lvl="0" algn="l">
              <a:lnSpc>
                <a:spcPct val="91299"/>
              </a:lnSpc>
            </a:pPr>
            <a:r>
              <a:rPr lang="ko-KR" altLang="en-US" sz="8000" b="0" i="0" u="none" strike="noStrike" cap="all" spc="-200" dirty="0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체험 활동을 </a:t>
            </a:r>
            <a:r>
              <a:rPr lang="ko-KR" altLang="en-US" sz="8000" cap="all" spc="-200" dirty="0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정리</a:t>
            </a:r>
            <a:r>
              <a:rPr lang="ko-KR" altLang="en-US" sz="8000" b="0" i="0" u="none" strike="noStrike" cap="all" spc="-200" dirty="0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해요</a:t>
            </a:r>
            <a:endParaRPr lang="en-US" sz="8000" b="0" i="0" u="none" strike="noStrike" cap="all" spc="-200" dirty="0">
              <a:solidFill>
                <a:srgbClr val="67635F"/>
              </a:solidFill>
              <a:latin typeface="한컴 말랑말랑 Bold" panose="020F0803000000000000" pitchFamily="50" charset="-127"/>
              <a:ea typeface="한컴 말랑말랑 Bold" panose="020F0803000000000000" pitchFamily="50" charset="-127"/>
              <a:cs typeface="Martel Sans ExtraBold"/>
            </a:endParaRPr>
          </a:p>
        </p:txBody>
      </p:sp>
      <p:pic>
        <p:nvPicPr>
          <p:cNvPr id="20" name="Picture 9">
            <a:extLst>
              <a:ext uri="{FF2B5EF4-FFF2-40B4-BE49-F238E27FC236}">
                <a16:creationId xmlns:a16="http://schemas.microsoft.com/office/drawing/2014/main" id="{E6ABB38B-F3E4-01CC-F4B2-5A5D83A1C5D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51514" y="4971719"/>
            <a:ext cx="1003300" cy="1003300"/>
          </a:xfrm>
          <a:prstGeom prst="rect">
            <a:avLst/>
          </a:prstGeom>
        </p:spPr>
      </p:pic>
      <p:sp>
        <p:nvSpPr>
          <p:cNvPr id="21" name="TextBox 10">
            <a:extLst>
              <a:ext uri="{FF2B5EF4-FFF2-40B4-BE49-F238E27FC236}">
                <a16:creationId xmlns:a16="http://schemas.microsoft.com/office/drawing/2014/main" id="{728A7B79-C287-2344-CE2D-032BDC4832F6}"/>
              </a:ext>
            </a:extLst>
          </p:cNvPr>
          <p:cNvSpPr txBox="1"/>
          <p:nvPr/>
        </p:nvSpPr>
        <p:spPr>
          <a:xfrm>
            <a:off x="4015014" y="5213019"/>
            <a:ext cx="876300" cy="520700"/>
          </a:xfrm>
          <a:prstGeom prst="rect">
            <a:avLst/>
          </a:prstGeom>
        </p:spPr>
        <p:txBody>
          <a:bodyPr lIns="0" tIns="37252" rIns="0" bIns="37252" rtlCol="0" anchor="ctr"/>
          <a:lstStyle/>
          <a:p>
            <a:pPr algn="ctr">
              <a:lnSpc>
                <a:spcPct val="99600"/>
              </a:lnSpc>
            </a:pPr>
            <a:r>
              <a:rPr lang="en-US" sz="2933" cap="all" dirty="0">
                <a:solidFill>
                  <a:srgbClr val="FFFFF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</a:p>
        </p:txBody>
      </p:sp>
      <p:pic>
        <p:nvPicPr>
          <p:cNvPr id="4" name="그림 3" descr="그래픽, 폰트, 로고, 그린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9C9E016-1833-2FC6-BD43-016F8A5EECA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69557" y="2844749"/>
            <a:ext cx="1676400" cy="1450834"/>
          </a:xfrm>
          <a:prstGeom prst="rect">
            <a:avLst/>
          </a:prstGeom>
        </p:spPr>
      </p:pic>
      <p:sp>
        <p:nvSpPr>
          <p:cNvPr id="6" name="TextBox 13">
            <a:extLst>
              <a:ext uri="{FF2B5EF4-FFF2-40B4-BE49-F238E27FC236}">
                <a16:creationId xmlns:a16="http://schemas.microsoft.com/office/drawing/2014/main" id="{E83CEA4B-A37C-30DD-71DE-E5329AF0ECC0}"/>
              </a:ext>
            </a:extLst>
          </p:cNvPr>
          <p:cNvSpPr txBox="1"/>
          <p:nvPr/>
        </p:nvSpPr>
        <p:spPr>
          <a:xfrm>
            <a:off x="9779000" y="1143000"/>
            <a:ext cx="4826000" cy="5715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>
              <a:lnSpc>
                <a:spcPct val="124499"/>
              </a:lnSpc>
            </a:pPr>
            <a:r>
              <a:rPr lang="ko-KR" altLang="en-US" sz="3199" cap="all" dirty="0">
                <a:solidFill>
                  <a:srgbClr val="5A8223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Tilt Warp Regular"/>
              </a:rPr>
              <a:t>체험 활동을 정리해요</a:t>
            </a:r>
            <a:endParaRPr lang="en-US" sz="3199" b="0" i="0" u="none" strike="noStrike" cap="all" dirty="0">
              <a:solidFill>
                <a:srgbClr val="5A8223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  <a:cs typeface="Tilt Warp Regular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EFD78678-7A16-F767-82BD-A036DC5E926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183062" y="6294169"/>
            <a:ext cx="9983404" cy="590038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DA5EDE7-6CD1-B9A5-1EE3-C75017CEAB6D}"/>
              </a:ext>
            </a:extLst>
          </p:cNvPr>
          <p:cNvSpPr txBox="1"/>
          <p:nvPr/>
        </p:nvSpPr>
        <p:spPr>
          <a:xfrm>
            <a:off x="10513903" y="6486567"/>
            <a:ext cx="640249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5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오전에는 가상 증강 현실 기술의 원리에 대해 배우고 전문가와 함께 체험했다</a:t>
            </a:r>
            <a:r>
              <a:rPr lang="en-US" altLang="ko-KR" sz="25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</a:t>
            </a:r>
          </a:p>
          <a:p>
            <a:r>
              <a:rPr lang="ko-KR" altLang="en-US" sz="25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오후에는 미래 상상 </a:t>
            </a:r>
            <a:r>
              <a:rPr lang="en-US" altLang="ko-KR" sz="25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SF</a:t>
            </a:r>
            <a:r>
              <a:rPr lang="ko-KR" altLang="en-US" sz="25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관에서 미래의 직업 세</a:t>
            </a:r>
          </a:p>
          <a:p>
            <a:r>
              <a:rPr lang="ko-KR" altLang="en-US" sz="25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상에 대해 알아보았다</a:t>
            </a:r>
            <a:r>
              <a:rPr lang="en-US" altLang="ko-KR" sz="25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77C1B3-BF30-BD9A-F707-FDE5A180015E}"/>
              </a:ext>
            </a:extLst>
          </p:cNvPr>
          <p:cNvSpPr txBox="1"/>
          <p:nvPr/>
        </p:nvSpPr>
        <p:spPr>
          <a:xfrm>
            <a:off x="10463789" y="10308479"/>
            <a:ext cx="6402497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5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가상 증강 현실 기술의 원리가 너무 어려웠지만 미래 상상 </a:t>
            </a:r>
            <a:r>
              <a:rPr lang="en-US" altLang="ko-KR" sz="25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SF</a:t>
            </a:r>
            <a:r>
              <a:rPr lang="ko-KR" altLang="en-US" sz="25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관에서 </a:t>
            </a:r>
            <a:r>
              <a:rPr lang="ko-KR" altLang="en-US" sz="2500" dirty="0" err="1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헐크가</a:t>
            </a:r>
            <a:r>
              <a:rPr lang="ko-KR" altLang="en-US" sz="25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변한 이유에 대해 배울 때 재미있었다</a:t>
            </a:r>
            <a:r>
              <a:rPr lang="en-US" altLang="ko-KR" sz="25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92723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D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67ECDB-71D4-D0D4-9869-55211CCB5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B4E06CF1-F336-6E74-725C-2152B49B27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050" y="820057"/>
            <a:ext cx="22313900" cy="11849100"/>
          </a:xfrm>
          <a:prstGeom prst="rect">
            <a:avLst/>
          </a:prstGeom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090880B4-8A08-E1C3-4791-B584379A42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3814" y="4714010"/>
            <a:ext cx="17741900" cy="1511300"/>
          </a:xfrm>
          <a:prstGeom prst="rect">
            <a:avLst/>
          </a:prstGeom>
        </p:spPr>
      </p:pic>
      <p:sp>
        <p:nvSpPr>
          <p:cNvPr id="5" name="TextBox 5">
            <a:extLst>
              <a:ext uri="{FF2B5EF4-FFF2-40B4-BE49-F238E27FC236}">
                <a16:creationId xmlns:a16="http://schemas.microsoft.com/office/drawing/2014/main" id="{CC43DE94-1F84-77CB-4038-EEB933A0EDE3}"/>
              </a:ext>
            </a:extLst>
          </p:cNvPr>
          <p:cNvSpPr txBox="1"/>
          <p:nvPr/>
        </p:nvSpPr>
        <p:spPr>
          <a:xfrm>
            <a:off x="5262233" y="4975267"/>
            <a:ext cx="13141881" cy="10033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r>
              <a:rPr lang="ko-KR" altLang="en-US" sz="35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체험 활동을 한 후 활동을 정리하는 보고서를 써 봅시다</a:t>
            </a:r>
            <a:r>
              <a:rPr lang="en-US" altLang="ko-KR" sz="35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</a:t>
            </a:r>
            <a:endParaRPr lang="en-US" sz="3500" dirty="0">
              <a:solidFill>
                <a:srgbClr val="67635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pic>
        <p:nvPicPr>
          <p:cNvPr id="12" name="Picture 12">
            <a:extLst>
              <a:ext uri="{FF2B5EF4-FFF2-40B4-BE49-F238E27FC236}">
                <a16:creationId xmlns:a16="http://schemas.microsoft.com/office/drawing/2014/main" id="{DF7A8C44-A3C0-89DC-DE6A-7EFCFCE268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700" y="787400"/>
            <a:ext cx="7581900" cy="1270000"/>
          </a:xfrm>
          <a:prstGeom prst="rect">
            <a:avLst/>
          </a:prstGeom>
        </p:spPr>
      </p:pic>
      <p:pic>
        <p:nvPicPr>
          <p:cNvPr id="13" name="Picture 13">
            <a:extLst>
              <a:ext uri="{FF2B5EF4-FFF2-40B4-BE49-F238E27FC236}">
                <a16:creationId xmlns:a16="http://schemas.microsoft.com/office/drawing/2014/main" id="{963CE8CC-86B4-D3EE-6038-16583EE29A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67614" y="1907310"/>
            <a:ext cx="6604000" cy="5537200"/>
          </a:xfrm>
          <a:prstGeom prst="rect">
            <a:avLst/>
          </a:prstGeom>
        </p:spPr>
      </p:pic>
      <p:pic>
        <p:nvPicPr>
          <p:cNvPr id="14" name="Picture 14">
            <a:extLst>
              <a:ext uri="{FF2B5EF4-FFF2-40B4-BE49-F238E27FC236}">
                <a16:creationId xmlns:a16="http://schemas.microsoft.com/office/drawing/2014/main" id="{392B3CC0-095C-9DBC-1DD2-4DCF77B7912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2040000">
            <a:off x="18302514" y="1780310"/>
            <a:ext cx="2527300" cy="1625600"/>
          </a:xfrm>
          <a:prstGeom prst="rect">
            <a:avLst/>
          </a:prstGeom>
        </p:spPr>
      </p:pic>
      <p:pic>
        <p:nvPicPr>
          <p:cNvPr id="15" name="Picture 15">
            <a:extLst>
              <a:ext uri="{FF2B5EF4-FFF2-40B4-BE49-F238E27FC236}">
                <a16:creationId xmlns:a16="http://schemas.microsoft.com/office/drawing/2014/main" id="{7DD57F35-B90E-2980-8956-16624A50E7B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769614" y="7673110"/>
            <a:ext cx="698500" cy="736600"/>
          </a:xfrm>
          <a:prstGeom prst="rect">
            <a:avLst/>
          </a:prstGeom>
        </p:spPr>
      </p:pic>
      <p:pic>
        <p:nvPicPr>
          <p:cNvPr id="16" name="Picture 16">
            <a:extLst>
              <a:ext uri="{FF2B5EF4-FFF2-40B4-BE49-F238E27FC236}">
                <a16:creationId xmlns:a16="http://schemas.microsoft.com/office/drawing/2014/main" id="{6522F0E9-AE92-F23D-9121-46AA3A09BE4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-240000">
            <a:off x="16308614" y="3012210"/>
            <a:ext cx="1384300" cy="977900"/>
          </a:xfrm>
          <a:prstGeom prst="rect">
            <a:avLst/>
          </a:prstGeom>
        </p:spPr>
      </p:pic>
      <p:sp>
        <p:nvSpPr>
          <p:cNvPr id="18" name="TextBox 18">
            <a:extLst>
              <a:ext uri="{FF2B5EF4-FFF2-40B4-BE49-F238E27FC236}">
                <a16:creationId xmlns:a16="http://schemas.microsoft.com/office/drawing/2014/main" id="{1AF31305-8967-5845-1B8A-49D9CA99E612}"/>
              </a:ext>
            </a:extLst>
          </p:cNvPr>
          <p:cNvSpPr txBox="1"/>
          <p:nvPr/>
        </p:nvSpPr>
        <p:spPr>
          <a:xfrm>
            <a:off x="5155630" y="2591913"/>
            <a:ext cx="11120561" cy="1930400"/>
          </a:xfrm>
          <a:prstGeom prst="rect">
            <a:avLst/>
          </a:prstGeom>
        </p:spPr>
        <p:txBody>
          <a:bodyPr lIns="0" tIns="152396" rIns="0" bIns="152396" rtlCol="0" anchor="ctr"/>
          <a:lstStyle/>
          <a:p>
            <a:pPr lvl="0" algn="l">
              <a:lnSpc>
                <a:spcPct val="91299"/>
              </a:lnSpc>
            </a:pPr>
            <a:r>
              <a:rPr lang="ko-KR" altLang="en-US" sz="8000" b="0" i="0" u="none" strike="noStrike" cap="all" spc="-200" dirty="0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체험 활동을 </a:t>
            </a:r>
            <a:r>
              <a:rPr lang="ko-KR" altLang="en-US" sz="8000" cap="all" spc="-200" dirty="0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정리</a:t>
            </a:r>
            <a:r>
              <a:rPr lang="ko-KR" altLang="en-US" sz="8000" b="0" i="0" u="none" strike="noStrike" cap="all" spc="-200" dirty="0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해요</a:t>
            </a:r>
            <a:endParaRPr lang="en-US" sz="8000" b="0" i="0" u="none" strike="noStrike" cap="all" spc="-200" dirty="0">
              <a:solidFill>
                <a:srgbClr val="67635F"/>
              </a:solidFill>
              <a:latin typeface="한컴 말랑말랑 Bold" panose="020F0803000000000000" pitchFamily="50" charset="-127"/>
              <a:ea typeface="한컴 말랑말랑 Bold" panose="020F0803000000000000" pitchFamily="50" charset="-127"/>
              <a:cs typeface="Martel Sans ExtraBold"/>
            </a:endParaRPr>
          </a:p>
        </p:txBody>
      </p:sp>
      <p:pic>
        <p:nvPicPr>
          <p:cNvPr id="20" name="Picture 9">
            <a:extLst>
              <a:ext uri="{FF2B5EF4-FFF2-40B4-BE49-F238E27FC236}">
                <a16:creationId xmlns:a16="http://schemas.microsoft.com/office/drawing/2014/main" id="{7D50CD90-004C-D901-6376-15879E1D3B0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51514" y="4971719"/>
            <a:ext cx="1003300" cy="1003300"/>
          </a:xfrm>
          <a:prstGeom prst="rect">
            <a:avLst/>
          </a:prstGeom>
        </p:spPr>
      </p:pic>
      <p:sp>
        <p:nvSpPr>
          <p:cNvPr id="21" name="TextBox 10">
            <a:extLst>
              <a:ext uri="{FF2B5EF4-FFF2-40B4-BE49-F238E27FC236}">
                <a16:creationId xmlns:a16="http://schemas.microsoft.com/office/drawing/2014/main" id="{044F7567-A4A3-CBE8-71DE-6EE3A88E35B7}"/>
              </a:ext>
            </a:extLst>
          </p:cNvPr>
          <p:cNvSpPr txBox="1"/>
          <p:nvPr/>
        </p:nvSpPr>
        <p:spPr>
          <a:xfrm>
            <a:off x="4015014" y="5213019"/>
            <a:ext cx="876300" cy="520700"/>
          </a:xfrm>
          <a:prstGeom prst="rect">
            <a:avLst/>
          </a:prstGeom>
        </p:spPr>
        <p:txBody>
          <a:bodyPr lIns="0" tIns="37252" rIns="0" bIns="37252" rtlCol="0" anchor="ctr"/>
          <a:lstStyle/>
          <a:p>
            <a:pPr algn="ctr">
              <a:lnSpc>
                <a:spcPct val="99600"/>
              </a:lnSpc>
            </a:pPr>
            <a:r>
              <a:rPr lang="en-US" sz="2933" cap="all" dirty="0">
                <a:solidFill>
                  <a:srgbClr val="FFFFF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</a:p>
        </p:txBody>
      </p:sp>
      <p:pic>
        <p:nvPicPr>
          <p:cNvPr id="4" name="그림 3" descr="그래픽, 폰트, 로고, 그린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5EDD93D-127A-73B8-966B-ED07DFF645E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69557" y="2844749"/>
            <a:ext cx="1676400" cy="1450834"/>
          </a:xfrm>
          <a:prstGeom prst="rect">
            <a:avLst/>
          </a:prstGeom>
        </p:spPr>
      </p:pic>
      <p:sp>
        <p:nvSpPr>
          <p:cNvPr id="6" name="TextBox 13">
            <a:extLst>
              <a:ext uri="{FF2B5EF4-FFF2-40B4-BE49-F238E27FC236}">
                <a16:creationId xmlns:a16="http://schemas.microsoft.com/office/drawing/2014/main" id="{83835161-BEB6-C24F-B4B2-99BC0C1D84FF}"/>
              </a:ext>
            </a:extLst>
          </p:cNvPr>
          <p:cNvSpPr txBox="1"/>
          <p:nvPr/>
        </p:nvSpPr>
        <p:spPr>
          <a:xfrm>
            <a:off x="9779000" y="1143000"/>
            <a:ext cx="4826000" cy="5715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>
              <a:lnSpc>
                <a:spcPct val="124499"/>
              </a:lnSpc>
            </a:pPr>
            <a:r>
              <a:rPr lang="ko-KR" altLang="en-US" sz="3199" cap="all" dirty="0">
                <a:solidFill>
                  <a:srgbClr val="5A8223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Tilt Warp Regular"/>
              </a:rPr>
              <a:t>체험 활동을 정리해요</a:t>
            </a:r>
            <a:endParaRPr lang="en-US" sz="3199" b="0" i="0" u="none" strike="noStrike" cap="all" dirty="0">
              <a:solidFill>
                <a:srgbClr val="5A8223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  <a:cs typeface="Tilt Warp Regular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CC3DEB99-4D97-6CCA-543A-1C380BF55D4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528506" y="7009326"/>
            <a:ext cx="12702190" cy="4801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933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D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C8F3A8-481B-4E7D-9249-C82AFD4E7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913131E2-DB26-1984-1AAB-CFC888F2E9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050" y="820057"/>
            <a:ext cx="22313900" cy="11849100"/>
          </a:xfrm>
          <a:prstGeom prst="rect">
            <a:avLst/>
          </a:prstGeom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496F5FDA-19C1-CFB0-6719-139F19D43C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3814" y="4714010"/>
            <a:ext cx="17741900" cy="1511300"/>
          </a:xfrm>
          <a:prstGeom prst="rect">
            <a:avLst/>
          </a:prstGeom>
        </p:spPr>
      </p:pic>
      <p:sp>
        <p:nvSpPr>
          <p:cNvPr id="5" name="TextBox 5">
            <a:extLst>
              <a:ext uri="{FF2B5EF4-FFF2-40B4-BE49-F238E27FC236}">
                <a16:creationId xmlns:a16="http://schemas.microsoft.com/office/drawing/2014/main" id="{12C426B4-4D37-B132-506F-368E54377543}"/>
              </a:ext>
            </a:extLst>
          </p:cNvPr>
          <p:cNvSpPr txBox="1"/>
          <p:nvPr/>
        </p:nvSpPr>
        <p:spPr>
          <a:xfrm>
            <a:off x="5262233" y="4975267"/>
            <a:ext cx="13141881" cy="10033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r>
              <a:rPr lang="ko-KR" altLang="en-US" sz="35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체험 활동을 한 후 활동을 정리하는 보고서를 써 봅시다</a:t>
            </a:r>
            <a:r>
              <a:rPr lang="en-US" altLang="ko-KR" sz="3500" dirty="0">
                <a:solidFill>
                  <a:srgbClr val="67635F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</a:t>
            </a:r>
            <a:endParaRPr lang="en-US" sz="3500" dirty="0">
              <a:solidFill>
                <a:srgbClr val="67635F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pic>
        <p:nvPicPr>
          <p:cNvPr id="12" name="Picture 12">
            <a:extLst>
              <a:ext uri="{FF2B5EF4-FFF2-40B4-BE49-F238E27FC236}">
                <a16:creationId xmlns:a16="http://schemas.microsoft.com/office/drawing/2014/main" id="{8A37A7D7-AAB8-B64B-C4CD-677AD1D656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4700" y="787400"/>
            <a:ext cx="7581900" cy="1270000"/>
          </a:xfrm>
          <a:prstGeom prst="rect">
            <a:avLst/>
          </a:prstGeom>
        </p:spPr>
      </p:pic>
      <p:pic>
        <p:nvPicPr>
          <p:cNvPr id="13" name="Picture 13">
            <a:extLst>
              <a:ext uri="{FF2B5EF4-FFF2-40B4-BE49-F238E27FC236}">
                <a16:creationId xmlns:a16="http://schemas.microsoft.com/office/drawing/2014/main" id="{19E4D819-4B86-2F1F-F791-99D6D0E4CB8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67614" y="1907310"/>
            <a:ext cx="6604000" cy="5537200"/>
          </a:xfrm>
          <a:prstGeom prst="rect">
            <a:avLst/>
          </a:prstGeom>
        </p:spPr>
      </p:pic>
      <p:pic>
        <p:nvPicPr>
          <p:cNvPr id="14" name="Picture 14">
            <a:extLst>
              <a:ext uri="{FF2B5EF4-FFF2-40B4-BE49-F238E27FC236}">
                <a16:creationId xmlns:a16="http://schemas.microsoft.com/office/drawing/2014/main" id="{C138365B-A4E7-CB9B-FDA4-8529A83045E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2040000">
            <a:off x="18302514" y="1780310"/>
            <a:ext cx="2527300" cy="1625600"/>
          </a:xfrm>
          <a:prstGeom prst="rect">
            <a:avLst/>
          </a:prstGeom>
        </p:spPr>
      </p:pic>
      <p:pic>
        <p:nvPicPr>
          <p:cNvPr id="15" name="Picture 15">
            <a:extLst>
              <a:ext uri="{FF2B5EF4-FFF2-40B4-BE49-F238E27FC236}">
                <a16:creationId xmlns:a16="http://schemas.microsoft.com/office/drawing/2014/main" id="{51638792-9ACE-CBF8-BC80-DACFD16F83B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769614" y="7673110"/>
            <a:ext cx="698500" cy="736600"/>
          </a:xfrm>
          <a:prstGeom prst="rect">
            <a:avLst/>
          </a:prstGeom>
        </p:spPr>
      </p:pic>
      <p:pic>
        <p:nvPicPr>
          <p:cNvPr id="16" name="Picture 16">
            <a:extLst>
              <a:ext uri="{FF2B5EF4-FFF2-40B4-BE49-F238E27FC236}">
                <a16:creationId xmlns:a16="http://schemas.microsoft.com/office/drawing/2014/main" id="{7B62E3DA-EDAF-F75C-6226-209C6882915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-240000">
            <a:off x="16308614" y="3012210"/>
            <a:ext cx="1384300" cy="977900"/>
          </a:xfrm>
          <a:prstGeom prst="rect">
            <a:avLst/>
          </a:prstGeom>
        </p:spPr>
      </p:pic>
      <p:sp>
        <p:nvSpPr>
          <p:cNvPr id="18" name="TextBox 18">
            <a:extLst>
              <a:ext uri="{FF2B5EF4-FFF2-40B4-BE49-F238E27FC236}">
                <a16:creationId xmlns:a16="http://schemas.microsoft.com/office/drawing/2014/main" id="{06741555-160B-5CD8-4D7F-3A1C313135AF}"/>
              </a:ext>
            </a:extLst>
          </p:cNvPr>
          <p:cNvSpPr txBox="1"/>
          <p:nvPr/>
        </p:nvSpPr>
        <p:spPr>
          <a:xfrm>
            <a:off x="5155630" y="2591913"/>
            <a:ext cx="11120561" cy="1930400"/>
          </a:xfrm>
          <a:prstGeom prst="rect">
            <a:avLst/>
          </a:prstGeom>
        </p:spPr>
        <p:txBody>
          <a:bodyPr lIns="0" tIns="152396" rIns="0" bIns="152396" rtlCol="0" anchor="ctr"/>
          <a:lstStyle/>
          <a:p>
            <a:pPr lvl="0" algn="l">
              <a:lnSpc>
                <a:spcPct val="91299"/>
              </a:lnSpc>
            </a:pPr>
            <a:r>
              <a:rPr lang="ko-KR" altLang="en-US" sz="8000" b="0" i="0" u="none" strike="noStrike" cap="all" spc="-200" dirty="0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체험 활동을 </a:t>
            </a:r>
            <a:r>
              <a:rPr lang="ko-KR" altLang="en-US" sz="8000" cap="all" spc="-200" dirty="0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정리</a:t>
            </a:r>
            <a:r>
              <a:rPr lang="ko-KR" altLang="en-US" sz="8000" b="0" i="0" u="none" strike="noStrike" cap="all" spc="-200" dirty="0">
                <a:solidFill>
                  <a:srgbClr val="67635F"/>
                </a:solidFill>
                <a:latin typeface="한컴 말랑말랑 Bold" panose="020F0803000000000000" pitchFamily="50" charset="-127"/>
                <a:ea typeface="한컴 말랑말랑 Bold" panose="020F0803000000000000" pitchFamily="50" charset="-127"/>
                <a:cs typeface="Martel Sans ExtraBold"/>
              </a:rPr>
              <a:t>해요</a:t>
            </a:r>
            <a:endParaRPr lang="en-US" sz="8000" b="0" i="0" u="none" strike="noStrike" cap="all" spc="-200" dirty="0">
              <a:solidFill>
                <a:srgbClr val="67635F"/>
              </a:solidFill>
              <a:latin typeface="한컴 말랑말랑 Bold" panose="020F0803000000000000" pitchFamily="50" charset="-127"/>
              <a:ea typeface="한컴 말랑말랑 Bold" panose="020F0803000000000000" pitchFamily="50" charset="-127"/>
              <a:cs typeface="Martel Sans ExtraBold"/>
            </a:endParaRPr>
          </a:p>
        </p:txBody>
      </p:sp>
      <p:pic>
        <p:nvPicPr>
          <p:cNvPr id="20" name="Picture 9">
            <a:extLst>
              <a:ext uri="{FF2B5EF4-FFF2-40B4-BE49-F238E27FC236}">
                <a16:creationId xmlns:a16="http://schemas.microsoft.com/office/drawing/2014/main" id="{F1D0B635-A175-DB1D-32CA-CDF9CEC8861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51514" y="4971719"/>
            <a:ext cx="1003300" cy="1003300"/>
          </a:xfrm>
          <a:prstGeom prst="rect">
            <a:avLst/>
          </a:prstGeom>
        </p:spPr>
      </p:pic>
      <p:sp>
        <p:nvSpPr>
          <p:cNvPr id="21" name="TextBox 10">
            <a:extLst>
              <a:ext uri="{FF2B5EF4-FFF2-40B4-BE49-F238E27FC236}">
                <a16:creationId xmlns:a16="http://schemas.microsoft.com/office/drawing/2014/main" id="{092A92D7-6432-5354-77ED-2266A1A97B9F}"/>
              </a:ext>
            </a:extLst>
          </p:cNvPr>
          <p:cNvSpPr txBox="1"/>
          <p:nvPr/>
        </p:nvSpPr>
        <p:spPr>
          <a:xfrm>
            <a:off x="4015014" y="5213019"/>
            <a:ext cx="876300" cy="520700"/>
          </a:xfrm>
          <a:prstGeom prst="rect">
            <a:avLst/>
          </a:prstGeom>
        </p:spPr>
        <p:txBody>
          <a:bodyPr lIns="0" tIns="37252" rIns="0" bIns="37252" rtlCol="0" anchor="ctr"/>
          <a:lstStyle/>
          <a:p>
            <a:pPr algn="ctr">
              <a:lnSpc>
                <a:spcPct val="99600"/>
              </a:lnSpc>
            </a:pPr>
            <a:r>
              <a:rPr lang="en-US" sz="2933" cap="all" dirty="0">
                <a:solidFill>
                  <a:srgbClr val="FFFFF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</a:p>
        </p:txBody>
      </p:sp>
      <p:pic>
        <p:nvPicPr>
          <p:cNvPr id="4" name="그림 3" descr="그래픽, 폰트, 로고, 그린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84A9D49-26D2-B5D3-2F71-911774B8E37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69557" y="2844749"/>
            <a:ext cx="1676400" cy="1450834"/>
          </a:xfrm>
          <a:prstGeom prst="rect">
            <a:avLst/>
          </a:prstGeom>
        </p:spPr>
      </p:pic>
      <p:sp>
        <p:nvSpPr>
          <p:cNvPr id="6" name="TextBox 13">
            <a:extLst>
              <a:ext uri="{FF2B5EF4-FFF2-40B4-BE49-F238E27FC236}">
                <a16:creationId xmlns:a16="http://schemas.microsoft.com/office/drawing/2014/main" id="{1D86AF42-44F8-DE90-01F3-9E46C83EDE98}"/>
              </a:ext>
            </a:extLst>
          </p:cNvPr>
          <p:cNvSpPr txBox="1"/>
          <p:nvPr/>
        </p:nvSpPr>
        <p:spPr>
          <a:xfrm>
            <a:off x="9779000" y="1143000"/>
            <a:ext cx="4826000" cy="5715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>
              <a:lnSpc>
                <a:spcPct val="124499"/>
              </a:lnSpc>
            </a:pPr>
            <a:r>
              <a:rPr lang="ko-KR" altLang="en-US" sz="3199" cap="all" dirty="0">
                <a:solidFill>
                  <a:srgbClr val="5A8223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Tilt Warp Regular"/>
              </a:rPr>
              <a:t>체험 활동을 정리해요</a:t>
            </a:r>
            <a:endParaRPr lang="en-US" sz="3199" b="0" i="0" u="none" strike="noStrike" cap="all" dirty="0">
              <a:solidFill>
                <a:srgbClr val="5A8223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  <a:cs typeface="Tilt Warp Regular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BDC03E12-6AC7-E975-69E9-1DC5986604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528506" y="7009326"/>
            <a:ext cx="12702190" cy="480167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2394C99-1D42-AEA8-B5C2-32B9296E6B21}"/>
              </a:ext>
            </a:extLst>
          </p:cNvPr>
          <p:cNvSpPr txBox="1"/>
          <p:nvPr/>
        </p:nvSpPr>
        <p:spPr>
          <a:xfrm>
            <a:off x="9638957" y="7225802"/>
            <a:ext cx="808637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5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과학 기술에 대한 전문 분야가 다양하다는 것을 알게 되었다</a:t>
            </a:r>
            <a:r>
              <a:rPr lang="en-US" altLang="ko-KR" sz="25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9E709D-13B8-9588-DB49-5B704E74A501}"/>
              </a:ext>
            </a:extLst>
          </p:cNvPr>
          <p:cNvSpPr txBox="1"/>
          <p:nvPr/>
        </p:nvSpPr>
        <p:spPr>
          <a:xfrm>
            <a:off x="9610125" y="10191926"/>
            <a:ext cx="808637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5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관심이 많았던 과학 기술과 내 꿈이었던 과학자가 되는 방법에 대해 자세히 알게 되어 뿌듯하다</a:t>
            </a:r>
            <a:r>
              <a:rPr lang="en-US" altLang="ko-KR" sz="2500" dirty="0">
                <a:solidFill>
                  <a:srgbClr val="00B0F0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9079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DC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506" y="933450"/>
            <a:ext cx="22313900" cy="118491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4700" y="787400"/>
            <a:ext cx="7581900" cy="12700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16273" y="5815558"/>
            <a:ext cx="711200" cy="762000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17773" y="3847058"/>
            <a:ext cx="1117600" cy="1333500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1560000">
            <a:off x="19540173" y="6755358"/>
            <a:ext cx="1193800" cy="850900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87531" y="5815558"/>
            <a:ext cx="711200" cy="762000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79631" y="3847058"/>
            <a:ext cx="1117600" cy="1333500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1560000">
            <a:off x="3181031" y="6755358"/>
            <a:ext cx="1193800" cy="850900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855152" y="4156682"/>
            <a:ext cx="12204700" cy="4606318"/>
          </a:xfrm>
          <a:prstGeom prst="rect">
            <a:avLst/>
          </a:prstGeom>
        </p:spPr>
      </p:pic>
      <p:sp>
        <p:nvSpPr>
          <p:cNvPr id="14" name="TextBox 14"/>
          <p:cNvSpPr txBox="1"/>
          <p:nvPr/>
        </p:nvSpPr>
        <p:spPr>
          <a:xfrm>
            <a:off x="6395035" y="4686058"/>
            <a:ext cx="11186003" cy="343535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 defTabSz="457200">
              <a:defRPr/>
            </a:pPr>
            <a:r>
              <a:rPr lang="ko-KR" altLang="en-US" sz="7000" cap="all" spc="-100" dirty="0">
                <a:solidFill>
                  <a:srgbClr val="67635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체험 활동 후 활동을 정리하는 </a:t>
            </a:r>
            <a:endParaRPr lang="en-US" altLang="ko-KR" sz="7000" cap="all" spc="-100" dirty="0">
              <a:solidFill>
                <a:srgbClr val="67635F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lvl="0" algn="ctr" defTabSz="457200">
              <a:defRPr/>
            </a:pPr>
            <a:r>
              <a:rPr lang="ko-KR" altLang="en-US" sz="7000" cap="all" spc="-100" dirty="0">
                <a:solidFill>
                  <a:srgbClr val="67635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보고서를 쓸 수 있었나요</a:t>
            </a:r>
            <a:r>
              <a:rPr lang="en-US" altLang="ko-KR" sz="7000" cap="all" spc="-100" dirty="0">
                <a:solidFill>
                  <a:srgbClr val="67635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?</a:t>
            </a:r>
            <a:endParaRPr lang="en-US" sz="7000" cap="all" spc="-100" dirty="0">
              <a:solidFill>
                <a:srgbClr val="67635F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pic>
        <p:nvPicPr>
          <p:cNvPr id="19" name="Picture 1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-1409700" y="10502900"/>
            <a:ext cx="5664200" cy="4787900"/>
          </a:xfrm>
          <a:prstGeom prst="rect">
            <a:avLst/>
          </a:prstGeom>
        </p:spPr>
      </p:pic>
      <p:pic>
        <p:nvPicPr>
          <p:cNvPr id="20" name="Picture 2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-600000">
            <a:off x="3289300" y="11379200"/>
            <a:ext cx="5600700" cy="4076700"/>
          </a:xfrm>
          <a:prstGeom prst="rect">
            <a:avLst/>
          </a:prstGeom>
        </p:spPr>
      </p:pic>
      <p:pic>
        <p:nvPicPr>
          <p:cNvPr id="21" name="Picture 2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0129500" y="10502900"/>
            <a:ext cx="5664200" cy="4787900"/>
          </a:xfrm>
          <a:prstGeom prst="rect">
            <a:avLst/>
          </a:prstGeom>
        </p:spPr>
      </p:pic>
      <p:pic>
        <p:nvPicPr>
          <p:cNvPr id="22" name="Picture 22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 rot="600000">
            <a:off x="15506700" y="11379200"/>
            <a:ext cx="5600700" cy="4076700"/>
          </a:xfrm>
          <a:prstGeom prst="rect">
            <a:avLst/>
          </a:prstGeom>
        </p:spPr>
      </p:pic>
      <p:sp>
        <p:nvSpPr>
          <p:cNvPr id="26" name="TextBox 26"/>
          <p:cNvSpPr txBox="1"/>
          <p:nvPr/>
        </p:nvSpPr>
        <p:spPr>
          <a:xfrm>
            <a:off x="16814800" y="9474200"/>
            <a:ext cx="635000" cy="520700"/>
          </a:xfrm>
          <a:prstGeom prst="rect">
            <a:avLst/>
          </a:prstGeom>
        </p:spPr>
        <p:txBody>
          <a:bodyPr lIns="0" tIns="37252" rIns="0" bIns="37252" rtlCol="0" anchor="ctr"/>
          <a:lstStyle/>
          <a:p>
            <a:pPr lvl="0" algn="ctr">
              <a:lnSpc>
                <a:spcPct val="99600"/>
              </a:lnSpc>
            </a:pPr>
            <a:r>
              <a:rPr lang="en-US" sz="2933" b="0" i="0" u="none" strike="noStrike" cap="all">
                <a:solidFill>
                  <a:srgbClr val="FFFFFF"/>
                </a:solidFill>
                <a:latin typeface="Tilt Warp Regular"/>
                <a:ea typeface="Tilt Warp Regular"/>
                <a:cs typeface="Tilt Warp Regular"/>
              </a:rPr>
              <a:t>c</a:t>
            </a:r>
          </a:p>
        </p:txBody>
      </p:sp>
      <p:sp>
        <p:nvSpPr>
          <p:cNvPr id="10" name="TextBox 13">
            <a:extLst>
              <a:ext uri="{FF2B5EF4-FFF2-40B4-BE49-F238E27FC236}">
                <a16:creationId xmlns:a16="http://schemas.microsoft.com/office/drawing/2014/main" id="{0F82BBA4-44E8-3080-C6D3-8B027D33F875}"/>
              </a:ext>
            </a:extLst>
          </p:cNvPr>
          <p:cNvSpPr txBox="1"/>
          <p:nvPr/>
        </p:nvSpPr>
        <p:spPr>
          <a:xfrm>
            <a:off x="9779000" y="1143000"/>
            <a:ext cx="4826000" cy="571500"/>
          </a:xfrm>
          <a:prstGeom prst="rect">
            <a:avLst/>
          </a:prstGeom>
        </p:spPr>
        <p:txBody>
          <a:bodyPr lIns="0" tIns="0" rIns="0" bIns="0" rtlCol="0" anchor="ctr"/>
          <a:lstStyle/>
          <a:p>
            <a:pPr lvl="0" algn="ctr">
              <a:lnSpc>
                <a:spcPct val="124499"/>
              </a:lnSpc>
            </a:pPr>
            <a:r>
              <a:rPr lang="ko-KR" altLang="en-US" sz="3199" cap="all" dirty="0">
                <a:solidFill>
                  <a:srgbClr val="5A8223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Tilt Warp Regular"/>
              </a:rPr>
              <a:t>체험 활동을 정리해요</a:t>
            </a:r>
            <a:endParaRPr lang="en-US" sz="3199" b="0" i="0" u="none" strike="noStrike" cap="all" dirty="0">
              <a:solidFill>
                <a:srgbClr val="5A8223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  <a:cs typeface="Tilt Warp Regula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1022</TotalTime>
  <Words>230</Words>
  <Application>Microsoft Office PowerPoint</Application>
  <PresentationFormat>사용자 지정</PresentationFormat>
  <Paragraphs>46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7" baseType="lpstr">
      <vt:lpstr>나눔고딕</vt:lpstr>
      <vt:lpstr>Tilt Warp Regular</vt:lpstr>
      <vt:lpstr>Calibri</vt:lpstr>
      <vt:lpstr>Arial</vt:lpstr>
      <vt:lpstr>나눔스퀘어 ExtraBold</vt:lpstr>
      <vt:lpstr>한컴 말랑말랑 Bold</vt:lpstr>
      <vt:lpstr>나눔고딕 ExtraBold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박윤선</cp:lastModifiedBy>
  <cp:revision>147</cp:revision>
  <dcterms:created xsi:type="dcterms:W3CDTF">2006-08-16T00:00:00Z</dcterms:created>
  <dcterms:modified xsi:type="dcterms:W3CDTF">2026-03-11T02:04:57Z</dcterms:modified>
</cp:coreProperties>
</file>