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353" r:id="rId5"/>
    <p:sldId id="354" r:id="rId6"/>
    <p:sldId id="355" r:id="rId7"/>
    <p:sldId id="356" r:id="rId8"/>
    <p:sldId id="321" r:id="rId9"/>
    <p:sldId id="357" r:id="rId10"/>
    <p:sldId id="358" r:id="rId11"/>
    <p:sldId id="359" r:id="rId12"/>
    <p:sldId id="360" r:id="rId13"/>
    <p:sldId id="262" r:id="rId14"/>
  </p:sldIdLst>
  <p:sldSz cx="24384000" cy="13716000"/>
  <p:notesSz cx="6858000" cy="9144000"/>
  <p:embeddedFontLst>
    <p:embeddedFont>
      <p:font typeface="Tilt Warp Regular" panose="020B0600000101010101" charset="0"/>
      <p:regular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나눔스퀘어 ExtraBold" panose="020B0600000101010101" pitchFamily="50" charset="-127"/>
      <p:bold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말랑말랑 Bold" panose="020F0803000000000000" pitchFamily="50" charset="-127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직업의 세계를 탐험해요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13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FD9BA-D91A-13AC-D1F3-65AAD3C61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FE5FB9-D9A1-D0F9-C476-E192F5F9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4DC352B-23D9-52EB-07C1-53387484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4433AC6-0859-5DD9-8E44-314ABA629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F4A92FAB-26C2-726D-EFCA-BB7BE6C1E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3DB045E-D022-5547-EBAE-7929865C2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E3A7D4B-638E-2FF0-E746-38FCF2B3D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3D48556-EC5E-2568-5338-EDDB3FBAFA76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이색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D30D27D-3F08-BCCF-D472-3E0B1FBDC3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322B314-C13D-FF76-3C0D-32F3C732D63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A885151-498D-2DBE-8206-0E72284F9CA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다양한 이색 직업에 대해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522538B-E8C1-F72B-F93F-A46890D9DC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DCA06E7-B600-14B6-6109-DEB6FC19A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712" y="6326910"/>
            <a:ext cx="11076101" cy="6131761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21DD023-8C7F-5DFD-D395-6A9EE7B0C89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CD03772-5B61-0B3B-E1F5-ED0538373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1B1D4-C048-E144-9308-A6BE4175F5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4386" r="32146" b="5357"/>
          <a:stretch>
            <a:fillRect/>
          </a:stretch>
        </p:blipFill>
        <p:spPr>
          <a:xfrm>
            <a:off x="13776660" y="7268302"/>
            <a:ext cx="2199939" cy="3018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8CE30-BD26-98B8-4E07-D9002F22E24D}"/>
              </a:ext>
            </a:extLst>
          </p:cNvPr>
          <p:cNvSpPr txBox="1"/>
          <p:nvPr/>
        </p:nvSpPr>
        <p:spPr>
          <a:xfrm>
            <a:off x="13389428" y="6539279"/>
            <a:ext cx="2993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고양이 탐정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D0685-A6C9-612C-1916-F778C7F9A0CF}"/>
              </a:ext>
            </a:extLst>
          </p:cNvPr>
          <p:cNvSpPr txBox="1"/>
          <p:nvPr/>
        </p:nvSpPr>
        <p:spPr>
          <a:xfrm>
            <a:off x="13106400" y="10504045"/>
            <a:ext cx="3810000" cy="124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집 나간 고양이를 찾아 준다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12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14F8B9-5B2D-E99E-0364-244520A0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354933E-1B34-AA0F-01EC-6D06AAC58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F086DD-8732-FFA2-A46D-F9DFC288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BA697F0-722E-2600-81E1-7DC74CBF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C004000-CEA9-6CFD-FE20-5BE0AEB4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F6CFE22-E44E-C640-031F-7A1D6BF6D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8A697A8-CF08-EC18-5ECB-3D0E794F4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334D415-87F6-C30C-3FA8-23EEDD2A8E90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이색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34CF26C-9E14-CD03-093E-EA6A86CF2F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4656BE6-B4F8-36ED-C997-3F3D619DF94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9BD0B13-0111-A509-FAAB-76F1FEDCD4D6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상상하는 이색 직업을 생각해 보고 이러한 직업이 생긴 까닭을 말해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FC4E312-715C-60B9-2CB6-183966E31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7CD0C14-DA44-B1BC-BBB9-B35F506CBBE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5FD752-9A7E-F273-7F66-7EC8B785781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2D7088D-DD17-BE05-1D63-B2C27E63FF3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64DC2B-1E44-F5A5-FF74-485FB969B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1523AFF-233D-95EA-0A4E-12C511D2F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85DBA1E-56FD-8D82-8A21-00EDBF56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91EE0ED-40B5-556D-01F4-86750D47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6700CE7-9143-CBAD-5FD5-4CB89B757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C4B00D4-ADB2-1676-7D77-E8022E8AF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1CF3B1F-054A-E00B-27B1-884E702C2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0FE861-2192-D528-3FE8-237221CAA73E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이색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3385A97-9EAE-3331-77D1-0BADED71E0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4201B05-0D17-40CE-75F9-95548E00C3D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F241FD-B902-F6A6-F103-8F4E44855F82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상상하는 이색 직업을 생각해 보고 이러한 직업이 생긴 까닭을 말해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967F3AF-DCB2-9B6B-229A-7B216DB46F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9564878-8CBC-5716-6FB0-EC4C24C53B8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1F17935-58AC-90E3-2FE6-534BA2F42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6D6A457-FD32-B7BC-71C9-0DA8D8A2B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6555510"/>
            <a:ext cx="15035394" cy="456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7BCEA-C2C8-F456-A290-9C659146E60E}"/>
              </a:ext>
            </a:extLst>
          </p:cNvPr>
          <p:cNvSpPr txBox="1"/>
          <p:nvPr/>
        </p:nvSpPr>
        <p:spPr>
          <a:xfrm>
            <a:off x="6172200" y="7848600"/>
            <a:ext cx="12979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반려동물 </a:t>
            </a:r>
            <a:r>
              <a:rPr lang="ko-KR" altLang="en-US" sz="3600" spc="-15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웨딩플래너가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생길 것 같다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1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 가구의 증가 및 사람들의 생활 모습이 변화함에 따라 반려동물을 하나의 가족으로 생각하는 시대의 트렌드가 형성되었기 때문이다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885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236604" y="4686058"/>
            <a:ext cx="11441796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새로운 직업을 만들어 보고</a:t>
            </a:r>
          </a:p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이색 직업을 탐색할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새로운 직업을 만들어 보고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이색 직업을 탐색할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새로운 직업의 탄생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각 상자에서 단어를 한 개씩 골라 과거에는 볼 수 없었던 직업을 만들어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AA69BF7-4CBA-7CB5-2374-FC91E3456F3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889" y="7078651"/>
            <a:ext cx="15498051" cy="4589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CBA4A-9031-1638-B215-E9D6519A2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927B97-72B2-441F-A33A-682460EE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48401A8-003A-A515-A85B-6A74522E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7330C61-2FAE-7538-BB0E-9880DF1E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A3AC935-9655-12FC-D625-F83AA3C65C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5C7BAD5-E52B-A78E-C146-6532F8541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BCA43AE-BA1A-A3C8-D428-3A5594284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7ABC3EE-901A-7306-50F5-54EB30A50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CE036F7-B971-D960-1683-8255AC3CF90D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새로운 직업의 탄생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AD48CCA-08ED-541A-5DFD-F7E0E0AE8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1DE1E3DE-DD17-AF36-BF43-8DF01D9FB17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A6A3C88-C6FD-B90F-16AD-EBE5AEE51BD8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각 상자에서 단어를 한 개씩 골라 과거에는 볼 수 없었던 직업을 만들어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1001592-3200-905F-AA2B-0249F8AD8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8401FAB-19E0-D490-B06E-35CE4FD21AE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B7173B-5DCE-AF7B-BAA1-FC9FE2E67C8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928" y="6526210"/>
            <a:ext cx="14969672" cy="59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3566A-5590-967C-DCC4-5F048D590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E8BE1C-66C4-C827-AAC7-23C157B5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86B2CF7-B65D-E1A9-F2B0-955CE8DE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06A834B-CC21-A1E8-88AE-4C7D77CAD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69D18D9-350D-B090-D3E5-26BF867241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03AE7A4-C4BC-1534-4B63-6688C7D1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C3E243A-0C3A-314A-1292-E3710B8B1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B0DF4C5-7A73-2314-4D05-5C27B7521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F7D1E95-CD27-2DA1-7F02-C1EF5EF72499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새로운 직업의 탄생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F4DFF95-12C0-DF9C-BDFA-C460F31FF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4A359A0-56C3-2B2D-F7A0-3CDF9609EE8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F5B70B-4667-F2B3-726C-92DFCC761FAE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각 상자에서 단어를 한 개씩 골라 과거에는 볼 수 없었던 직업을 만들어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86955F4-F3FD-E5E5-857A-8D7F048D6D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DB7D0D7-7D27-4B97-CD00-43A0F932654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4A58439-EDB0-AF2D-4A0D-8429C8D90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9928" y="6526210"/>
            <a:ext cx="14969672" cy="594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72FA5-A124-D7B6-A39A-315196CBC399}"/>
              </a:ext>
            </a:extLst>
          </p:cNvPr>
          <p:cNvSpPr txBox="1"/>
          <p:nvPr/>
        </p:nvSpPr>
        <p:spPr>
          <a:xfrm>
            <a:off x="5201111" y="8559225"/>
            <a:ext cx="1123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바다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A26E0-2C8D-1D73-2FFA-94F6DFE44D53}"/>
              </a:ext>
            </a:extLst>
          </p:cNvPr>
          <p:cNvSpPr txBox="1"/>
          <p:nvPr/>
        </p:nvSpPr>
        <p:spPr>
          <a:xfrm>
            <a:off x="6629401" y="8559225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치료하다</a:t>
            </a:r>
            <a:endParaRPr lang="en-US" altLang="ko-KR" sz="3200" spc="-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F41D6-4987-1339-4018-192E4FDCAC50}"/>
              </a:ext>
            </a:extLst>
          </p:cNvPr>
          <p:cNvSpPr txBox="1"/>
          <p:nvPr/>
        </p:nvSpPr>
        <p:spPr>
          <a:xfrm>
            <a:off x="5201111" y="9473625"/>
            <a:ext cx="1123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옷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ADAA4-CF70-8B6B-79B0-0CC57C927DEC}"/>
              </a:ext>
            </a:extLst>
          </p:cNvPr>
          <p:cNvSpPr txBox="1"/>
          <p:nvPr/>
        </p:nvSpPr>
        <p:spPr>
          <a:xfrm>
            <a:off x="6400800" y="9489013"/>
            <a:ext cx="19303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0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재활용하다</a:t>
            </a:r>
            <a:endParaRPr lang="en-US" altLang="ko-KR" sz="3000" spc="-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85CB7E-688E-C75C-68D7-DBF17F354366}"/>
              </a:ext>
            </a:extLst>
          </p:cNvPr>
          <p:cNvSpPr txBox="1"/>
          <p:nvPr/>
        </p:nvSpPr>
        <p:spPr>
          <a:xfrm>
            <a:off x="5201111" y="10433202"/>
            <a:ext cx="1123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동물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E0B85D-AEF2-DBAB-B3A8-EBBA0AD54205}"/>
              </a:ext>
            </a:extLst>
          </p:cNvPr>
          <p:cNvSpPr txBox="1"/>
          <p:nvPr/>
        </p:nvSpPr>
        <p:spPr>
          <a:xfrm>
            <a:off x="6629401" y="10433202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말하다</a:t>
            </a:r>
            <a:endParaRPr lang="en-US" altLang="ko-KR" sz="3200" spc="-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25CFB7-29C0-EA83-218E-182E181FD94A}"/>
              </a:ext>
            </a:extLst>
          </p:cNvPr>
          <p:cNvSpPr txBox="1"/>
          <p:nvPr/>
        </p:nvSpPr>
        <p:spPr>
          <a:xfrm>
            <a:off x="4689929" y="11378625"/>
            <a:ext cx="1634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인공지능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D89F61-B633-0851-007C-6A738DF0750D}"/>
              </a:ext>
            </a:extLst>
          </p:cNvPr>
          <p:cNvSpPr txBox="1"/>
          <p:nvPr/>
        </p:nvSpPr>
        <p:spPr>
          <a:xfrm>
            <a:off x="6629401" y="11378625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청소하다</a:t>
            </a:r>
            <a:endParaRPr lang="en-US" altLang="ko-KR" sz="3200" spc="-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C8616-0D8B-49F1-3538-27F42E6EF7AD}"/>
              </a:ext>
            </a:extLst>
          </p:cNvPr>
          <p:cNvSpPr txBox="1"/>
          <p:nvPr/>
        </p:nvSpPr>
        <p:spPr>
          <a:xfrm>
            <a:off x="8534402" y="8559225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심해 생물 치료사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AF6746-7583-C55C-8A0A-CFF7DF7CCC39}"/>
              </a:ext>
            </a:extLst>
          </p:cNvPr>
          <p:cNvSpPr txBox="1"/>
          <p:nvPr/>
        </p:nvSpPr>
        <p:spPr>
          <a:xfrm>
            <a:off x="8534402" y="9473625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에코 디자이너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4E79CB-A4C6-C462-BE05-05A04849F66E}"/>
              </a:ext>
            </a:extLst>
          </p:cNvPr>
          <p:cNvSpPr txBox="1"/>
          <p:nvPr/>
        </p:nvSpPr>
        <p:spPr>
          <a:xfrm>
            <a:off x="8534402" y="10433202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동물 대변인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CAD94F-A35E-0B8F-4E89-3952E3E60CCD}"/>
              </a:ext>
            </a:extLst>
          </p:cNvPr>
          <p:cNvSpPr txBox="1"/>
          <p:nvPr/>
        </p:nvSpPr>
        <p:spPr>
          <a:xfrm>
            <a:off x="8534402" y="11378625"/>
            <a:ext cx="2895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AI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청소부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71251-89AA-A952-3E32-8AEA14953C6D}"/>
              </a:ext>
            </a:extLst>
          </p:cNvPr>
          <p:cNvSpPr txBox="1"/>
          <p:nvPr/>
        </p:nvSpPr>
        <p:spPr>
          <a:xfrm>
            <a:off x="11582400" y="8559225"/>
            <a:ext cx="7600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심해에 사는 생물을 치료함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567AA8-04D7-E09F-2EBF-E1C97BB16F7D}"/>
              </a:ext>
            </a:extLst>
          </p:cNvPr>
          <p:cNvSpPr txBox="1"/>
          <p:nvPr/>
        </p:nvSpPr>
        <p:spPr>
          <a:xfrm>
            <a:off x="11582400" y="9473625"/>
            <a:ext cx="8153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버려진 옷을 재활용하여 새로운 물건으로 디자인함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4FB733-3BA6-ECD0-9E80-3DC88CB026B2}"/>
              </a:ext>
            </a:extLst>
          </p:cNvPr>
          <p:cNvSpPr txBox="1"/>
          <p:nvPr/>
        </p:nvSpPr>
        <p:spPr>
          <a:xfrm>
            <a:off x="11582400" y="10433202"/>
            <a:ext cx="7600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동물의 언어를 이해하고 우리말로 번역함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551C09-E20E-0D2D-CAA7-E37DE5601B79}"/>
              </a:ext>
            </a:extLst>
          </p:cNvPr>
          <p:cNvSpPr txBox="1"/>
          <p:nvPr/>
        </p:nvSpPr>
        <p:spPr>
          <a:xfrm>
            <a:off x="11582400" y="11378624"/>
            <a:ext cx="7600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AI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로봇이 청소하도록 조종함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97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44E092-AE23-A2B3-1509-F9715733F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72BE7CC-917B-FCE7-11AC-D9396A02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72BA3CC-3457-688A-715D-9ABE792C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4571445-2531-C957-4E24-3ADDB0E1A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580797-9C05-464A-12D9-0C3BC3BE86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4B5AD96-353A-38ED-939B-3F0D2F75A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169D0FE-8B54-8F73-5505-09AF2CB51A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1F03C4D-2352-BD58-1502-A7C3FB3A5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7B02E73-A34C-51B3-23B5-2383FD2014FC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새로운 직업의 탄생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4ACB1A4-425D-B67F-CBA7-37DB05C10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28CBBD9-9F5D-BA5C-9A6F-2D5221E5264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38F14A4-A067-7A42-2282-FB3FD1996E67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만든 직업 중 하나를 골라 직업 카드를 만들어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E2D6762-CA51-C658-5B64-C4D75B4E65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3DD12113-EDFF-019E-6856-BF1649A9A29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D38C3CC-F7FF-869C-58A0-A4A8CE26CB83}"/>
              </a:ext>
            </a:extLst>
          </p:cNvPr>
          <p:cNvGrpSpPr/>
          <p:nvPr/>
        </p:nvGrpSpPr>
        <p:grpSpPr>
          <a:xfrm>
            <a:off x="6073511" y="6609861"/>
            <a:ext cx="12774808" cy="5687219"/>
            <a:chOff x="6073511" y="6609861"/>
            <a:chExt cx="12774808" cy="5687219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C12E8066-6039-2CC7-25CB-02BB6D09DE45}"/>
                </a:ext>
              </a:extLst>
            </p:cNvPr>
            <p:cNvSpPr/>
            <p:nvPr/>
          </p:nvSpPr>
          <p:spPr>
            <a:xfrm>
              <a:off x="7848600" y="6934200"/>
              <a:ext cx="8610600" cy="5029200"/>
            </a:xfrm>
            <a:prstGeom prst="roundRect">
              <a:avLst>
                <a:gd name="adj" fmla="val 73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2B6B3FA4-18FC-014B-1F84-2AFFEEF8A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3511" y="6609861"/>
              <a:ext cx="12774808" cy="5687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95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7363B-3A20-0A77-5747-F62D5452A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B5E834-4F6D-D8FA-292F-4D678997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EC8D662-1F63-007B-5577-98425B057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8A540C-BAEC-C035-BE2F-42DCCF7B3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BEBB2BA-E342-96F1-CE91-5E4E56D2C3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15E1E46-62D9-D953-4482-04CA88BB0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E8938DA-DFFD-8501-3BFF-8F11A2C459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0C74CF2-43B2-9E73-222C-0B43F5C07A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16B3B3E-6559-BABC-008F-0BA3F64F50BC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새로운 직업의 탄생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D205D23-28CF-2B7B-6EE9-2A46EAB897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7B6FE44-7EA3-A9BA-6BF9-DB697DB173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CBE6AEF-7C1A-BA7D-5A87-A3DB2F64547F}"/>
              </a:ext>
            </a:extLst>
          </p:cNvPr>
          <p:cNvSpPr txBox="1"/>
          <p:nvPr/>
        </p:nvSpPr>
        <p:spPr>
          <a:xfrm>
            <a:off x="5262232" y="4953000"/>
            <a:ext cx="14397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만든 직업 중 하나를 골라 직업 카드를 만들어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2921ECA-7DCC-FA16-98E3-32111A5392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D8E86C6-B28D-2F4F-787C-61E078F545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79CFA0F-2D81-8488-792B-D0A890F40A13}"/>
              </a:ext>
            </a:extLst>
          </p:cNvPr>
          <p:cNvGrpSpPr/>
          <p:nvPr/>
        </p:nvGrpSpPr>
        <p:grpSpPr>
          <a:xfrm>
            <a:off x="6073511" y="6609861"/>
            <a:ext cx="12774808" cy="5687219"/>
            <a:chOff x="6073511" y="6609861"/>
            <a:chExt cx="12774808" cy="5687219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7CB4D6A-9CAA-C04E-EA42-B2366463C126}"/>
                </a:ext>
              </a:extLst>
            </p:cNvPr>
            <p:cNvSpPr/>
            <p:nvPr/>
          </p:nvSpPr>
          <p:spPr>
            <a:xfrm>
              <a:off x="7848600" y="6934200"/>
              <a:ext cx="8610600" cy="5029200"/>
            </a:xfrm>
            <a:prstGeom prst="roundRect">
              <a:avLst>
                <a:gd name="adj" fmla="val 73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6B7975D-98B5-B2A7-7933-053C02EEA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3511" y="6609861"/>
              <a:ext cx="12774808" cy="568721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5F3FEB-340D-4A8A-E6D8-C8F03350AC10}"/>
              </a:ext>
            </a:extLst>
          </p:cNvPr>
          <p:cNvSpPr txBox="1"/>
          <p:nvPr/>
        </p:nvSpPr>
        <p:spPr>
          <a:xfrm>
            <a:off x="10210800" y="7620000"/>
            <a:ext cx="403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에코 디자이너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64720-E718-4424-294D-4286E0FF51F2}"/>
              </a:ext>
            </a:extLst>
          </p:cNvPr>
          <p:cNvSpPr txBox="1"/>
          <p:nvPr/>
        </p:nvSpPr>
        <p:spPr>
          <a:xfrm>
            <a:off x="8763000" y="9144000"/>
            <a:ext cx="434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버려진 옷을 재활용하여 새로운 물건으로 디자인함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1D5A7AF-BC9C-0295-5367-173B0C1ED6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1" t="1772" r="9535" b="4386"/>
          <a:stretch>
            <a:fillRect/>
          </a:stretch>
        </p:blipFill>
        <p:spPr>
          <a:xfrm>
            <a:off x="13644538" y="8991600"/>
            <a:ext cx="2276523" cy="24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이색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다양한 이색 직업에 대해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89EBE-13ED-5133-9D42-6DA5B10848C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147" y="6326910"/>
            <a:ext cx="10957233" cy="61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7D792-D846-D9B7-1072-69033A760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B54D133-C27B-C32D-E812-466378AF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8982328-0064-81A4-ED6C-EF431C2A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7363D49-AD86-F5C6-3D4D-ACC6C3200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E9AD936-D69F-E957-C9DE-3D1BE3EE4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EA4E72F-3EE3-884D-4C53-4602D37C1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141BC3E-0960-9625-59CD-3018B08F4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757AEA7-272C-44AD-8799-0926B44ECC56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이색 직업을 찾아서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3A5E0B8-FCB4-6981-8924-D417177B9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C078695-9B4B-DE1E-9CC6-3798A6580B83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9BDDAE4-5A53-A7E4-FDCD-B1BA88FAE7F1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다양한 이색 직업에 대해 조사해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ABCCBB6-4F5F-7869-51AE-5C4E00873C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4CA5E48-B7E3-6A6C-E5CC-5D099EA2418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6712" y="6326910"/>
            <a:ext cx="11076101" cy="6131761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F2F33768-777B-0B7A-DDD3-1E6293C98E0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D95CAB-745E-ED8C-D4A7-E0CBE4F4D90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327</Words>
  <Application>Microsoft Office PowerPoint</Application>
  <PresentationFormat>사용자 지정</PresentationFormat>
  <Paragraphs>73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Calibri</vt:lpstr>
      <vt:lpstr>나눔고딕</vt:lpstr>
      <vt:lpstr>나눔스퀘어 ExtraBold</vt:lpstr>
      <vt:lpstr>한컴 말랑말랑 Bold</vt:lpstr>
      <vt:lpstr>Arial</vt:lpstr>
      <vt:lpstr>맑은 고딕</vt:lpstr>
      <vt:lpstr>나눔고딕 ExtraBold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384</cp:revision>
  <dcterms:created xsi:type="dcterms:W3CDTF">2006-08-16T00:00:00Z</dcterms:created>
  <dcterms:modified xsi:type="dcterms:W3CDTF">2026-04-17T02:49:49Z</dcterms:modified>
</cp:coreProperties>
</file>