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94" r:id="rId5"/>
    <p:sldId id="295" r:id="rId6"/>
    <p:sldId id="296" r:id="rId7"/>
    <p:sldId id="297" r:id="rId8"/>
    <p:sldId id="298" r:id="rId9"/>
    <p:sldId id="269" r:id="rId10"/>
    <p:sldId id="299" r:id="rId11"/>
    <p:sldId id="300" r:id="rId12"/>
    <p:sldId id="301" r:id="rId13"/>
    <p:sldId id="262" r:id="rId14"/>
  </p:sldIdLst>
  <p:sldSz cx="24384000" cy="13716000"/>
  <p:notesSz cx="6858000" cy="9144000"/>
  <p:embeddedFontLst>
    <p:embeddedFont>
      <p:font typeface="Tilt Warp Regular" panose="020B0600000101010101" charset="0"/>
      <p:regular r:id="rId15"/>
    </p:embeddedFont>
    <p:embeddedFont>
      <p:font typeface="나눔고딕" panose="020D0604000000000000" pitchFamily="50" charset="-127"/>
      <p:regular r:id="rId16"/>
      <p:bold r:id="rId17"/>
    </p:embeddedFont>
    <p:embeddedFont>
      <p:font typeface="나눔고딕 ExtraBold" panose="020D0904000000000000" pitchFamily="50" charset="-127"/>
      <p:bold r:id="rId18"/>
    </p:embeddedFont>
    <p:embeddedFont>
      <p:font typeface="나눔고딕OTF" panose="020D0604000000000000" pitchFamily="34" charset="-127"/>
      <p:regular r:id="rId19"/>
      <p:bold r:id="rId20"/>
    </p:embeddedFont>
    <p:embeddedFont>
      <p:font typeface="나눔스퀘어 ExtraBold" panose="020B0600000101010101" pitchFamily="50" charset="-127"/>
      <p:bold r:id="rId21"/>
    </p:embeddedFont>
    <p:embeddedFont>
      <p:font typeface="한컴 말랑말랑 Bold" panose="020F0803000000000000" pitchFamily="50" charset="-127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DE7"/>
    <a:srgbClr val="EAE7E0"/>
    <a:srgbClr val="FFFFFF"/>
    <a:srgbClr val="F9F7D1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43400" y="47879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1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공부하는 이유를 알아보아요 </a:t>
            </a:r>
            <a:endParaRPr lang="en-US" sz="11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2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713ED-5F3B-7EDC-9308-2F4B9507D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2A93647-AB1A-8283-8432-8DB03E3E9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70A59D9-70D6-2ACF-8BB4-B0D34AF83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62CC2C7-910B-2331-8ED0-B100CE1164E1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꿈을 이루기 위해 어떤 태도로 공부해야 하는지 생각해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5BF600DB-15E8-F7A8-E7C8-8BBA8FCBD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F1AD0D2-1069-C758-CC7A-81B00409F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7802381-2EE9-10A5-55DF-5EF63EBE5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79063D6-8046-2631-61B5-2ED8CF8E0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B565D6B-D5EE-0544-C57A-4C3F7B05E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5F71797-16F8-8FCB-B1A8-AAA9BD622366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어떤 태도로 공부해야 할까</a:t>
            </a:r>
            <a:r>
              <a:rPr lang="en-US" altLang="ko-KR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2059245-5206-360B-6BD2-5D24EF1840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109F7ED-D3B6-4DAA-7658-7807058969D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5FBC7D5-D706-65CA-13E0-8D4FBE71BD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BD6E234E-9678-DDE0-610D-F0A0523E49AD}"/>
              </a:ext>
            </a:extLst>
          </p:cNvPr>
          <p:cNvSpPr/>
          <p:nvPr/>
        </p:nvSpPr>
        <p:spPr>
          <a:xfrm>
            <a:off x="5067838" y="6630186"/>
            <a:ext cx="13399776" cy="56380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B4A861-1B5F-4C6F-8335-EA8006E9CA7E}"/>
              </a:ext>
            </a:extLst>
          </p:cNvPr>
          <p:cNvSpPr txBox="1"/>
          <p:nvPr/>
        </p:nvSpPr>
        <p:spPr>
          <a:xfrm>
            <a:off x="5423074" y="6920654"/>
            <a:ext cx="1264096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 공구로 가득했던 차고가 최고의 놀이터였죠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열두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살 때 주파수</a:t>
            </a:r>
            <a:endParaRPr lang="en-US" altLang="ko-KR" sz="3500" b="1" dirty="0">
              <a:solidFill>
                <a:schemeClr val="tx1">
                  <a:lumMod val="75000"/>
                  <a:lumOff val="2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계수기를 만들다 부품이 부족해서 가장 유명한 회사의 사장에게 전화해 남는 부품을 달라고도 했어요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그러자 그 사장은 부품도 주고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여름에 그 회사에서 일하게 해 주었어요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대부분의 사람들은 도움을 구하지 않아요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그리고 그것이 큰일을 성취하는 사람들과 그런 일을 단지 꿈꾸기만 하는 사람들의 차이예요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반드시 행동을 취해야 합니다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  <a:p>
            <a:pPr algn="r"/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-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스티브 잡스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-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523A52A-0AC0-8269-19B7-D955E8506F7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공부하는 이유를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9168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614AD0-04B7-A871-A2CB-931ACECA3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0DBC5BA-D0C9-2DC5-E048-9F6F966AF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FF864F9-13AB-A304-9D24-51EF90ECF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2CCB6A6-43B6-E9A9-A070-E3B4B068DD90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꿈을 이루기 위해 어떤 태도로 공부해야 할지 쓰고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친구들과 이야기해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2BE484F1-8090-962A-510A-CE0BEA31C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FC250D0-4747-D1E8-02AD-6664CDDD0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57CB6AA-DFC3-667E-37A2-55C173B0C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9D28C2C-D091-4CFE-6080-4129AD9A9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5BD6E60-1AC6-5F78-36DD-511B7CACB0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F713701E-F18B-CF23-72F0-95609C74189A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어떤 태도로 공부해야 할까</a:t>
            </a:r>
            <a:r>
              <a:rPr lang="en-US" altLang="ko-KR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F9D988C-94CE-8A50-4365-ABCD906808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2F19FE9-B62E-E1A8-E138-52F648947F1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BB498C-DC85-03FE-877C-5B198748C5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D8AB47A5-3A0A-3013-1737-95B9CE30E937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공부하는 이유를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EECEA7-D8DC-12A0-EF28-34E17EF985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7104" y="6404466"/>
            <a:ext cx="11520338" cy="626249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6712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48E67D-E0AD-FF06-5833-6D0870A4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DB5B35-56BC-FBFC-BCCA-B53E4713E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1580CFE-6457-D829-DA7A-837CF3FB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684F4D4-607A-F5D0-CCB2-AB9ABA43D13A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꿈을 이루기 위해 어떤 태도로 공부해야 할지 쓰고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친구들과 이야기해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20284DE4-BB47-0834-F48C-165A6B2A1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DD9877F-7DDE-3850-7D14-2664F6EE9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62C15A5-3593-BE14-2CA0-B4EDD6DE8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479F1EE-D8F5-A260-5A5D-72A356AA1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0AAAAA9-394D-2888-B1AA-C5D482DCF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59B3071-3429-6335-0470-18904BEEBD2A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어떤 태도로 공부해야 할까</a:t>
            </a:r>
            <a:r>
              <a:rPr lang="en-US" altLang="ko-KR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9F12B25-29E8-A129-922D-743C2022C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F2E8EB8-6DE2-4F59-4EF9-8AB54409FDA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6AE69D8-9955-0F8E-3868-0F341F7311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F49729B4-C1D7-B1E4-6EEA-345C2A5DE699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공부하는 이유를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2B5ED-9688-978C-A2AC-29C650BA48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7104" y="6404466"/>
            <a:ext cx="11520338" cy="62624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BE400F66-743A-67EA-307B-61BE1B4A1BFC}"/>
              </a:ext>
            </a:extLst>
          </p:cNvPr>
          <p:cNvSpPr txBox="1"/>
          <p:nvPr/>
        </p:nvSpPr>
        <p:spPr>
          <a:xfrm>
            <a:off x="10477423" y="7180982"/>
            <a:ext cx="2454902" cy="9027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ko-KR" altLang="en-US" sz="3466" b="0" i="0" u="none" strike="noStrike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웹툰 작가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DF16D0A-A99A-2D31-9CAC-B023D678AD3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r="10778"/>
          <a:stretch/>
        </p:blipFill>
        <p:spPr>
          <a:xfrm>
            <a:off x="10982203" y="9095167"/>
            <a:ext cx="1445342" cy="1280163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7A94AE25-92BA-1B61-2A1F-AFFA2784499A}"/>
              </a:ext>
            </a:extLst>
          </p:cNvPr>
          <p:cNvSpPr txBox="1"/>
          <p:nvPr/>
        </p:nvSpPr>
        <p:spPr>
          <a:xfrm>
            <a:off x="7592702" y="10959469"/>
            <a:ext cx="2454902" cy="9027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국어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사회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8BA7FD1F-117A-BA23-0BC6-BF23ECB388E5}"/>
              </a:ext>
            </a:extLst>
          </p:cNvPr>
          <p:cNvSpPr txBox="1"/>
          <p:nvPr/>
        </p:nvSpPr>
        <p:spPr>
          <a:xfrm>
            <a:off x="12932325" y="10808182"/>
            <a:ext cx="3962400" cy="124274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ko-KR" altLang="en-US" sz="24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여러 분야의 지식을 습득하려는 마음으로 공부해야 해요</a:t>
            </a:r>
            <a:r>
              <a:rPr lang="en-US" altLang="ko-KR" sz="24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24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655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3847058"/>
            <a:ext cx="12204700" cy="529694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공부를 해야 하는 이유를 생각해 보며 공부에 대해 긍정적이고 적극적인 태도를 지닐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CED9826-3663-EDD4-8DD7-030ABE5F2743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공부하는 이유를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공부하는 이유를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공부를 해야 하는 이유를 생각해 보며 공부에 대해 긍정적이고 적극적인 태도를 지닐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만화를 읽고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공부를 해야 하는 이유에 대한 나의 생각을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공부를 하는 이유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5A8A8A-11F3-DD73-666F-5C1BE7313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9834B3B7-43C4-9EA7-3E77-58C3B7A0B7B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공부하는 이유를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87A78250-B005-77CF-F660-7C84EB5450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2417" y="6486567"/>
            <a:ext cx="11017594" cy="562721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9747F-DD31-BD61-A6CB-C09CB7A46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E7F79B-ECCB-F106-8C86-D20FD0738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8E9538A-63A8-B2E0-84DD-04FEC7C19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92B4440-BF6F-470F-D085-04E5540A8C42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만화를 읽고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공부를 해야 하는 이유에 대한 나의 생각을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06FB9B30-4BF4-9AA3-2F0F-C016D1B6F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949EDD7-3D29-702C-26F9-BB8F7187D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1330997-2256-CF92-2D5E-47046DBF0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AE22FBD-5AD9-79BC-02C1-AA95899A0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7120C0F-A3DE-0E63-81A6-DD2F1A0FC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0C880C2F-6388-0FCD-FDB7-78BDE10E788F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공부를 하는 이유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5ED3122-009C-F756-085D-0D50C24CE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A8D9541-58CD-5027-4E79-D66997E68CC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BDEE534-16F3-83B8-34AC-F1B81EAFA4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A0AC2D66-1D87-C30B-4902-B498AE82A1E6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공부하는 이유를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EB2B6486-B25D-1041-D095-A5387FE558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6574" y="6569011"/>
            <a:ext cx="11549280" cy="57564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43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2EC67-DCF4-F53A-8655-8EB9B94F2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AD12425-9558-D165-1F55-F494ED2D4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50D7103-6122-4EC3-7AA8-1EFEF1EF3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BA4706C-8AD8-2CCF-9CD9-DE643CCF5509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만화를 읽고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공부를 해야 하는 이유에 대한 나의 생각을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B228D0F-5B2E-C264-ED4C-D5DA952B1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A478631-AA73-42B1-2A4C-8996B8154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0B0B409-099A-4785-B3A3-474D5564B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8B9C09C-F6E7-028F-B39D-632F390CE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FDF8B2B-E1BC-45EB-DAA2-BA3ACF8E61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CB0DE95-9965-5717-DCDB-21F28FE6AD44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공부를 하는 이유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9E25152-4899-DD14-C1B2-0C7D86D371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99D27EC-438F-7BCB-814F-43851A9A034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66FBE78-7F6E-1452-E0A6-DA777A4D07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6DB2B157-6F2E-C6AB-0E0D-ECBCE801CCA2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공부하는 이유를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89C92AFC-847C-3214-4752-048B250EB6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1536" y="6702049"/>
            <a:ext cx="17246290" cy="503233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A81625-0EAF-30FA-E906-16780252921E}"/>
              </a:ext>
            </a:extLst>
          </p:cNvPr>
          <p:cNvSpPr txBox="1"/>
          <p:nvPr/>
        </p:nvSpPr>
        <p:spPr>
          <a:xfrm>
            <a:off x="6308909" y="7396111"/>
            <a:ext cx="8765422" cy="553998"/>
          </a:xfrm>
          <a:prstGeom prst="rect">
            <a:avLst/>
          </a:prstGeom>
          <a:solidFill>
            <a:srgbClr val="F0EDE7"/>
          </a:solidFill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내가 모르는 것을 알기 위해 공부합니다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  <a:endParaRPr kumimoji="0" lang="en-US" altLang="ko-KR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393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1E55F5-F646-E77F-4B9F-B68C071BD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D118F8-EB20-6B1B-9B05-512BDDA0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E071C43-3672-4D76-05F3-4A27167AC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97A81EF-D017-8D48-376C-3AB9DEACDB23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만화를 읽고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공부를 해야 하는 이유에 대한 나의 생각을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2BE2716-3DD6-0708-2E18-840B06C02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EB38121-9131-699E-5252-9C317343A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9EB873C-177D-1FAF-58E5-A9F4E2BD7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E4C89AC-4C40-279B-9C3E-08BBA5C24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B9880B9-0E74-D532-EE45-32A211E87B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0093E42-656C-E23D-E67B-5DB5A756E310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공부를 하는 이유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094ABE9-7BFA-547E-AD27-FD2208A2EA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E0945D3-F8D6-CD99-0CA9-E4A93293F68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6D13F9-909E-241F-73AC-AA65248D36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C6BCF8C5-ACA6-4DEC-01BE-F1F0BE2053F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공부하는 이유를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84DAA4B4-52CA-00AE-95C0-6E8D401A6F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1536" y="6702049"/>
            <a:ext cx="17246290" cy="503233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5A33C4-98DF-94CC-1391-769D6A56DE1B}"/>
              </a:ext>
            </a:extLst>
          </p:cNvPr>
          <p:cNvSpPr txBox="1"/>
          <p:nvPr/>
        </p:nvSpPr>
        <p:spPr>
          <a:xfrm>
            <a:off x="6308909" y="7396111"/>
            <a:ext cx="8765422" cy="553998"/>
          </a:xfrm>
          <a:prstGeom prst="rect">
            <a:avLst/>
          </a:prstGeom>
          <a:solidFill>
            <a:srgbClr val="F0EDE7"/>
          </a:solidFill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내가 모르는 것을 알기 위해 공부합니다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  <a:endParaRPr kumimoji="0" lang="en-US" altLang="ko-KR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382F4-B501-F8C6-0921-70688DB191BD}"/>
              </a:ext>
            </a:extLst>
          </p:cNvPr>
          <p:cNvSpPr txBox="1"/>
          <p:nvPr/>
        </p:nvSpPr>
        <p:spPr>
          <a:xfrm>
            <a:off x="5715000" y="8496420"/>
            <a:ext cx="7450120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꿈을 이루기 위해 공부합니다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74937-A400-7153-8C78-76EF9AC82156}"/>
              </a:ext>
            </a:extLst>
          </p:cNvPr>
          <p:cNvSpPr txBox="1"/>
          <p:nvPr/>
        </p:nvSpPr>
        <p:spPr>
          <a:xfrm>
            <a:off x="5714999" y="9276649"/>
            <a:ext cx="9359331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무엇인가를 배우는 것이 재미있어 공부합니다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CC9FCA-7089-CD28-0C2F-CA9107935D4E}"/>
              </a:ext>
            </a:extLst>
          </p:cNvPr>
          <p:cNvSpPr txBox="1"/>
          <p:nvPr/>
        </p:nvSpPr>
        <p:spPr>
          <a:xfrm>
            <a:off x="5715000" y="10066230"/>
            <a:ext cx="11201400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더 나은 선택과 올바른 판단들을 하기 위해 공부합니다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101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40280-7779-E224-AB78-2AD693820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A7CBA4-35F9-C73D-B37A-6D664CD59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B88B35A-96D8-EFE5-200D-4513EA96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454D9B4-6E53-BBD9-81A3-1CDBB62AC553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공부를 해야 하는 이유에 대해 친구들과 이야기해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6EFE418-846B-4442-2B1C-90B61375F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2455312-0BB9-99CE-689C-5CD61A79E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3F2F4D5-6227-2B85-9DC8-5576F0FDE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3FDC0B3-BEF4-AFA6-2B34-2ABFCCEBD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28AEFE2-D758-0901-FAF2-9A214CC08C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FF22A00-CDCE-8211-44D1-D8DB6844D8F4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공부를 하는 이유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5DD0127-D019-AD3C-19A4-6DA9E2366D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1643572-D61D-4568-587E-3293BB430DD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976EF5-4AAF-D7A8-B401-520AB19E96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1C882DF8-F668-BCC5-FFC1-D8120A042B8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공부하는 이유를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BF2B401-4CF1-E995-F261-2C8DE0592018}"/>
              </a:ext>
            </a:extLst>
          </p:cNvPr>
          <p:cNvSpPr/>
          <p:nvPr/>
        </p:nvSpPr>
        <p:spPr>
          <a:xfrm>
            <a:off x="5241638" y="6541736"/>
            <a:ext cx="13225976" cy="526695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11B5E3C-9DB0-19B4-E07D-7496C77F3947}"/>
              </a:ext>
            </a:extLst>
          </p:cNvPr>
          <p:cNvSpPr txBox="1"/>
          <p:nvPr/>
        </p:nvSpPr>
        <p:spPr>
          <a:xfrm>
            <a:off x="5376787" y="6585052"/>
            <a:ext cx="12741679" cy="484500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32800"/>
              </a:lnSpc>
            </a:pPr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algn="l">
              <a:lnSpc>
                <a:spcPct val="132800"/>
              </a:lnSpc>
            </a:pP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6369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8F4A7-607C-F00E-EAE5-24DE4E8B7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8BA166B-55C0-27C0-C0DF-CE62B0DE4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9F1C36A-5A62-7EB3-61F3-5CE0BD88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9BBFC96-9A02-9C0D-FFD9-75228EE63C8B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공부를 해야 하는 이유에 대해 친구들과 이야기해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DBED4117-E381-4A8E-1F8B-441DD3C68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E4BCE57-6CC7-0AD6-CD7E-2150E6E09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ECE8158-AD1C-3D5B-E404-8188DC6F9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E3D260C-B56C-1865-8F2C-91391CBD7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2DEB81E-FC79-1A44-97D1-D32385EC30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6108B8D-6A30-1A00-B00D-72404D046D5C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공부를 하는 이유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DF6F49D-424B-4C81-23F5-626750C1AB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956B704-A913-8CF6-EECA-7179EB48EF3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55740E8-B69C-D621-983E-53FB6C31D0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2757ACCE-09D2-06B0-CA28-85C2E6540C4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공부하는 이유를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EFA6A5-DF78-0887-0F3B-4220E87D0F99}"/>
              </a:ext>
            </a:extLst>
          </p:cNvPr>
          <p:cNvSpPr/>
          <p:nvPr/>
        </p:nvSpPr>
        <p:spPr>
          <a:xfrm>
            <a:off x="5241638" y="6541736"/>
            <a:ext cx="13225976" cy="526695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FA0B2BD9-F43F-E568-D0B0-16B0699ECFC8}"/>
              </a:ext>
            </a:extLst>
          </p:cNvPr>
          <p:cNvSpPr txBox="1"/>
          <p:nvPr/>
        </p:nvSpPr>
        <p:spPr>
          <a:xfrm>
            <a:off x="5376787" y="6585052"/>
            <a:ext cx="12741679" cy="484500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32800"/>
              </a:lnSpc>
            </a:pP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나는 친구들이 하니까 그냥 따라서 공부를 한 적이 있어요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</a:p>
          <a:p>
            <a:pPr>
              <a:lnSpc>
                <a:spcPct val="132800"/>
              </a:lnSpc>
            </a:pP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나는 배우는 것이 재미있어서 공부를 해요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algn="l">
              <a:lnSpc>
                <a:spcPct val="132800"/>
              </a:lnSpc>
            </a:pP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2533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B7E3F-6CB1-627D-BE1A-B2B0B0536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9B6077F-4D88-0DDC-1B94-3F87790E9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6F58543-665A-725E-6A43-637786DD7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19E84B4-50FC-8305-ECBB-69EEE0374BDE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꿈을 이루기 위해 어떤 태도로 공부해야 하는지 생각해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AEC47C9-BC90-2F17-1964-9EE15DE1F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C97D9FC-704D-BF3B-7D5A-D29A1263F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AA2024D-7C19-5F78-C2AA-4E1CDFC4A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1FB3E11-3CBC-5474-F171-1A1DBDEB5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419F5D8-1D11-94C8-E4A9-1F69A101D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39D6B4E-33CA-4B26-FD23-C7BDE8D548F2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어떤 태도로 공부해야 할까</a:t>
            </a:r>
            <a:r>
              <a:rPr lang="en-US" altLang="ko-KR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351DD5A-F66C-A51C-E8A7-6931BCBAB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4D01E23-E62D-4048-E4D1-33C2D3A3C84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FA2F85-AEDC-B8A8-0230-80833E4F69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2D480DE-C00C-8CE0-6DA7-45392BABA9F9}"/>
              </a:ext>
            </a:extLst>
          </p:cNvPr>
          <p:cNvSpPr/>
          <p:nvPr/>
        </p:nvSpPr>
        <p:spPr>
          <a:xfrm>
            <a:off x="5067838" y="6819187"/>
            <a:ext cx="13399776" cy="50547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CB8C5E-F31A-7B7A-BCDC-3E0764A50BCD}"/>
              </a:ext>
            </a:extLst>
          </p:cNvPr>
          <p:cNvSpPr txBox="1"/>
          <p:nvPr/>
        </p:nvSpPr>
        <p:spPr>
          <a:xfrm>
            <a:off x="5423074" y="6920654"/>
            <a:ext cx="12640964" cy="495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 나는 초등학교 시절 호기심을 풀기 위해 알을 품어 병아리를 부화시키려고도 했고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하늘을 날고 싶다는 친구를 공중에 뜨게 해주려고 인체 실험도 했어요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어른들이 </a:t>
            </a:r>
            <a:r>
              <a:rPr lang="ko-KR" altLang="en-US" sz="3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귀찮아할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정도로 질문하고 무언가를 알아내기 위해 실험을 멈추지 않았어요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어른이 되어서도 실험을 계속해 나갔어요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많은 실패도 있었지만 저는 실패라고 생각하지 않아요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성공은 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99%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의 땀으로 만들어진다고 생각해요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  <a:p>
            <a:pPr marR="0" lvl="0" algn="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-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토마스 에디슨 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-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F43583B-59BC-21C3-05D2-2A58678F0DA1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공부하는 이유를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9659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443</Words>
  <Application>Microsoft Office PowerPoint</Application>
  <PresentationFormat>사용자 지정</PresentationFormat>
  <Paragraphs>67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나눔고딕 ExtraBold</vt:lpstr>
      <vt:lpstr>Calibri</vt:lpstr>
      <vt:lpstr>Arial</vt:lpstr>
      <vt:lpstr>나눔스퀘어 ExtraBold</vt:lpstr>
      <vt:lpstr>Tilt Warp Regular</vt:lpstr>
      <vt:lpstr>나눔고딕</vt:lpstr>
      <vt:lpstr>한컴 말랑말랑 Bold</vt:lpstr>
      <vt:lpstr>나눔고딕OTF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58</cp:revision>
  <dcterms:created xsi:type="dcterms:W3CDTF">2006-08-16T00:00:00Z</dcterms:created>
  <dcterms:modified xsi:type="dcterms:W3CDTF">2026-03-10T00:05:51Z</dcterms:modified>
</cp:coreProperties>
</file>