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3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84" r:id="rId4"/>
    <p:sldId id="259" r:id="rId5"/>
    <p:sldId id="264" r:id="rId6"/>
    <p:sldId id="272" r:id="rId7"/>
    <p:sldId id="266" r:id="rId8"/>
    <p:sldId id="269" r:id="rId9"/>
    <p:sldId id="274" r:id="rId10"/>
    <p:sldId id="273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6" r:id="rId20"/>
    <p:sldId id="295" r:id="rId21"/>
    <p:sldId id="297" r:id="rId22"/>
    <p:sldId id="298" r:id="rId23"/>
    <p:sldId id="278" r:id="rId24"/>
    <p:sldId id="279" r:id="rId25"/>
    <p:sldId id="280" r:id="rId26"/>
    <p:sldId id="281" r:id="rId27"/>
    <p:sldId id="282" r:id="rId28"/>
    <p:sldId id="283" r:id="rId29"/>
    <p:sldId id="286" r:id="rId30"/>
  </p:sldIdLst>
  <p:sldSz cx="12192000" cy="6858000"/>
  <p:notesSz cx="6735763" cy="98663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D13238E4-E0CD-49E4-8FC0-421BC2550037}">
          <p14:sldIdLst>
            <p14:sldId id="256"/>
            <p14:sldId id="257"/>
            <p14:sldId id="284"/>
            <p14:sldId id="259"/>
            <p14:sldId id="264"/>
            <p14:sldId id="272"/>
            <p14:sldId id="266"/>
            <p14:sldId id="269"/>
            <p14:sldId id="274"/>
            <p14:sldId id="273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6"/>
            <p14:sldId id="295"/>
            <p14:sldId id="297"/>
            <p14:sldId id="298"/>
            <p14:sldId id="278"/>
            <p14:sldId id="279"/>
            <p14:sldId id="280"/>
            <p14:sldId id="281"/>
            <p14:sldId id="282"/>
            <p14:sldId id="283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8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1A66EDD-3DAB-4C5B-A090-DC80EC1FD486}" styleName="Normal Style 1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lum val="9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lum val="8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lum val="8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50"/>
    <p:restoredTop sz="87194"/>
  </p:normalViewPr>
  <p:slideViewPr>
    <p:cSldViewPr snapToGrid="0">
      <p:cViewPr varScale="1">
        <p:scale>
          <a:sx n="75" d="100"/>
          <a:sy n="75" d="100"/>
        </p:scale>
        <p:origin x="667" y="53"/>
      </p:cViewPr>
      <p:guideLst>
        <p:guide orient="horz" pos="2158"/>
        <p:guide pos="38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4008" y="108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 lang="en-US"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 lang="en-US"/>
            </a:pPr>
            <a:fld id="{C1CC2760-E66A-4C9F-BB9D-816D967FD879}" type="datetime1">
              <a:rPr lang="ko-KR" altLang="en-US"/>
              <a:pPr lvl="0">
                <a:defRPr lang="en-US"/>
              </a:pPr>
              <a:t>2024-08-23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 lang="en-US"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 lang="en-US"/>
            </a:pPr>
            <a:fld id="{8C8D1F87-4E2D-4698-9579-15205CE26669}" type="slidenum">
              <a:rPr lang="ko-KR" altLang="en-US"/>
              <a:pPr lvl="0">
                <a:defRPr lang="en-US"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>
                <a:latin typeface="맑은 고딕"/>
                <a:ea typeface="맑은 고딕"/>
              </a:defRPr>
            </a:lvl1pPr>
          </a:lstStyle>
          <a:p>
            <a:pPr lvl="0">
              <a:defRPr lang="ko-KR"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>
                <a:latin typeface="맑은 고딕"/>
                <a:ea typeface="맑은 고딕"/>
              </a:defRPr>
            </a:lvl1pPr>
          </a:lstStyle>
          <a:p>
            <a:pPr lvl="0">
              <a:defRPr lang="ko-KR"/>
            </a:pPr>
            <a:fld id="{CAB78273-87B7-47DF-BE56-38F237A1DC26}" type="datetime1">
              <a:rPr lang="ko-KR" altLang="en-US"/>
              <a:pPr lvl="0">
                <a:defRPr lang="ko-KR"/>
              </a:pPr>
              <a:t>2024-08-23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 lang="ko-KR"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 lang="ko-KR"/>
            </a:pPr>
            <a:r>
              <a:rPr lang="ko-KR" altLang="en-US"/>
              <a:t>마스터 텍스트 스타일을 편집하려면 클릭</a:t>
            </a:r>
          </a:p>
          <a:p>
            <a:pPr lvl="1">
              <a:defRPr lang="ko-KR"/>
            </a:pPr>
            <a:r>
              <a:rPr lang="ko-KR" altLang="en-US"/>
              <a:t>두 번째 수준</a:t>
            </a:r>
          </a:p>
          <a:p>
            <a:pPr lvl="2">
              <a:defRPr lang="ko-KR"/>
            </a:pPr>
            <a:r>
              <a:rPr lang="ko-KR" altLang="en-US"/>
              <a:t>세 번째 수준</a:t>
            </a:r>
          </a:p>
          <a:p>
            <a:pPr lvl="3">
              <a:defRPr lang="ko-KR"/>
            </a:pPr>
            <a:r>
              <a:rPr lang="ko-KR" altLang="en-US"/>
              <a:t>네 번째 수준</a:t>
            </a:r>
          </a:p>
          <a:p>
            <a:pPr lvl="4">
              <a:defRPr lang="ko-KR"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>
                <a:latin typeface="맑은 고딕"/>
                <a:ea typeface="맑은 고딕"/>
              </a:defRPr>
            </a:lvl1pPr>
          </a:lstStyle>
          <a:p>
            <a:pPr lvl="0">
              <a:defRPr lang="ko-KR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>
                <a:latin typeface="맑은 고딕"/>
                <a:ea typeface="맑은 고딕"/>
              </a:defRPr>
            </a:lvl1pPr>
          </a:lstStyle>
          <a:p>
            <a:pPr lvl="0">
              <a:defRPr lang="ko-KR"/>
            </a:pPr>
            <a:fld id="{FB27C6C5-CAC9-47DB-AD65-CE41999C5529}" type="slidenum">
              <a:rPr lang="ko-KR" altLang="en-US"/>
              <a:pPr lvl="0">
                <a:defRPr lang="ko-KR"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맑은 고딕"/>
        <a:ea typeface="맑은 고딕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맑은 고딕"/>
        <a:ea typeface="맑은 고딕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맑은 고딕"/>
        <a:ea typeface="맑은 고딕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맑은 고딕"/>
        <a:ea typeface="맑은 고딕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맑은 고딕"/>
        <a:ea typeface="맑은 고딕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defTabSz="885826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/>
              <a:buNone/>
              <a:defRPr lang="ko-KR"/>
            </a:pPr>
            <a:r>
              <a:rPr lang="en-US" altLang="ko-KR" dirty="0"/>
              <a:t>* PPT</a:t>
            </a:r>
            <a:r>
              <a:rPr lang="ko-KR" altLang="en-US" dirty="0"/>
              <a:t>에 사용된 이미지는 다른 </a:t>
            </a:r>
            <a:r>
              <a:rPr lang="ko-KR" altLang="en-US"/>
              <a:t>곳에서 사용하실 </a:t>
            </a:r>
            <a:r>
              <a:rPr lang="ko-KR" altLang="en-US" dirty="0"/>
              <a:t>수 없습니다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* </a:t>
            </a:r>
            <a:r>
              <a:rPr lang="ko-KR" altLang="en-US" dirty="0"/>
              <a:t>사용폰트</a:t>
            </a:r>
            <a:r>
              <a:rPr lang="en-US" altLang="ko-KR" dirty="0"/>
              <a:t>: </a:t>
            </a:r>
            <a:r>
              <a:rPr lang="ko-KR" altLang="en-US" dirty="0" err="1"/>
              <a:t>빙그레체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/>
            </a:pPr>
            <a:fld id="{FB27C6C5-CAC9-47DB-AD65-CE41999C5529}" type="slidenum">
              <a:rPr lang="en-US" altLang="en-US"/>
              <a:pPr lvl="0">
                <a:defRPr lang="ko-KR"/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defTabSz="885826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/>
              <a:buNone/>
              <a:defRPr lang="ko-KR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/>
            </a:pPr>
            <a:fld id="{FB27C6C5-CAC9-47DB-AD65-CE41999C5529}" type="slidenum">
              <a:rPr lang="en-US" altLang="en-US"/>
              <a:pPr lvl="0">
                <a:defRPr lang="ko-KR"/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defTabSz="885826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/>
              <a:buNone/>
              <a:defRPr lang="ko-KR"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/>
            </a:pPr>
            <a:fld id="{FB27C6C5-CAC9-47DB-AD65-CE41999C5529}" type="slidenum">
              <a:rPr lang="en-US" altLang="en-US"/>
              <a:pPr lvl="0">
                <a:defRPr lang="ko-KR"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4229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/>
            </a:pPr>
            <a:fld id="{FB27C6C5-CAC9-47DB-AD65-CE41999C5529}" type="slidenum">
              <a:rPr lang="ko-KR" altLang="en-US" smtClean="0"/>
              <a:pPr lvl="0">
                <a:defRPr lang="ko-KR"/>
              </a:pPr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9548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/>
            </a:pPr>
            <a:fld id="{FB27C6C5-CAC9-47DB-AD65-CE41999C5529}" type="slidenum">
              <a:rPr lang="ko-KR" altLang="en-US" smtClean="0"/>
              <a:pPr lvl="0">
                <a:defRPr lang="ko-KR"/>
              </a:pPr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6988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 lang="en-US"/>
            </a:pPr>
            <a:endParaRPr lang="en-US" altLang="ko-KR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 lang="en-US"/>
            </a:pPr>
            <a:endParaRPr lang="ko-KR" altLang="en-US" dirty="0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en-US"/>
            </a:pPr>
            <a:fld id="{FB27C6C5-CAC9-47DB-AD65-CE41999C5529}" type="slidenum">
              <a:rPr lang="en-US" altLang="en-US"/>
              <a:pPr lvl="0">
                <a:defRPr lang="en-US"/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/>
            </a:pPr>
            <a:fld id="{FB27C6C5-CAC9-47DB-AD65-CE41999C5529}" type="slidenum">
              <a:rPr lang="ko-KR" altLang="en-US" smtClean="0"/>
              <a:pPr lvl="0">
                <a:defRPr lang="ko-KR"/>
              </a:pPr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1081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5326275-88E5-678C-5E9B-D26667C6D9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fld id="{60C0D2BC-C56D-4AC8-8ABA-F8FCAA3DD0B3}" type="datetime1">
              <a:rPr lang="ko-KR" altLang="en-US"/>
              <a:pPr lvl="0">
                <a:defRPr/>
              </a:pPr>
              <a:t>2024-08-23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fld id="{568D3407-76D3-4807-998F-40D4C09119EC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맑은 고딕"/>
                <a:ea typeface="맑은 고딕"/>
              </a:defRPr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맑은 고딕"/>
                <a:ea typeface="맑은 고딕"/>
              </a:defRPr>
            </a:lvl1pPr>
            <a:lvl2pPr>
              <a:defRPr sz="2800">
                <a:latin typeface="맑은 고딕"/>
                <a:ea typeface="맑은 고딕"/>
              </a:defRPr>
            </a:lvl2pPr>
            <a:lvl3pPr>
              <a:defRPr sz="2400">
                <a:latin typeface="맑은 고딕"/>
                <a:ea typeface="맑은 고딕"/>
              </a:defRPr>
            </a:lvl3pPr>
            <a:lvl4pPr>
              <a:defRPr sz="2000">
                <a:latin typeface="맑은 고딕"/>
                <a:ea typeface="맑은 고딕"/>
              </a:defRPr>
            </a:lvl4pPr>
            <a:lvl5pPr>
              <a:defRPr sz="2000">
                <a:latin typeface="맑은 고딕"/>
                <a:ea typeface="맑은 고딕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맑은 고딕"/>
                <a:ea typeface="맑은 고딕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fld id="{60C0D2BC-C56D-4AC8-8ABA-F8FCAA3DD0B3}" type="datetime1">
              <a:rPr lang="ko-KR" altLang="en-US"/>
              <a:pPr lvl="0">
                <a:defRPr/>
              </a:pPr>
              <a:t>2024-08-23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fld id="{568D3407-76D3-4807-998F-40D4C09119EC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맑은 고딕"/>
                <a:ea typeface="맑은 고딕"/>
              </a:defRPr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맑은 고딕"/>
                <a:ea typeface="맑은 고딕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맑은 고딕"/>
                <a:ea typeface="맑은 고딕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fld id="{60C0D2BC-C56D-4AC8-8ABA-F8FCAA3DD0B3}" type="datetime1">
              <a:rPr lang="ko-KR" altLang="en-US"/>
              <a:pPr lvl="0">
                <a:defRPr/>
              </a:pPr>
              <a:t>2024-08-23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fld id="{568D3407-76D3-4807-998F-40D4C09119EC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텍스트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/>
                <a:ea typeface="맑은 고딕"/>
              </a:defRPr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맑은 고딕"/>
                <a:ea typeface="맑은 고딕"/>
              </a:defRPr>
            </a:lvl1pPr>
            <a:lvl2pPr>
              <a:defRPr>
                <a:latin typeface="맑은 고딕"/>
                <a:ea typeface="맑은 고딕"/>
              </a:defRPr>
            </a:lvl2pPr>
            <a:lvl3pPr>
              <a:defRPr>
                <a:latin typeface="맑은 고딕"/>
                <a:ea typeface="맑은 고딕"/>
              </a:defRPr>
            </a:lvl3pPr>
            <a:lvl4pPr>
              <a:defRPr>
                <a:latin typeface="맑은 고딕"/>
                <a:ea typeface="맑은 고딕"/>
              </a:defRPr>
            </a:lvl4pPr>
            <a:lvl5pPr>
              <a:defRPr>
                <a:latin typeface="맑은 고딕"/>
                <a:ea typeface="맑은 고딕"/>
              </a:defRPr>
            </a:lvl5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fld id="{60C0D2BC-C56D-4AC8-8ABA-F8FCAA3DD0B3}" type="datetime1">
              <a:rPr lang="ko-KR" altLang="en-US"/>
              <a:pPr lvl="0">
                <a:defRPr/>
              </a:pPr>
              <a:t>2024-08-23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fld id="{568D3407-76D3-4807-998F-40D4C09119EC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텍스트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맑은 고딕"/>
                <a:ea typeface="맑은 고딕"/>
              </a:defRPr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맑은 고딕"/>
                <a:ea typeface="맑은 고딕"/>
              </a:defRPr>
            </a:lvl1pPr>
            <a:lvl2pPr>
              <a:defRPr>
                <a:latin typeface="맑은 고딕"/>
                <a:ea typeface="맑은 고딕"/>
              </a:defRPr>
            </a:lvl2pPr>
            <a:lvl3pPr>
              <a:defRPr>
                <a:latin typeface="맑은 고딕"/>
                <a:ea typeface="맑은 고딕"/>
              </a:defRPr>
            </a:lvl3pPr>
            <a:lvl4pPr>
              <a:defRPr>
                <a:latin typeface="맑은 고딕"/>
                <a:ea typeface="맑은 고딕"/>
              </a:defRPr>
            </a:lvl4pPr>
            <a:lvl5pPr>
              <a:defRPr>
                <a:latin typeface="맑은 고딕"/>
                <a:ea typeface="맑은 고딕"/>
              </a:defRPr>
            </a:lvl5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fld id="{60C0D2BC-C56D-4AC8-8ABA-F8FCAA3DD0B3}" type="datetime1">
              <a:rPr lang="ko-KR" altLang="en-US"/>
              <a:pPr lvl="0">
                <a:defRPr/>
              </a:pPr>
              <a:t>2024-08-23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fld id="{568D3407-76D3-4807-998F-40D4C09119EC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fld id="{0AB3E066-D25A-4E40-8432-67C003ABB352}" type="datetime1">
              <a:rPr lang="en-US"/>
              <a:pPr lvl="0">
                <a:defRPr/>
              </a:pPr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fld id="{2CF005F0-89E6-4B19-A170-4FF857CFFAE5}" type="slidenum">
              <a:rPr lang="en-US"/>
              <a:pPr lvl="0"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ko-KR" altLang="en-US"/>
              <a:t>마스터 텍스트 스타일 편집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fld id="{F625E8D3-DE1E-4A6E-A748-F78FDAE4BFE9}" type="datetime1">
              <a:rPr lang="ko-KR" altLang="en-US"/>
              <a:pPr lvl="0">
                <a:defRPr/>
              </a:pPr>
              <a:t>2024-08-23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fld id="{F39F7E6A-414E-4198-85BD-9CFCA0475E8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8" name="직사각형 7"/>
          <p:cNvSpPr/>
          <p:nvPr userDrawn="1"/>
        </p:nvSpPr>
        <p:spPr>
          <a:xfrm>
            <a:off x="464457" y="379377"/>
            <a:ext cx="11263086" cy="6099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" name="직사각형 11">
            <a:extLst>
              <a:ext uri="{FF2B5EF4-FFF2-40B4-BE49-F238E27FC236}">
                <a16:creationId xmlns:a16="http://schemas.microsoft.com/office/drawing/2014/main" id="{055B6F53-D99E-564D-64BD-9A660071350F}"/>
              </a:ext>
            </a:extLst>
          </p:cNvPr>
          <p:cNvSpPr/>
          <p:nvPr userDrawn="1"/>
        </p:nvSpPr>
        <p:spPr>
          <a:xfrm>
            <a:off x="464457" y="379377"/>
            <a:ext cx="1471527" cy="534683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151513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8" name="직사각형 7"/>
          <p:cNvSpPr/>
          <p:nvPr userDrawn="1"/>
        </p:nvSpPr>
        <p:spPr>
          <a:xfrm>
            <a:off x="464457" y="379377"/>
            <a:ext cx="11263086" cy="6099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C35534FF-40AA-5F19-173B-936CF678C44F}"/>
              </a:ext>
            </a:extLst>
          </p:cNvPr>
          <p:cNvSpPr/>
          <p:nvPr userDrawn="1"/>
        </p:nvSpPr>
        <p:spPr>
          <a:xfrm>
            <a:off x="1321735" y="379376"/>
            <a:ext cx="1912275" cy="534684"/>
          </a:xfrm>
          <a:prstGeom prst="roundRect">
            <a:avLst>
              <a:gd name="adj" fmla="val 3024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직사각형 11">
            <a:extLst>
              <a:ext uri="{FF2B5EF4-FFF2-40B4-BE49-F238E27FC236}">
                <a16:creationId xmlns:a16="http://schemas.microsoft.com/office/drawing/2014/main" id="{AEB005C3-7B58-C080-3CE2-1E715263AE79}"/>
              </a:ext>
            </a:extLst>
          </p:cNvPr>
          <p:cNvSpPr/>
          <p:nvPr userDrawn="1"/>
        </p:nvSpPr>
        <p:spPr>
          <a:xfrm>
            <a:off x="464457" y="379377"/>
            <a:ext cx="1471527" cy="534683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D1110ED5-CB03-F602-299D-66049F68A9D3}"/>
              </a:ext>
            </a:extLst>
          </p:cNvPr>
          <p:cNvCxnSpPr>
            <a:cxnSpLocks/>
          </p:cNvCxnSpPr>
          <p:nvPr userDrawn="1"/>
        </p:nvCxnSpPr>
        <p:spPr>
          <a:xfrm>
            <a:off x="3405352" y="871977"/>
            <a:ext cx="7938758" cy="0"/>
          </a:xfrm>
          <a:prstGeom prst="line">
            <a:avLst/>
          </a:prstGeom>
          <a:noFill/>
          <a:ln w="28575" cap="flat" cmpd="sng" algn="ctr">
            <a:solidFill>
              <a:schemeClr val="accent5">
                <a:lumMod val="75000"/>
              </a:schemeClr>
            </a:solidFill>
            <a:prstDash val="sysDot"/>
            <a:miter/>
          </a:ln>
        </p:spPr>
      </p:cxn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8" name="직사각형 7"/>
          <p:cNvSpPr/>
          <p:nvPr userDrawn="1"/>
        </p:nvSpPr>
        <p:spPr>
          <a:xfrm>
            <a:off x="464457" y="379377"/>
            <a:ext cx="11263086" cy="6099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508336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제목 및 내용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8" name="직사각형 7"/>
          <p:cNvSpPr/>
          <p:nvPr userDrawn="1"/>
        </p:nvSpPr>
        <p:spPr>
          <a:xfrm>
            <a:off x="464457" y="379377"/>
            <a:ext cx="11263086" cy="6099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맑은 고딕"/>
                <a:ea typeface="맑은 고딕"/>
              </a:defRPr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맑은 고딕"/>
                <a:ea typeface="맑은 고딕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fld id="{60C0D2BC-C56D-4AC8-8ABA-F8FCAA3DD0B3}" type="datetime1">
              <a:rPr lang="ko-KR" altLang="en-US"/>
              <a:pPr lvl="0">
                <a:defRPr/>
              </a:pPr>
              <a:t>2024-08-23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fld id="{568D3407-76D3-4807-998F-40D4C09119EC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콘텐츠 2개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/>
                <a:ea typeface="맑은 고딕"/>
              </a:defRPr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/>
                <a:ea typeface="맑은 고딕"/>
              </a:defRPr>
            </a:lvl1pPr>
            <a:lvl2pPr>
              <a:defRPr>
                <a:latin typeface="맑은 고딕"/>
                <a:ea typeface="맑은 고딕"/>
              </a:defRPr>
            </a:lvl2pPr>
            <a:lvl3pPr>
              <a:defRPr>
                <a:latin typeface="맑은 고딕"/>
                <a:ea typeface="맑은 고딕"/>
              </a:defRPr>
            </a:lvl3pPr>
            <a:lvl4pPr>
              <a:defRPr>
                <a:latin typeface="맑은 고딕"/>
                <a:ea typeface="맑은 고딕"/>
              </a:defRPr>
            </a:lvl4pPr>
            <a:lvl5pPr>
              <a:defRPr>
                <a:latin typeface="맑은 고딕"/>
                <a:ea typeface="맑은 고딕"/>
              </a:defRPr>
            </a:lvl5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/>
                <a:ea typeface="맑은 고딕"/>
              </a:defRPr>
            </a:lvl1pPr>
            <a:lvl2pPr>
              <a:defRPr>
                <a:latin typeface="맑은 고딕"/>
                <a:ea typeface="맑은 고딕"/>
              </a:defRPr>
            </a:lvl2pPr>
            <a:lvl3pPr>
              <a:defRPr>
                <a:latin typeface="맑은 고딕"/>
                <a:ea typeface="맑은 고딕"/>
              </a:defRPr>
            </a:lvl3pPr>
            <a:lvl4pPr>
              <a:defRPr>
                <a:latin typeface="맑은 고딕"/>
                <a:ea typeface="맑은 고딕"/>
              </a:defRPr>
            </a:lvl4pPr>
            <a:lvl5pPr>
              <a:defRPr>
                <a:latin typeface="맑은 고딕"/>
                <a:ea typeface="맑은 고딕"/>
              </a:defRPr>
            </a:lvl5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fld id="{60C0D2BC-C56D-4AC8-8ABA-F8FCAA3DD0B3}" type="datetime1">
              <a:rPr lang="ko-KR" altLang="en-US"/>
              <a:pPr lvl="0">
                <a:defRPr/>
              </a:pPr>
              <a:t>2024-08-23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fld id="{568D3407-76D3-4807-998F-40D4C09119EC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/>
                <a:ea typeface="맑은 고딕"/>
              </a:defRPr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맑은 고딕"/>
                <a:ea typeface="맑은 고딕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/>
                <a:ea typeface="맑은 고딕"/>
              </a:defRPr>
            </a:lvl1pPr>
            <a:lvl2pPr>
              <a:defRPr>
                <a:latin typeface="맑은 고딕"/>
                <a:ea typeface="맑은 고딕"/>
              </a:defRPr>
            </a:lvl2pPr>
            <a:lvl3pPr>
              <a:defRPr>
                <a:latin typeface="맑은 고딕"/>
                <a:ea typeface="맑은 고딕"/>
              </a:defRPr>
            </a:lvl3pPr>
            <a:lvl4pPr>
              <a:defRPr>
                <a:latin typeface="맑은 고딕"/>
                <a:ea typeface="맑은 고딕"/>
              </a:defRPr>
            </a:lvl4pPr>
            <a:lvl5pPr>
              <a:defRPr>
                <a:latin typeface="맑은 고딕"/>
                <a:ea typeface="맑은 고딕"/>
              </a:defRPr>
            </a:lvl5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맑은 고딕"/>
                <a:ea typeface="맑은 고딕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/>
                <a:ea typeface="맑은 고딕"/>
              </a:defRPr>
            </a:lvl1pPr>
            <a:lvl2pPr>
              <a:defRPr>
                <a:latin typeface="맑은 고딕"/>
                <a:ea typeface="맑은 고딕"/>
              </a:defRPr>
            </a:lvl2pPr>
            <a:lvl3pPr>
              <a:defRPr>
                <a:latin typeface="맑은 고딕"/>
                <a:ea typeface="맑은 고딕"/>
              </a:defRPr>
            </a:lvl3pPr>
            <a:lvl4pPr>
              <a:defRPr>
                <a:latin typeface="맑은 고딕"/>
                <a:ea typeface="맑은 고딕"/>
              </a:defRPr>
            </a:lvl4pPr>
            <a:lvl5pPr>
              <a:defRPr>
                <a:latin typeface="맑은 고딕"/>
                <a:ea typeface="맑은 고딕"/>
              </a:defRPr>
            </a:lvl5pPr>
          </a:lstStyle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fld id="{60C0D2BC-C56D-4AC8-8ABA-F8FCAA3DD0B3}" type="datetime1">
              <a:rPr lang="ko-KR" altLang="en-US"/>
              <a:pPr lvl="0">
                <a:defRPr/>
              </a:pPr>
              <a:t>2024-08-23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fld id="{568D3407-76D3-4807-998F-40D4C09119EC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/>
                <a:ea typeface="맑은 고딕"/>
              </a:defRPr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fld id="{60C0D2BC-C56D-4AC8-8ABA-F8FCAA3DD0B3}" type="datetime1">
              <a:rPr lang="ko-KR" altLang="en-US"/>
              <a:pPr lvl="0">
                <a:defRPr/>
              </a:pPr>
              <a:t>2024-08-23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fld id="{568D3407-76D3-4807-998F-40D4C09119EC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Office 테마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28" r:id="rId2"/>
    <p:sldLayoutId id="2147483715" r:id="rId3"/>
    <p:sldLayoutId id="2147483729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ransition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okieRun Regular"/>
          <a:ea typeface="CookieRun Regular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CookieRun Regular"/>
          <a:ea typeface="CookieRun Regular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CookieRun Regular"/>
          <a:ea typeface="CookieRun Regular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CookieRun Regular"/>
          <a:ea typeface="CookieRun Regular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ookieRun Regular"/>
          <a:ea typeface="CookieRun Regular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ookieRun Regular"/>
          <a:ea typeface="CookieRun Regular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그래픽, 그래픽 디자인, 폰트, 스크린샷이(가) 표시된 사진  자동 생성된 설명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276895" y="289489"/>
            <a:ext cx="1015683" cy="29587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185147" y="1843367"/>
            <a:ext cx="278018" cy="364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/>
            </a:pPr>
            <a:endParaRPr lang="en-US" altLang="ko-KR"/>
          </a:p>
        </p:txBody>
      </p:sp>
      <p:sp>
        <p:nvSpPr>
          <p:cNvPr id="42" name="TextBox 41"/>
          <p:cNvSpPr txBox="1"/>
          <p:nvPr/>
        </p:nvSpPr>
        <p:spPr>
          <a:xfrm>
            <a:off x="2845076" y="3584299"/>
            <a:ext cx="275314" cy="3666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43" name="TextBox 42"/>
          <p:cNvSpPr txBox="1"/>
          <p:nvPr/>
        </p:nvSpPr>
        <p:spPr>
          <a:xfrm>
            <a:off x="3248853" y="3925957"/>
            <a:ext cx="271587" cy="358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44" name="TextBox 43"/>
          <p:cNvSpPr txBox="1"/>
          <p:nvPr/>
        </p:nvSpPr>
        <p:spPr>
          <a:xfrm>
            <a:off x="2463165" y="1180061"/>
            <a:ext cx="7375929" cy="2434321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accent6"/>
          </a:lnRef>
          <a:fillRef idx="0">
            <a:schemeClr val="accent6"/>
          </a:fillRef>
          <a:effectRef idx="3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  <a:defRPr lang="ko-KR" altLang="en-US"/>
            </a:pPr>
            <a:r>
              <a:rPr lang="en-US" altLang="ko-KR" sz="5300" b="1" dirty="0">
                <a:latin typeface="빙그레체" panose="02030503000000000000" pitchFamily="18" charset="-127"/>
                <a:ea typeface="빙그레체" panose="02030503000000000000" pitchFamily="18" charset="-127"/>
              </a:rPr>
              <a:t>Goodbye </a:t>
            </a:r>
            <a:r>
              <a:rPr lang="en-US" altLang="ko-KR" sz="5300" b="1" dirty="0">
                <a:solidFill>
                  <a:srgbClr val="FF66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Fall</a:t>
            </a:r>
            <a:r>
              <a:rPr lang="en-US" altLang="ko-KR" sz="5300" b="1" dirty="0">
                <a:latin typeface="빙그레체" panose="02030503000000000000" pitchFamily="18" charset="-127"/>
                <a:ea typeface="빙그레체" panose="02030503000000000000" pitchFamily="18" charset="-127"/>
              </a:rPr>
              <a:t>, </a:t>
            </a:r>
          </a:p>
          <a:p>
            <a:pPr algn="ctr">
              <a:lnSpc>
                <a:spcPct val="150000"/>
              </a:lnSpc>
              <a:defRPr lang="ko-KR" altLang="en-US"/>
            </a:pPr>
            <a:r>
              <a:rPr lang="en-US" altLang="ko-KR" sz="5300" b="1" dirty="0">
                <a:latin typeface="빙그레체" panose="02030503000000000000" pitchFamily="18" charset="-127"/>
                <a:ea typeface="빙그레체" panose="02030503000000000000" pitchFamily="18" charset="-127"/>
              </a:rPr>
              <a:t>Hello </a:t>
            </a:r>
            <a:r>
              <a:rPr lang="en-US" altLang="ko-KR" sz="5300" b="1" dirty="0">
                <a:solidFill>
                  <a:schemeClr val="accent5">
                    <a:lumMod val="75000"/>
                  </a:schemeClr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Winter</a:t>
            </a:r>
            <a:endParaRPr lang="en-US" altLang="ko-KR" sz="5300" b="1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림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" r="1673"/>
          <a:stretch/>
        </p:blipFill>
        <p:spPr>
          <a:xfrm>
            <a:off x="1605802" y="162671"/>
            <a:ext cx="9025444" cy="623611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560753" y="3429000"/>
            <a:ext cx="2228513" cy="1673224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19520" y="3429000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tx1"/>
                </a:solidFill>
                <a:latin typeface="Arial Black"/>
              </a:rPr>
              <a:t>11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385169" y="3425824"/>
            <a:ext cx="2299303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536700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13181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102345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391526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920694" y="1359636"/>
            <a:ext cx="971963" cy="427092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sz="4400" b="1">
                <a:latin typeface="Arial Black"/>
              </a:rPr>
              <a:t>SHOW</a:t>
            </a:r>
            <a:endParaRPr lang="en-US" b="1">
              <a:latin typeface="Arial Black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00470" y="44451"/>
            <a:ext cx="227782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096000" y="66675"/>
            <a:ext cx="2218721" cy="1587502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359770" y="12700"/>
            <a:ext cx="2316525" cy="166066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096000" y="1689101"/>
            <a:ext cx="2257430" cy="1701799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88092" y="63501"/>
            <a:ext cx="2194668" cy="1612969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25881" y="1739901"/>
            <a:ext cx="2257430" cy="1650999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147680" y="523069"/>
            <a:ext cx="7772400" cy="1660663"/>
          </a:xfrm>
          <a:prstGeom prst="roundRect">
            <a:avLst>
              <a:gd name="adj" fmla="val 16667"/>
            </a:avLst>
          </a:prstGeom>
          <a:pattFill prst="dotGrid">
            <a:fgClr>
              <a:srgbClr val="42C7F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glow rad="127000">
              <a:schemeClr val="accent6">
                <a:satMod val="17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altLang="ko-KR" sz="8000" b="1" dirty="0">
                <a:solidFill>
                  <a:sysClr val="windowText" lastClr="000000"/>
                </a:solidFill>
                <a:latin typeface="Arial Black"/>
              </a:rPr>
              <a:t>squirrel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15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2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2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2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3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3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3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1" grpId="8" animBg="1"/>
      <p:bldP spid="41" grpId="24" animBg="1"/>
      <p:bldP spid="42" grpId="9" animBg="1"/>
      <p:bldP spid="42" grpId="25" animBg="1"/>
      <p:bldP spid="43" grpId="10" animBg="1"/>
      <p:bldP spid="43" grpId="26" animBg="1"/>
      <p:bldP spid="44" grpId="11" animBg="1"/>
      <p:bldP spid="44" grpId="27" animBg="1"/>
      <p:bldP spid="45" grpId="12" animBg="1"/>
      <p:bldP spid="45" grpId="28" animBg="1"/>
      <p:bldP spid="46" grpId="13" animBg="1"/>
      <p:bldP spid="46" grpId="29" animBg="1"/>
      <p:bldP spid="47" grpId="14" animBg="1"/>
      <p:bldP spid="47" grpId="30" animBg="1"/>
      <p:bldP spid="48" grpId="15" animBg="1"/>
      <p:bldP spid="48" grpId="31" animBg="1"/>
      <p:bldP spid="34" grpId="1" animBg="1"/>
      <p:bldP spid="34" grpId="17" animBg="1"/>
      <p:bldP spid="35" grpId="2" animBg="1"/>
      <p:bldP spid="35" grpId="18" animBg="1"/>
      <p:bldP spid="36" grpId="3" animBg="1"/>
      <p:bldP spid="36" grpId="19" animBg="1"/>
      <p:bldP spid="39" grpId="6" animBg="1"/>
      <p:bldP spid="39" grpId="22" animBg="1"/>
      <p:bldP spid="40" grpId="7" animBg="1"/>
      <p:bldP spid="40" grpId="23" animBg="1"/>
      <p:bldP spid="37" grpId="4" animBg="1"/>
      <p:bldP spid="37" grpId="20" animBg="1"/>
      <p:bldP spid="32" grpId="0" animBg="1"/>
      <p:bldP spid="32" grpId="16" animBg="1"/>
      <p:bldP spid="38" grpId="5" animBg="1"/>
      <p:bldP spid="38" grpId="21" animBg="1"/>
      <p:bldP spid="49" grpId="3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림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4" b="3374"/>
          <a:stretch/>
        </p:blipFill>
        <p:spPr>
          <a:xfrm>
            <a:off x="1605802" y="162671"/>
            <a:ext cx="9025444" cy="623611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560753" y="3429000"/>
            <a:ext cx="2228513" cy="1673224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19520" y="3429000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tx1"/>
                </a:solidFill>
                <a:latin typeface="Arial Black"/>
              </a:rPr>
              <a:t>11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385169" y="3425824"/>
            <a:ext cx="2299303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536700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13181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102345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391526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920694" y="1359636"/>
            <a:ext cx="971963" cy="427092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sz="4400" b="1">
                <a:latin typeface="Arial Black"/>
              </a:rPr>
              <a:t>SHOW</a:t>
            </a:r>
            <a:endParaRPr lang="en-US" b="1">
              <a:latin typeface="Arial Black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00470" y="44451"/>
            <a:ext cx="227782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096000" y="66675"/>
            <a:ext cx="2218721" cy="1587502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359770" y="12700"/>
            <a:ext cx="2316525" cy="166066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096000" y="1689101"/>
            <a:ext cx="2257430" cy="1701799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77675" y="86403"/>
            <a:ext cx="2194668" cy="1612969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25881" y="1739901"/>
            <a:ext cx="2257430" cy="1650999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147680" y="523069"/>
            <a:ext cx="7772400" cy="1660663"/>
          </a:xfrm>
          <a:prstGeom prst="roundRect">
            <a:avLst>
              <a:gd name="adj" fmla="val 16667"/>
            </a:avLst>
          </a:prstGeom>
          <a:pattFill prst="dotGrid">
            <a:fgClr>
              <a:srgbClr val="42C7F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glow rad="127000">
              <a:schemeClr val="accent6">
                <a:satMod val="17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altLang="ko-KR" sz="8000" b="1" dirty="0">
                <a:solidFill>
                  <a:sysClr val="windowText" lastClr="000000"/>
                </a:solidFill>
                <a:latin typeface="Arial Black"/>
              </a:rPr>
              <a:t>pumpkin</a:t>
            </a:r>
          </a:p>
        </p:txBody>
      </p:sp>
    </p:spTree>
    <p:extLst>
      <p:ext uri="{BB962C8B-B14F-4D97-AF65-F5344CB8AC3E}">
        <p14:creationId xmlns:p14="http://schemas.microsoft.com/office/powerpoint/2010/main" val="3203506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40" grpId="0" animBg="1"/>
      <p:bldP spid="40" grpId="1" animBg="1"/>
      <p:bldP spid="37" grpId="0" animBg="1"/>
      <p:bldP spid="37" grpId="1" animBg="1"/>
      <p:bldP spid="32" grpId="0" animBg="1"/>
      <p:bldP spid="32" grpId="1" animBg="1"/>
      <p:bldP spid="38" grpId="0" animBg="1"/>
      <p:bldP spid="38" grpId="1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림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9" b="3979"/>
          <a:stretch/>
        </p:blipFill>
        <p:spPr>
          <a:xfrm>
            <a:off x="1605802" y="162671"/>
            <a:ext cx="9025444" cy="623611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560753" y="3429000"/>
            <a:ext cx="2228513" cy="1673224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19520" y="3429000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tx1"/>
                </a:solidFill>
                <a:latin typeface="Arial Black"/>
              </a:rPr>
              <a:t>11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385169" y="3425824"/>
            <a:ext cx="2299303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536700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13181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102345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391526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920694" y="1359636"/>
            <a:ext cx="971963" cy="427092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sz="4400" b="1">
                <a:latin typeface="Arial Black"/>
              </a:rPr>
              <a:t>SHOW</a:t>
            </a:r>
            <a:endParaRPr lang="en-US" b="1">
              <a:latin typeface="Arial Black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00470" y="44451"/>
            <a:ext cx="227782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096000" y="66675"/>
            <a:ext cx="2218721" cy="1587502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359770" y="12700"/>
            <a:ext cx="2316525" cy="166066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096000" y="1689101"/>
            <a:ext cx="2257430" cy="1701799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68081" y="76132"/>
            <a:ext cx="2194668" cy="1612969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25881" y="1739901"/>
            <a:ext cx="2257430" cy="1650999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147680" y="523069"/>
            <a:ext cx="7772400" cy="1660663"/>
          </a:xfrm>
          <a:prstGeom prst="roundRect">
            <a:avLst>
              <a:gd name="adj" fmla="val 16667"/>
            </a:avLst>
          </a:prstGeom>
          <a:pattFill prst="dotGrid">
            <a:fgClr>
              <a:srgbClr val="42C7F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glow rad="127000">
              <a:schemeClr val="accent6">
                <a:satMod val="17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altLang="ko-KR" sz="8000" b="1" dirty="0">
                <a:solidFill>
                  <a:sysClr val="windowText" lastClr="000000"/>
                </a:solidFill>
                <a:latin typeface="Arial Black"/>
              </a:rPr>
              <a:t>Halloween</a:t>
            </a:r>
          </a:p>
        </p:txBody>
      </p:sp>
    </p:spTree>
    <p:extLst>
      <p:ext uri="{BB962C8B-B14F-4D97-AF65-F5344CB8AC3E}">
        <p14:creationId xmlns:p14="http://schemas.microsoft.com/office/powerpoint/2010/main" val="1638428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40" grpId="0" animBg="1"/>
      <p:bldP spid="40" grpId="1" animBg="1"/>
      <p:bldP spid="37" grpId="0" animBg="1"/>
      <p:bldP spid="37" grpId="1" animBg="1"/>
      <p:bldP spid="32" grpId="0" animBg="1"/>
      <p:bldP spid="32" grpId="1" animBg="1"/>
      <p:bldP spid="38" grpId="0" animBg="1"/>
      <p:bldP spid="38" grpId="1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림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r="2985"/>
          <a:stretch/>
        </p:blipFill>
        <p:spPr>
          <a:xfrm>
            <a:off x="1605802" y="162671"/>
            <a:ext cx="9025444" cy="623611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560753" y="3429000"/>
            <a:ext cx="2228513" cy="1673224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19520" y="3429000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tx1"/>
                </a:solidFill>
                <a:latin typeface="Arial Black"/>
              </a:rPr>
              <a:t>11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385169" y="3425824"/>
            <a:ext cx="2299303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536700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13181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102345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391526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920694" y="1359636"/>
            <a:ext cx="971963" cy="427092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sz="4400" b="1" dirty="0">
                <a:latin typeface="Arial Black"/>
              </a:rPr>
              <a:t>SHOW</a:t>
            </a:r>
            <a:endParaRPr lang="en-US" b="1" dirty="0">
              <a:latin typeface="Arial Black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00470" y="44451"/>
            <a:ext cx="227782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096000" y="66675"/>
            <a:ext cx="2218721" cy="1587502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359770" y="12700"/>
            <a:ext cx="2316525" cy="166066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096000" y="1689101"/>
            <a:ext cx="2257430" cy="1701799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77675" y="76551"/>
            <a:ext cx="2194668" cy="1612969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25881" y="1739901"/>
            <a:ext cx="2257430" cy="1650999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147680" y="523069"/>
            <a:ext cx="7772400" cy="1660663"/>
          </a:xfrm>
          <a:prstGeom prst="roundRect">
            <a:avLst>
              <a:gd name="adj" fmla="val 16667"/>
            </a:avLst>
          </a:prstGeom>
          <a:pattFill prst="dotGrid">
            <a:fgClr>
              <a:srgbClr val="42C7F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glow rad="127000">
              <a:schemeClr val="accent6">
                <a:satMod val="17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altLang="ko-KR" sz="8000" b="1" dirty="0">
                <a:solidFill>
                  <a:sysClr val="windowText" lastClr="000000"/>
                </a:solidFill>
                <a:latin typeface="Arial Black"/>
              </a:rPr>
              <a:t>Thanksgiving</a:t>
            </a:r>
          </a:p>
        </p:txBody>
      </p:sp>
    </p:spTree>
    <p:extLst>
      <p:ext uri="{BB962C8B-B14F-4D97-AF65-F5344CB8AC3E}">
        <p14:creationId xmlns:p14="http://schemas.microsoft.com/office/powerpoint/2010/main" val="31104178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40" grpId="0" animBg="1"/>
      <p:bldP spid="40" grpId="1" animBg="1"/>
      <p:bldP spid="37" grpId="0" animBg="1"/>
      <p:bldP spid="37" grpId="1" animBg="1"/>
      <p:bldP spid="32" grpId="0" animBg="1"/>
      <p:bldP spid="32" grpId="1" animBg="1"/>
      <p:bldP spid="38" grpId="0" animBg="1"/>
      <p:bldP spid="38" grpId="1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림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9" b="4699"/>
          <a:stretch/>
        </p:blipFill>
        <p:spPr>
          <a:xfrm>
            <a:off x="1605802" y="162671"/>
            <a:ext cx="9025444" cy="623611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560753" y="3429000"/>
            <a:ext cx="2228513" cy="1673224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19520" y="3429000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tx1"/>
                </a:solidFill>
                <a:latin typeface="Arial Black"/>
              </a:rPr>
              <a:t>11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385169" y="3425824"/>
            <a:ext cx="2299303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536700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13181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102345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391526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920694" y="1359636"/>
            <a:ext cx="971963" cy="427092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sz="4400" b="1">
                <a:latin typeface="Arial Black"/>
              </a:rPr>
              <a:t>SHOW</a:t>
            </a:r>
            <a:endParaRPr lang="en-US" b="1">
              <a:latin typeface="Arial Black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00470" y="44451"/>
            <a:ext cx="227782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096000" y="66675"/>
            <a:ext cx="2218721" cy="1587502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359770" y="12700"/>
            <a:ext cx="2316525" cy="166066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096000" y="1689101"/>
            <a:ext cx="2257430" cy="1701799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77675" y="76551"/>
            <a:ext cx="2194668" cy="1612969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25881" y="1739901"/>
            <a:ext cx="2257430" cy="1650999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147680" y="523069"/>
            <a:ext cx="7772400" cy="1660663"/>
          </a:xfrm>
          <a:prstGeom prst="roundRect">
            <a:avLst>
              <a:gd name="adj" fmla="val 16667"/>
            </a:avLst>
          </a:prstGeom>
          <a:pattFill prst="dotGrid">
            <a:fgClr>
              <a:srgbClr val="42C7F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glow rad="127000">
              <a:schemeClr val="accent6">
                <a:satMod val="17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altLang="ko-KR" sz="8000" b="1" dirty="0">
                <a:solidFill>
                  <a:sysClr val="windowText" lastClr="000000"/>
                </a:solidFill>
                <a:latin typeface="Arial Black"/>
              </a:rPr>
              <a:t>chilly</a:t>
            </a:r>
          </a:p>
        </p:txBody>
      </p:sp>
    </p:spTree>
    <p:extLst>
      <p:ext uri="{BB962C8B-B14F-4D97-AF65-F5344CB8AC3E}">
        <p14:creationId xmlns:p14="http://schemas.microsoft.com/office/powerpoint/2010/main" val="40869772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40" grpId="0" animBg="1"/>
      <p:bldP spid="40" grpId="1" animBg="1"/>
      <p:bldP spid="37" grpId="0" animBg="1"/>
      <p:bldP spid="37" grpId="1" animBg="1"/>
      <p:bldP spid="32" grpId="0" animBg="1"/>
      <p:bldP spid="32" grpId="1" animBg="1"/>
      <p:bldP spid="38" grpId="0" animBg="1"/>
      <p:bldP spid="38" grpId="1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림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r="6493"/>
          <a:stretch/>
        </p:blipFill>
        <p:spPr>
          <a:xfrm>
            <a:off x="1605802" y="162671"/>
            <a:ext cx="9025444" cy="623611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560753" y="3429000"/>
            <a:ext cx="2228513" cy="1673224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19520" y="3429000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tx1"/>
                </a:solidFill>
                <a:latin typeface="Arial Black"/>
              </a:rPr>
              <a:t>11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385169" y="3425824"/>
            <a:ext cx="2299303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536700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13181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102345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391526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920694" y="1359636"/>
            <a:ext cx="971963" cy="427092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sz="4400" b="1">
                <a:latin typeface="Arial Black"/>
              </a:rPr>
              <a:t>SHOW</a:t>
            </a:r>
            <a:endParaRPr lang="en-US" b="1">
              <a:latin typeface="Arial Black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00470" y="44451"/>
            <a:ext cx="227782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096000" y="66675"/>
            <a:ext cx="2218721" cy="1587502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359770" y="12700"/>
            <a:ext cx="2316525" cy="166066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096000" y="1689101"/>
            <a:ext cx="2257430" cy="1701799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77675" y="76166"/>
            <a:ext cx="2194668" cy="1612969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25881" y="1739901"/>
            <a:ext cx="2257430" cy="1650999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232324" y="513852"/>
            <a:ext cx="7772400" cy="1660663"/>
          </a:xfrm>
          <a:prstGeom prst="roundRect">
            <a:avLst>
              <a:gd name="adj" fmla="val 16667"/>
            </a:avLst>
          </a:prstGeom>
          <a:pattFill prst="dotGrid">
            <a:fgClr>
              <a:srgbClr val="42C7F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glow rad="127000">
              <a:schemeClr val="accent6">
                <a:satMod val="17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altLang="ko-KR" sz="8000" b="1" dirty="0">
                <a:solidFill>
                  <a:sysClr val="windowText" lastClr="000000"/>
                </a:solidFill>
                <a:latin typeface="Arial Black"/>
              </a:rPr>
              <a:t>falling leaves</a:t>
            </a:r>
          </a:p>
        </p:txBody>
      </p:sp>
    </p:spTree>
    <p:extLst>
      <p:ext uri="{BB962C8B-B14F-4D97-AF65-F5344CB8AC3E}">
        <p14:creationId xmlns:p14="http://schemas.microsoft.com/office/powerpoint/2010/main" val="3840161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40" grpId="0" animBg="1"/>
      <p:bldP spid="40" grpId="1" animBg="1"/>
      <p:bldP spid="37" grpId="0" animBg="1"/>
      <p:bldP spid="37" grpId="1" animBg="1"/>
      <p:bldP spid="32" grpId="0" animBg="1"/>
      <p:bldP spid="32" grpId="1" animBg="1"/>
      <p:bldP spid="38" grpId="0" animBg="1"/>
      <p:bldP spid="38" grpId="1" animBg="1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림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" r="1757"/>
          <a:stretch/>
        </p:blipFill>
        <p:spPr>
          <a:xfrm>
            <a:off x="1605802" y="162671"/>
            <a:ext cx="9025444" cy="623611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560753" y="3429000"/>
            <a:ext cx="2228513" cy="1673224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19520" y="3429000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tx1"/>
                </a:solidFill>
                <a:latin typeface="Arial Black"/>
              </a:rPr>
              <a:t>11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385169" y="3425824"/>
            <a:ext cx="2299303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536700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13181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102345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391526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920694" y="1359636"/>
            <a:ext cx="971963" cy="427092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sz="4400" b="1">
                <a:latin typeface="Arial Black"/>
              </a:rPr>
              <a:t>SHOW</a:t>
            </a:r>
            <a:endParaRPr lang="en-US" b="1">
              <a:latin typeface="Arial Black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00470" y="44451"/>
            <a:ext cx="227782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096000" y="66675"/>
            <a:ext cx="2218721" cy="1587502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359770" y="12700"/>
            <a:ext cx="2316525" cy="166066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096000" y="1689101"/>
            <a:ext cx="2257430" cy="1701799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68081" y="85657"/>
            <a:ext cx="2194668" cy="1612969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25881" y="1739901"/>
            <a:ext cx="2257430" cy="1650999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232324" y="513852"/>
            <a:ext cx="7772400" cy="1660663"/>
          </a:xfrm>
          <a:prstGeom prst="roundRect">
            <a:avLst>
              <a:gd name="adj" fmla="val 16667"/>
            </a:avLst>
          </a:prstGeom>
          <a:pattFill prst="dotGrid">
            <a:fgClr>
              <a:srgbClr val="42C7F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glow rad="127000">
              <a:schemeClr val="accent6">
                <a:satMod val="17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altLang="ko-KR" sz="8000" b="1" dirty="0">
                <a:solidFill>
                  <a:sysClr val="windowText" lastClr="000000"/>
                </a:solidFill>
                <a:latin typeface="Arial Black"/>
              </a:rPr>
              <a:t>windy</a:t>
            </a:r>
          </a:p>
        </p:txBody>
      </p:sp>
    </p:spTree>
    <p:extLst>
      <p:ext uri="{BB962C8B-B14F-4D97-AF65-F5344CB8AC3E}">
        <p14:creationId xmlns:p14="http://schemas.microsoft.com/office/powerpoint/2010/main" val="22358622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40" grpId="0" animBg="1"/>
      <p:bldP spid="40" grpId="1" animBg="1"/>
      <p:bldP spid="37" grpId="0" animBg="1"/>
      <p:bldP spid="37" grpId="1" animBg="1"/>
      <p:bldP spid="32" grpId="0" animBg="1"/>
      <p:bldP spid="32" grpId="1" animBg="1"/>
      <p:bldP spid="38" grpId="0" animBg="1"/>
      <p:bldP spid="38" grpId="1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림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" b="1938"/>
          <a:stretch/>
        </p:blipFill>
        <p:spPr>
          <a:xfrm>
            <a:off x="1605802" y="162671"/>
            <a:ext cx="9025444" cy="623611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560753" y="3429000"/>
            <a:ext cx="2228513" cy="1673224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19520" y="3429000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tx1"/>
                </a:solidFill>
                <a:latin typeface="Arial Black"/>
              </a:rPr>
              <a:t>11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385169" y="3425824"/>
            <a:ext cx="2299303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536700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13181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102345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391526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920694" y="1359636"/>
            <a:ext cx="971963" cy="427092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sz="4400" b="1">
                <a:latin typeface="Arial Black"/>
              </a:rPr>
              <a:t>SHOW</a:t>
            </a:r>
            <a:endParaRPr lang="en-US" b="1">
              <a:latin typeface="Arial Black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00470" y="44451"/>
            <a:ext cx="227782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096000" y="66675"/>
            <a:ext cx="2218721" cy="1587502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359770" y="12700"/>
            <a:ext cx="2316525" cy="166066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096000" y="1689101"/>
            <a:ext cx="2257430" cy="1701799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77643" y="93594"/>
            <a:ext cx="2194668" cy="1612969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25881" y="1739901"/>
            <a:ext cx="2257430" cy="1650999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232324" y="513852"/>
            <a:ext cx="7772400" cy="1660663"/>
          </a:xfrm>
          <a:prstGeom prst="roundRect">
            <a:avLst>
              <a:gd name="adj" fmla="val 16667"/>
            </a:avLst>
          </a:prstGeom>
          <a:pattFill prst="dotGrid">
            <a:fgClr>
              <a:srgbClr val="42C7F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glow rad="127000">
              <a:schemeClr val="accent6">
                <a:satMod val="17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altLang="ko-KR" sz="8000" b="1" dirty="0">
                <a:solidFill>
                  <a:sysClr val="windowText" lastClr="000000"/>
                </a:solidFill>
                <a:latin typeface="Arial Black"/>
              </a:rPr>
              <a:t>snowman</a:t>
            </a:r>
          </a:p>
        </p:txBody>
      </p:sp>
    </p:spTree>
    <p:extLst>
      <p:ext uri="{BB962C8B-B14F-4D97-AF65-F5344CB8AC3E}">
        <p14:creationId xmlns:p14="http://schemas.microsoft.com/office/powerpoint/2010/main" val="22021452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40" grpId="0" animBg="1"/>
      <p:bldP spid="40" grpId="1" animBg="1"/>
      <p:bldP spid="37" grpId="0" animBg="1"/>
      <p:bldP spid="37" grpId="1" animBg="1"/>
      <p:bldP spid="32" grpId="0" animBg="1"/>
      <p:bldP spid="32" grpId="1" animBg="1"/>
      <p:bldP spid="38" grpId="0" animBg="1"/>
      <p:bldP spid="38" grpId="1" animBg="1"/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림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" r="1777"/>
          <a:stretch/>
        </p:blipFill>
        <p:spPr>
          <a:xfrm>
            <a:off x="1605802" y="162671"/>
            <a:ext cx="9025444" cy="623611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560753" y="3429000"/>
            <a:ext cx="2228513" cy="1673224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19520" y="3429000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tx1"/>
                </a:solidFill>
                <a:latin typeface="Arial Black"/>
              </a:rPr>
              <a:t>11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385169" y="3425824"/>
            <a:ext cx="2299303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536700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13181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102345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391526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920694" y="1359636"/>
            <a:ext cx="971963" cy="427092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sz="4400" b="1">
                <a:latin typeface="Arial Black"/>
              </a:rPr>
              <a:t>SHOW</a:t>
            </a:r>
            <a:endParaRPr lang="en-US" b="1">
              <a:latin typeface="Arial Black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00470" y="44451"/>
            <a:ext cx="227782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096000" y="66675"/>
            <a:ext cx="2218721" cy="1587502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359770" y="12700"/>
            <a:ext cx="2316525" cy="166066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096000" y="1689101"/>
            <a:ext cx="2257430" cy="1701799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60753" y="85657"/>
            <a:ext cx="2194668" cy="1612969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25881" y="1739901"/>
            <a:ext cx="2257430" cy="1650999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232324" y="513852"/>
            <a:ext cx="7772400" cy="1660663"/>
          </a:xfrm>
          <a:prstGeom prst="roundRect">
            <a:avLst>
              <a:gd name="adj" fmla="val 16667"/>
            </a:avLst>
          </a:prstGeom>
          <a:pattFill prst="dotGrid">
            <a:fgClr>
              <a:srgbClr val="42C7F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glow rad="127000">
              <a:schemeClr val="accent6">
                <a:satMod val="17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altLang="ko-KR" sz="8000" b="1" dirty="0">
                <a:solidFill>
                  <a:sysClr val="windowText" lastClr="000000"/>
                </a:solidFill>
                <a:latin typeface="Arial Black"/>
              </a:rPr>
              <a:t>snowball</a:t>
            </a:r>
          </a:p>
        </p:txBody>
      </p:sp>
    </p:spTree>
    <p:extLst>
      <p:ext uri="{BB962C8B-B14F-4D97-AF65-F5344CB8AC3E}">
        <p14:creationId xmlns:p14="http://schemas.microsoft.com/office/powerpoint/2010/main" val="4226299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40" grpId="0" animBg="1"/>
      <p:bldP spid="40" grpId="1" animBg="1"/>
      <p:bldP spid="37" grpId="0" animBg="1"/>
      <p:bldP spid="37" grpId="1" animBg="1"/>
      <p:bldP spid="32" grpId="0" animBg="1"/>
      <p:bldP spid="32" grpId="1" animBg="1"/>
      <p:bldP spid="38" grpId="0" animBg="1"/>
      <p:bldP spid="38" grpId="1" animBg="1"/>
      <p:bldP spid="4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림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" r="1725"/>
          <a:stretch/>
        </p:blipFill>
        <p:spPr>
          <a:xfrm>
            <a:off x="1605802" y="162671"/>
            <a:ext cx="9025444" cy="623611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560753" y="3429000"/>
            <a:ext cx="2228513" cy="1673224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19520" y="3429000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tx1"/>
                </a:solidFill>
                <a:latin typeface="Arial Black"/>
              </a:rPr>
              <a:t>11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385169" y="3425824"/>
            <a:ext cx="2299303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536700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13181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102345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391526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920694" y="1359636"/>
            <a:ext cx="971963" cy="427092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sz="4400" b="1">
                <a:latin typeface="Arial Black"/>
              </a:rPr>
              <a:t>SHOW</a:t>
            </a:r>
            <a:endParaRPr lang="en-US" b="1">
              <a:latin typeface="Arial Black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00470" y="44451"/>
            <a:ext cx="227782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096000" y="66675"/>
            <a:ext cx="2218721" cy="1587502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359770" y="12700"/>
            <a:ext cx="2316525" cy="166066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096000" y="1689101"/>
            <a:ext cx="2257430" cy="1701799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77675" y="93594"/>
            <a:ext cx="2194668" cy="1612969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25881" y="1739901"/>
            <a:ext cx="2257430" cy="1650999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232324" y="513852"/>
            <a:ext cx="7772400" cy="1660663"/>
          </a:xfrm>
          <a:prstGeom prst="roundRect">
            <a:avLst>
              <a:gd name="adj" fmla="val 16667"/>
            </a:avLst>
          </a:prstGeom>
          <a:pattFill prst="dotGrid">
            <a:fgClr>
              <a:srgbClr val="42C7F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glow rad="127000">
              <a:schemeClr val="accent6">
                <a:satMod val="17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altLang="ko-KR" sz="8000" b="1" dirty="0">
                <a:solidFill>
                  <a:sysClr val="windowText" lastClr="000000"/>
                </a:solidFill>
                <a:latin typeface="Arial Black"/>
              </a:rPr>
              <a:t>icicle</a:t>
            </a:r>
          </a:p>
        </p:txBody>
      </p:sp>
    </p:spTree>
    <p:extLst>
      <p:ext uri="{BB962C8B-B14F-4D97-AF65-F5344CB8AC3E}">
        <p14:creationId xmlns:p14="http://schemas.microsoft.com/office/powerpoint/2010/main" val="878312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40" grpId="0" animBg="1"/>
      <p:bldP spid="40" grpId="1" animBg="1"/>
      <p:bldP spid="37" grpId="0" animBg="1"/>
      <p:bldP spid="37" grpId="1" animBg="1"/>
      <p:bldP spid="32" grpId="0" animBg="1"/>
      <p:bldP spid="32" grpId="1" animBg="1"/>
      <p:bldP spid="38" grpId="0" animBg="1"/>
      <p:bldP spid="38" grpId="1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>
            <a:extLst>
              <a:ext uri="{FF2B5EF4-FFF2-40B4-BE49-F238E27FC236}">
                <a16:creationId xmlns:a16="http://schemas.microsoft.com/office/drawing/2014/main" id="{B5A9251E-FA14-F5E7-13BD-09B4497598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66" l="4179" r="100000">
                        <a14:foregroundMark x1="10531" y1="9495" x2="10531" y2="9495"/>
                        <a14:foregroundMark x1="8525" y1="22815" x2="8525" y2="22815"/>
                        <a14:foregroundMark x1="12453" y1="58101" x2="12453" y2="58101"/>
                        <a14:foregroundMark x1="14083" y1="58243" x2="14083" y2="58243"/>
                        <a14:foregroundMark x1="19348" y1="51819" x2="19348" y2="51819"/>
                        <a14:foregroundMark x1="23987" y1="60227" x2="23987" y2="60227"/>
                        <a14:foregroundMark x1="32762" y1="65612" x2="32762" y2="65612"/>
                        <a14:foregroundMark x1="47305" y1="65281" x2="47305" y2="65281"/>
                        <a14:foregroundMark x1="46051" y1="70477" x2="46051" y2="70477"/>
                        <a14:foregroundMark x1="50815" y1="73878" x2="50815" y2="73878"/>
                        <a14:foregroundMark x1="56498" y1="74350" x2="56498" y2="74350"/>
                        <a14:foregroundMark x1="66695" y1="77563" x2="66695" y2="77563"/>
                        <a14:foregroundMark x1="74927" y1="80444" x2="74927" y2="80444"/>
                        <a14:foregroundMark x1="86753" y1="83042" x2="86753" y2="83042"/>
                        <a14:foregroundMark x1="94066" y1="89939" x2="94066" y2="89939"/>
                        <a14:foregroundMark x1="72378" y1="93009" x2="72378" y2="93009"/>
                        <a14:foregroundMark x1="94191" y1="91025" x2="94191" y2="91025"/>
                        <a14:foregroundMark x1="92729" y1="88758" x2="92729" y2="88758"/>
                        <a14:foregroundMark x1="53656" y1="97308" x2="53239" y2="97308"/>
                        <a14:foregroundMark x1="52319" y1="84884" x2="52319" y2="84884"/>
                        <a14:foregroundMark x1="39156" y1="78460" x2="39156" y2="78460"/>
                        <a14:foregroundMark x1="32219" y1="81530" x2="32219" y2="81530"/>
                        <a14:foregroundMark x1="94066" y1="77846" x2="94066" y2="77846"/>
                        <a14:foregroundMark x1="62223" y1="61455" x2="62223" y2="61455"/>
                        <a14:foregroundMark x1="17342" y1="27303" x2="17342" y2="27303"/>
                        <a14:foregroundMark x1="21396" y1="28200" x2="21396" y2="28200"/>
                        <a14:foregroundMark x1="24906" y1="30515" x2="24906" y2="30515"/>
                        <a14:foregroundMark x1="25073" y1="29098" x2="25073" y2="29098"/>
                        <a14:foregroundMark x1="24363" y1="30184" x2="24363" y2="30184"/>
                        <a14:foregroundMark x1="25449" y1="2740" x2="25449" y2="2740"/>
                        <a14:foregroundMark x1="22733" y1="2598" x2="22733" y2="2598"/>
                        <a14:foregroundMark x1="23987" y1="4157" x2="23987" y2="4157"/>
                        <a14:foregroundMark x1="22733" y1="3684" x2="23151" y2="3684"/>
                        <a14:foregroundMark x1="26410" y1="3684" x2="26410" y2="3684"/>
                        <a14:foregroundMark x1="26410" y1="4157" x2="26410" y2="4157"/>
                        <a14:foregroundMark x1="95570" y1="9495" x2="95570" y2="9495"/>
                        <a14:foregroundMark x1="90807" y1="1370" x2="90807" y2="1370"/>
                        <a14:foregroundMark x1="95821" y1="7038" x2="95821" y2="7038"/>
                        <a14:foregroundMark x1="94317" y1="4440" x2="94317" y2="4440"/>
                        <a14:foregroundMark x1="93397" y1="3543" x2="93397" y2="3543"/>
                        <a14:foregroundMark x1="91768" y1="4440" x2="91768" y2="4440"/>
                        <a14:foregroundMark x1="92186" y1="3826" x2="92186" y2="3826"/>
                        <a14:foregroundMark x1="66945" y1="4440" x2="66945" y2="4440"/>
                        <a14:foregroundMark x1="43753" y1="4913" x2="43753" y2="4913"/>
                        <a14:foregroundMark x1="30088" y1="36939" x2="30088" y2="36939"/>
                        <a14:foregroundMark x1="25742" y1="37837" x2="25742" y2="37837"/>
                        <a14:foregroundMark x1="26410" y1="37222" x2="26410" y2="37222"/>
                        <a14:foregroundMark x1="27204" y1="36797" x2="27204" y2="36797"/>
                        <a14:foregroundMark x1="35771" y1="53472" x2="35771" y2="53472"/>
                        <a14:foregroundMark x1="35353" y1="54086" x2="35353" y2="54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46" y="0"/>
            <a:ext cx="7752099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3682" y="566057"/>
            <a:ext cx="296908" cy="451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 lang="ko-KR"/>
            </a:pPr>
            <a:endParaRPr lang="en-US" altLang="ko-KR" sz="2400" b="1" i="0" u="none" kern="1200" spc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4903" y="2205380"/>
            <a:ext cx="106821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 lang="ko-KR"/>
            </a:pPr>
            <a:r>
              <a:rPr lang="en-US" altLang="ko-KR" sz="4000" b="1" dirty="0">
                <a:latin typeface="Century Gothic"/>
              </a:rPr>
              <a:t>Goodbye Fall, Hello Winter.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4903" y="3104705"/>
            <a:ext cx="106821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 lang="ko-KR"/>
            </a:pPr>
            <a:r>
              <a:rPr lang="en-US" altLang="ko-KR" sz="4000" b="1" dirty="0">
                <a:latin typeface="Century Gothic"/>
              </a:rPr>
              <a:t>Let’s learn about Fall and Winter.</a:t>
            </a:r>
          </a:p>
        </p:txBody>
      </p:sp>
      <p:sp>
        <p:nvSpPr>
          <p:cNvPr id="2" name="사각형: 둥근 모서리 1"/>
          <p:cNvSpPr/>
          <p:nvPr/>
        </p:nvSpPr>
        <p:spPr>
          <a:xfrm>
            <a:off x="754903" y="1947757"/>
            <a:ext cx="10682193" cy="2259086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/>
            </a:pPr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A2DA47-2EFC-E6F4-F890-157F07F6A4F6}"/>
              </a:ext>
            </a:extLst>
          </p:cNvPr>
          <p:cNvSpPr txBox="1"/>
          <p:nvPr/>
        </p:nvSpPr>
        <p:spPr>
          <a:xfrm>
            <a:off x="462455" y="394924"/>
            <a:ext cx="1303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i="0" u="none" kern="1200" spc="0" dirty="0">
                <a:solidFill>
                  <a:srgbClr val="FFFFFF"/>
                </a:solidFill>
                <a:latin typeface="맑은 고딕"/>
                <a:ea typeface="맑은 고딕"/>
              </a:rPr>
              <a:t>도입</a:t>
            </a:r>
          </a:p>
          <a:p>
            <a:pPr algn="ctr"/>
            <a:endParaRPr lang="ko-KR" altLang="en-US" sz="2800" dirty="0"/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5B06C1D3-2F91-1933-7393-1AD443E19D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41" b="99644" l="0" r="100000">
                        <a14:foregroundMark x1="65645" y1="73388" x2="65645" y2="73388"/>
                        <a14:foregroundMark x1="72588" y1="88167" x2="72588" y2="88167"/>
                        <a14:foregroundMark x1="79914" y1="84053" x2="79914" y2="84053"/>
                        <a14:foregroundMark x1="83194" y1="77908" x2="83194" y2="77908"/>
                        <a14:foregroundMark x1="88987" y1="75063" x2="88987" y2="75063"/>
                        <a14:foregroundMark x1="92483" y1="81209" x2="92483" y2="81209"/>
                        <a14:foregroundMark x1="94398" y1="88167" x2="94398" y2="88167"/>
                        <a14:foregroundMark x1="88413" y1="85678" x2="88413" y2="85678"/>
                        <a14:foregroundMark x1="83194" y1="88979" x2="83194" y2="88979"/>
                        <a14:foregroundMark x1="79339" y1="90604" x2="79339" y2="90604"/>
                        <a14:foregroundMark x1="98252" y1="79939" x2="98252" y2="79939"/>
                        <a14:foregroundMark x1="96720" y1="81615" x2="96720" y2="81615"/>
                        <a14:foregroundMark x1="90160" y1="91011" x2="90160" y2="91011"/>
                        <a14:foregroundMark x1="90160" y1="91823" x2="90160" y2="91823"/>
                        <a14:foregroundMark x1="89370" y1="93906" x2="89370" y2="93906"/>
                        <a14:foregroundMark x1="64089" y1="75470" x2="64089" y2="75470"/>
                        <a14:foregroundMark x1="63131" y1="74251" x2="63131" y2="74251"/>
                        <a14:foregroundMark x1="62365" y1="75063" x2="62365" y2="75063"/>
                        <a14:foregroundMark x1="61575" y1="75470" x2="61575" y2="75470"/>
                        <a14:foregroundMark x1="53292" y1="89792" x2="53292" y2="89792"/>
                        <a14:foregroundMark x1="54633" y1="90604" x2="54633" y2="90604"/>
                        <a14:foregroundMark x1="55016" y1="90604" x2="55016" y2="90604"/>
                        <a14:foregroundMark x1="55973" y1="91011" x2="55973" y2="91011"/>
                        <a14:foregroundMark x1="56189" y1="91011" x2="56189" y2="91011"/>
                        <a14:foregroundMark x1="46517" y1="91011" x2="46517" y2="91011"/>
                        <a14:foregroundMark x1="46900" y1="91823" x2="46900" y2="91823"/>
                        <a14:foregroundMark x1="47498" y1="93093" x2="47498" y2="93093"/>
                        <a14:foregroundMark x1="48647" y1="94718" x2="48647" y2="94718"/>
                        <a14:foregroundMark x1="48456" y1="95124" x2="48456" y2="95124"/>
                        <a14:foregroundMark x1="9265" y1="68106" x2="9265" y2="68106"/>
                        <a14:foregroundMark x1="8116" y1="67699" x2="8116" y2="67699"/>
                        <a14:foregroundMark x1="8499" y1="70950" x2="8499" y2="70950"/>
                        <a14:foregroundMark x1="8307" y1="75470" x2="8307" y2="754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6690"/>
            <a:ext cx="5320438" cy="25080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림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" r="1684"/>
          <a:stretch/>
        </p:blipFill>
        <p:spPr>
          <a:xfrm>
            <a:off x="1605802" y="162671"/>
            <a:ext cx="9025444" cy="623611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560753" y="3429000"/>
            <a:ext cx="2228513" cy="1673224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19520" y="3429000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tx1"/>
                </a:solidFill>
                <a:latin typeface="Arial Black"/>
              </a:rPr>
              <a:t>11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385169" y="3425824"/>
            <a:ext cx="2299303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536700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13181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102345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391526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920694" y="1359636"/>
            <a:ext cx="971963" cy="427092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sz="4400" b="1" dirty="0">
                <a:latin typeface="Arial Black"/>
              </a:rPr>
              <a:t>SHOW</a:t>
            </a:r>
            <a:endParaRPr lang="en-US" b="1" dirty="0">
              <a:latin typeface="Arial Black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00470" y="44451"/>
            <a:ext cx="227782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096000" y="66675"/>
            <a:ext cx="2218721" cy="1587502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359770" y="12700"/>
            <a:ext cx="2316525" cy="166066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096000" y="1689101"/>
            <a:ext cx="2257430" cy="1701799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69832" y="76132"/>
            <a:ext cx="2194668" cy="1612969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25881" y="1739901"/>
            <a:ext cx="2257430" cy="1650999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232324" y="513852"/>
            <a:ext cx="7772400" cy="1660663"/>
          </a:xfrm>
          <a:prstGeom prst="roundRect">
            <a:avLst>
              <a:gd name="adj" fmla="val 16667"/>
            </a:avLst>
          </a:prstGeom>
          <a:pattFill prst="dotGrid">
            <a:fgClr>
              <a:srgbClr val="42C7F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glow rad="127000">
              <a:schemeClr val="accent6">
                <a:satMod val="17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altLang="ko-KR" sz="8000" b="1" dirty="0">
                <a:solidFill>
                  <a:sysClr val="windowText" lastClr="000000"/>
                </a:solidFill>
                <a:latin typeface="Arial Black"/>
              </a:rPr>
              <a:t>go sledding</a:t>
            </a:r>
          </a:p>
        </p:txBody>
      </p:sp>
    </p:spTree>
    <p:extLst>
      <p:ext uri="{BB962C8B-B14F-4D97-AF65-F5344CB8AC3E}">
        <p14:creationId xmlns:p14="http://schemas.microsoft.com/office/powerpoint/2010/main" val="1189466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40" grpId="0" animBg="1"/>
      <p:bldP spid="40" grpId="1" animBg="1"/>
      <p:bldP spid="37" grpId="0" animBg="1"/>
      <p:bldP spid="37" grpId="1" animBg="1"/>
      <p:bldP spid="32" grpId="0" animBg="1"/>
      <p:bldP spid="32" grpId="1" animBg="1"/>
      <p:bldP spid="38" grpId="0" animBg="1"/>
      <p:bldP spid="38" grpId="1" animBg="1"/>
      <p:bldP spid="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림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" r="1783"/>
          <a:stretch/>
        </p:blipFill>
        <p:spPr>
          <a:xfrm>
            <a:off x="1605802" y="162671"/>
            <a:ext cx="9025444" cy="623611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560753" y="3429000"/>
            <a:ext cx="2228513" cy="1673224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19520" y="3429000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tx1"/>
                </a:solidFill>
                <a:latin typeface="Arial Black"/>
              </a:rPr>
              <a:t>11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385169" y="3425824"/>
            <a:ext cx="2299303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536700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13181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102345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391526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920694" y="1359636"/>
            <a:ext cx="971963" cy="427092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sz="4400" b="1" dirty="0">
                <a:latin typeface="Arial Black"/>
              </a:rPr>
              <a:t>SHOW</a:t>
            </a:r>
            <a:endParaRPr lang="en-US" b="1" dirty="0">
              <a:latin typeface="Arial Black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00470" y="44451"/>
            <a:ext cx="227782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096000" y="66675"/>
            <a:ext cx="2218721" cy="1587502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359770" y="12700"/>
            <a:ext cx="2316525" cy="166066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096000" y="1689101"/>
            <a:ext cx="2257430" cy="1701799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68081" y="76132"/>
            <a:ext cx="2194668" cy="1612969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25881" y="1739901"/>
            <a:ext cx="2257430" cy="1650999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232324" y="513852"/>
            <a:ext cx="7772400" cy="1660663"/>
          </a:xfrm>
          <a:prstGeom prst="roundRect">
            <a:avLst>
              <a:gd name="adj" fmla="val 16667"/>
            </a:avLst>
          </a:prstGeom>
          <a:pattFill prst="dotGrid">
            <a:fgClr>
              <a:srgbClr val="42C7F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glow rad="127000">
              <a:schemeClr val="accent6">
                <a:satMod val="17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altLang="ko-KR" sz="8000" b="1" dirty="0">
                <a:solidFill>
                  <a:sysClr val="windowText" lastClr="000000"/>
                </a:solidFill>
                <a:latin typeface="Arial Black"/>
              </a:rPr>
              <a:t>go skiing</a:t>
            </a:r>
          </a:p>
        </p:txBody>
      </p:sp>
    </p:spTree>
    <p:extLst>
      <p:ext uri="{BB962C8B-B14F-4D97-AF65-F5344CB8AC3E}">
        <p14:creationId xmlns:p14="http://schemas.microsoft.com/office/powerpoint/2010/main" val="25843716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40" grpId="0" animBg="1"/>
      <p:bldP spid="40" grpId="1" animBg="1"/>
      <p:bldP spid="37" grpId="0" animBg="1"/>
      <p:bldP spid="37" grpId="1" animBg="1"/>
      <p:bldP spid="32" grpId="0" animBg="1"/>
      <p:bldP spid="32" grpId="1" animBg="1"/>
      <p:bldP spid="38" grpId="0" animBg="1"/>
      <p:bldP spid="38" grpId="1" animBg="1"/>
      <p:bldP spid="4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림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" r="1705"/>
          <a:stretch/>
        </p:blipFill>
        <p:spPr>
          <a:xfrm>
            <a:off x="1605802" y="162671"/>
            <a:ext cx="9025444" cy="623611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560753" y="3429000"/>
            <a:ext cx="2228513" cy="1673224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19520" y="3429000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tx1"/>
                </a:solidFill>
                <a:latin typeface="Arial Black"/>
              </a:rPr>
              <a:t>11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385169" y="3425824"/>
            <a:ext cx="2299303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536700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13181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102345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391526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920694" y="1359636"/>
            <a:ext cx="971963" cy="427092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sz="4400" b="1" dirty="0">
                <a:latin typeface="Arial Black"/>
              </a:rPr>
              <a:t>SHOW</a:t>
            </a:r>
            <a:endParaRPr lang="en-US" b="1" dirty="0">
              <a:latin typeface="Arial Black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00470" y="44451"/>
            <a:ext cx="227782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096000" y="66675"/>
            <a:ext cx="2218721" cy="1587502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359770" y="12700"/>
            <a:ext cx="2316525" cy="166066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096000" y="1689101"/>
            <a:ext cx="2257430" cy="1701799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68081" y="76132"/>
            <a:ext cx="2194668" cy="1612969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25881" y="1739901"/>
            <a:ext cx="2257430" cy="1650999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232324" y="513852"/>
            <a:ext cx="7772400" cy="1660663"/>
          </a:xfrm>
          <a:prstGeom prst="roundRect">
            <a:avLst>
              <a:gd name="adj" fmla="val 16667"/>
            </a:avLst>
          </a:prstGeom>
          <a:pattFill prst="dotGrid">
            <a:fgClr>
              <a:srgbClr val="42C7F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glow rad="127000">
              <a:schemeClr val="accent6">
                <a:satMod val="17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altLang="ko-KR" sz="8000" b="1" dirty="0">
                <a:solidFill>
                  <a:sysClr val="windowText" lastClr="000000"/>
                </a:solidFill>
                <a:latin typeface="Arial Black"/>
              </a:rPr>
              <a:t>go skating</a:t>
            </a:r>
          </a:p>
        </p:txBody>
      </p:sp>
    </p:spTree>
    <p:extLst>
      <p:ext uri="{BB962C8B-B14F-4D97-AF65-F5344CB8AC3E}">
        <p14:creationId xmlns:p14="http://schemas.microsoft.com/office/powerpoint/2010/main" val="9110535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40" grpId="0" animBg="1"/>
      <p:bldP spid="40" grpId="1" animBg="1"/>
      <p:bldP spid="37" grpId="0" animBg="1"/>
      <p:bldP spid="37" grpId="1" animBg="1"/>
      <p:bldP spid="32" grpId="0" animBg="1"/>
      <p:bldP spid="32" grpId="1" animBg="1"/>
      <p:bldP spid="38" grpId="0" animBg="1"/>
      <p:bldP spid="38" grpId="1" animBg="1"/>
      <p:bldP spid="4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5"/>
          <p:cNvSpPr txBox="1"/>
          <p:nvPr/>
        </p:nvSpPr>
        <p:spPr>
          <a:xfrm>
            <a:off x="3428077" y="438661"/>
            <a:ext cx="78849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9000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 lang="en-US"/>
            </a:pPr>
            <a:r>
              <a:rPr lang="ko-KR" altLang="en-US" sz="1800" b="1" dirty="0">
                <a:solidFill>
                  <a:srgbClr val="312783"/>
                </a:solidFill>
                <a:latin typeface="+mj-ea"/>
                <a:ea typeface="+mj-ea"/>
              </a:rPr>
              <a:t>가을과</a:t>
            </a:r>
            <a:r>
              <a:rPr lang="en-US" altLang="ko-KR" sz="1800" b="1" dirty="0">
                <a:solidFill>
                  <a:srgbClr val="312783"/>
                </a:solidFill>
                <a:latin typeface="+mj-ea"/>
                <a:ea typeface="+mj-ea"/>
              </a:rPr>
              <a:t> </a:t>
            </a:r>
            <a:r>
              <a:rPr lang="ko-KR" altLang="en-US" sz="1800" b="1" dirty="0">
                <a:solidFill>
                  <a:srgbClr val="312783"/>
                </a:solidFill>
                <a:latin typeface="+mj-ea"/>
                <a:ea typeface="+mj-ea"/>
              </a:rPr>
              <a:t>겨울에 입는 옷에 대한 표현 알아보기 </a:t>
            </a:r>
            <a:r>
              <a:rPr lang="en-US" altLang="ko-KR" sz="1800" b="1" dirty="0">
                <a:solidFill>
                  <a:srgbClr val="312783"/>
                </a:solidFill>
                <a:latin typeface="+mj-ea"/>
                <a:ea typeface="+mj-ea"/>
              </a:rPr>
              <a:t>&lt;Roll and Color&gt;</a:t>
            </a:r>
          </a:p>
        </p:txBody>
      </p:sp>
      <p:sp>
        <p:nvSpPr>
          <p:cNvPr id="15" name="제목 1"/>
          <p:cNvSpPr>
            <a:spLocks noGrp="1"/>
          </p:cNvSpPr>
          <p:nvPr/>
        </p:nvSpPr>
        <p:spPr>
          <a:xfrm>
            <a:off x="775562" y="100020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 defTabSz="900000" eaLnBrk="1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lang="en-US"/>
            </a:pPr>
            <a:r>
              <a:rPr lang="en-US" altLang="ko-KR" sz="6600" b="0" i="0" u="none" kern="1200" spc="0" dirty="0">
                <a:solidFill>
                  <a:srgbClr val="000000"/>
                </a:solidFill>
                <a:latin typeface="Cooper Black"/>
              </a:rPr>
              <a:t>Rules</a:t>
            </a:r>
            <a:endParaRPr lang="ko-KR" altLang="en-US" sz="6600" b="0" i="0" u="none" kern="1200" spc="0" dirty="0">
              <a:solidFill>
                <a:srgbClr val="000000"/>
              </a:solidFill>
              <a:latin typeface="Cooper Black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605118" y="1908361"/>
            <a:ext cx="10981763" cy="702354"/>
            <a:chOff x="930088" y="1418832"/>
            <a:chExt cx="9749117" cy="1231526"/>
          </a:xfrm>
        </p:grpSpPr>
        <p:sp>
          <p:nvSpPr>
            <p:cNvPr id="17" name="사각형: 둥근 모서리 16"/>
            <p:cNvSpPr/>
            <p:nvPr/>
          </p:nvSpPr>
          <p:spPr>
            <a:xfrm>
              <a:off x="930088" y="1418832"/>
              <a:ext cx="9749117" cy="1231526"/>
            </a:xfrm>
            <a:prstGeom prst="roundRect">
              <a:avLst>
                <a:gd name="adj" fmla="val 16667"/>
              </a:avLst>
            </a:prstGeom>
            <a:solidFill>
              <a:srgbClr val="9BE5C8">
                <a:alpha val="41960"/>
              </a:srgbClr>
            </a:solidFill>
            <a:ln w="63500" cap="flat" cmpd="sng" algn="ctr">
              <a:solidFill>
                <a:srgbClr val="808080">
                  <a:alpha val="100000"/>
                </a:srgbClr>
              </a:solidFill>
              <a:prstDash val="solid"/>
              <a:miter/>
            </a:ln>
          </p:spPr>
          <p:txBody>
            <a:bodyPr anchor="ctr"/>
            <a:lstStyle/>
            <a:p>
              <a:pPr marL="0" indent="0" algn="ctr" defTabSz="90000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 lang="en-US"/>
              </a:pPr>
              <a:endParaRPr lang="en-US" altLang="ko-KR" sz="1600" b="0" i="0" u="none" kern="1200" spc="0">
                <a:solidFill>
                  <a:srgbClr val="FFFFFF"/>
                </a:solidFill>
                <a:latin typeface="맑은 고딕"/>
                <a:ea typeface="맑은 고딕"/>
                <a:cs typeface="맑은 고딕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99205" y="1602188"/>
              <a:ext cx="9336892" cy="8418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900000" eaLnBrk="1" latinLnBrk="1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defRPr lang="en-US"/>
              </a:pPr>
              <a:r>
                <a:rPr lang="en-US" altLang="ko-KR" sz="2800" b="0" i="0" u="none" kern="1200" spc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Dubai"/>
                </a:rPr>
                <a:t>1. Play with </a:t>
              </a:r>
              <a:r>
                <a:rPr lang="en-US" altLang="ko-KR" sz="280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Dubai"/>
                </a:rPr>
                <a:t>a </a:t>
              </a:r>
              <a:r>
                <a:rPr lang="en-US" altLang="ko-KR" sz="2800" b="0" i="0" u="none" kern="1200" spc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Dubai"/>
                </a:rPr>
                <a:t>partner.</a:t>
              </a: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627529" y="5590565"/>
            <a:ext cx="10914529" cy="700074"/>
            <a:chOff x="593913" y="5145653"/>
            <a:chExt cx="10948145" cy="1042146"/>
          </a:xfrm>
        </p:grpSpPr>
        <p:sp>
          <p:nvSpPr>
            <p:cNvPr id="14" name="사각형: 둥근 모서리 13"/>
            <p:cNvSpPr/>
            <p:nvPr/>
          </p:nvSpPr>
          <p:spPr>
            <a:xfrm>
              <a:off x="593913" y="5145653"/>
              <a:ext cx="10948145" cy="1042146"/>
            </a:xfrm>
            <a:prstGeom prst="roundRect">
              <a:avLst>
                <a:gd name="adj" fmla="val 16667"/>
              </a:avLst>
            </a:prstGeom>
            <a:solidFill>
              <a:srgbClr val="FFE766">
                <a:alpha val="41960"/>
              </a:srgbClr>
            </a:solidFill>
            <a:ln w="63500" cap="flat" cmpd="sng" algn="ctr">
              <a:solidFill>
                <a:srgbClr val="808080">
                  <a:alpha val="100000"/>
                </a:srgbClr>
              </a:solidFill>
              <a:prstDash val="solid"/>
              <a:miter/>
            </a:ln>
          </p:spPr>
          <p:txBody>
            <a:bodyPr anchor="ctr"/>
            <a:lstStyle/>
            <a:p>
              <a:pPr marL="0" lvl="0" indent="0" algn="ctr" defTabSz="90000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 lang="en-US"/>
              </a:pPr>
              <a:endParaRPr lang="en-US" altLang="ko-KR" sz="1600" b="0" i="0" u="none" kern="1200" spc="0">
                <a:solidFill>
                  <a:srgbClr val="FFFFFF"/>
                </a:solidFill>
                <a:latin typeface="맑은 고딕"/>
                <a:ea typeface="맑은 고딕"/>
                <a:cs typeface="맑은 고딕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2520" y="5332965"/>
              <a:ext cx="10412778" cy="7147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0" indent="0" algn="l" defTabSz="900000" eaLnBrk="1" latinLnBrk="1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Font typeface="Arial"/>
                <a:buNone/>
                <a:defRPr lang="en-US"/>
              </a:pPr>
              <a:r>
                <a:rPr lang="en-US" altLang="ko-KR" sz="2800" b="0" i="0" u="none" kern="1200" spc="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Dubai"/>
                </a:rPr>
                <a:t>3. </a:t>
              </a:r>
              <a:r>
                <a:rPr lang="en-US" altLang="ko-KR" sz="2800" dirty="0">
                  <a:latin typeface="맑은 고딕" panose="020B0503020000020004" pitchFamily="50" charset="-127"/>
                  <a:ea typeface="맑은 고딕" panose="020B0503020000020004" pitchFamily="50" charset="-127"/>
                  <a:cs typeface="Dubai"/>
                </a:rPr>
                <a:t>Color the cloth item, then c</a:t>
              </a:r>
              <a:r>
                <a:rPr lang="en-US" altLang="ko-KR" sz="2800" b="0" i="0" u="none" kern="1200" spc="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Dubai"/>
                </a:rPr>
                <a:t>ut and paste it on the</a:t>
              </a:r>
              <a:r>
                <a:rPr lang="ko-KR" altLang="en-US" sz="2800" b="0" i="0" u="none" kern="1200" spc="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Dubai"/>
                </a:rPr>
                <a:t> </a:t>
              </a:r>
              <a:r>
                <a:rPr lang="en-US" altLang="ko-KR" sz="2800" b="0" i="0" u="none" kern="1200" spc="0" dirty="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Dubai"/>
                </a:rPr>
                <a:t>character.</a:t>
              </a: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B3D63899-BA72-7219-F13E-35155582A417}"/>
              </a:ext>
            </a:extLst>
          </p:cNvPr>
          <p:cNvGrpSpPr/>
          <p:nvPr/>
        </p:nvGrpSpPr>
        <p:grpSpPr>
          <a:xfrm>
            <a:off x="605118" y="2829605"/>
            <a:ext cx="10959352" cy="2542069"/>
            <a:chOff x="605118" y="2829605"/>
            <a:chExt cx="10959352" cy="2542069"/>
          </a:xfrm>
        </p:grpSpPr>
        <p:sp>
          <p:nvSpPr>
            <p:cNvPr id="20" name="사각형: 둥근 모서리 19"/>
            <p:cNvSpPr/>
            <p:nvPr/>
          </p:nvSpPr>
          <p:spPr>
            <a:xfrm>
              <a:off x="605118" y="2829605"/>
              <a:ext cx="10959352" cy="2542069"/>
            </a:xfrm>
            <a:prstGeom prst="roundRect">
              <a:avLst>
                <a:gd name="adj" fmla="val 16667"/>
              </a:avLst>
            </a:prstGeom>
            <a:solidFill>
              <a:srgbClr val="FFCEB0">
                <a:alpha val="41960"/>
              </a:srgbClr>
            </a:solidFill>
            <a:ln w="63500" cap="flat" cmpd="sng" algn="ctr">
              <a:solidFill>
                <a:srgbClr val="808080">
                  <a:alpha val="100000"/>
                </a:srgbClr>
              </a:solidFill>
              <a:prstDash val="solid"/>
              <a:miter/>
            </a:ln>
          </p:spPr>
          <p:txBody>
            <a:bodyPr anchor="ctr"/>
            <a:lstStyle/>
            <a:p>
              <a:pPr marL="0" indent="0" algn="ctr" defTabSz="90000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 lang="en-US"/>
              </a:pPr>
              <a:endParaRPr lang="en-US" altLang="ko-KR" sz="1600" b="0" i="0" u="none" kern="1200" spc="0">
                <a:solidFill>
                  <a:srgbClr val="FFFFFF"/>
                </a:solidFill>
                <a:latin typeface="맑은 고딕"/>
                <a:ea typeface="맑은 고딕"/>
                <a:cs typeface="맑은 고딕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6554" y="2944279"/>
              <a:ext cx="10495545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algn="l" defTabSz="900000" eaLnBrk="1" latinLnBrk="1" hangingPunct="1">
                <a:spcBef>
                  <a:spcPts val="1000"/>
                </a:spcBef>
                <a:spcAft>
                  <a:spcPts val="0"/>
                </a:spcAft>
                <a:buFont typeface="Arial"/>
                <a:buNone/>
                <a:defRPr lang="en-US"/>
              </a:pPr>
              <a:r>
                <a:rPr lang="en-US" altLang="ko-KR" sz="2800" b="0" i="0" u="none" kern="1200" spc="0" dirty="0">
                  <a:solidFill>
                    <a:srgbClr val="000000"/>
                  </a:solidFill>
                  <a:latin typeface="+mn-ea"/>
                  <a:cs typeface="Dubai"/>
                </a:rPr>
                <a:t>2. Talk </a:t>
              </a:r>
              <a:r>
                <a:rPr lang="en-US" altLang="ko-KR" sz="2800" dirty="0">
                  <a:solidFill>
                    <a:srgbClr val="000000"/>
                  </a:solidFill>
                  <a:latin typeface="+mn-ea"/>
                  <a:cs typeface="Dubai"/>
                </a:rPr>
                <a:t>to </a:t>
              </a:r>
              <a:r>
                <a:rPr lang="en-US" altLang="ko-KR" sz="2800" b="0" i="0" u="none" kern="1200" spc="0" dirty="0">
                  <a:solidFill>
                    <a:srgbClr val="000000"/>
                  </a:solidFill>
                  <a:latin typeface="+mn-ea"/>
                  <a:cs typeface="Dubai"/>
                </a:rPr>
                <a:t>each other.</a:t>
              </a:r>
            </a:p>
            <a:p>
              <a:pPr algn="just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en-US" altLang="ko-KR" sz="2800" b="0" i="0" u="none" dirty="0">
                  <a:latin typeface="+mn-ea"/>
                </a:rPr>
                <a:t>   </a:t>
              </a:r>
              <a:r>
                <a:rPr lang="EN-US" sz="2800" b="0" i="0" u="none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A: What color is </a:t>
              </a:r>
              <a:r>
                <a:rPr lang="EN-US" sz="2800" b="0" i="0" u="sng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the coat</a:t>
              </a:r>
              <a:r>
                <a:rPr lang="EN-US" sz="2800" b="0" i="0" u="none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?</a:t>
              </a:r>
            </a:p>
            <a:p>
              <a:pPr algn="just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en-US" altLang="ko-KR" sz="2800" b="0" i="0" u="none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</a:t>
              </a:r>
              <a:r>
                <a:rPr lang="EN-US" sz="2800" b="0" i="0" u="none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B: (Roll a pencil over the colors.)</a:t>
              </a:r>
            </a:p>
            <a:p>
              <a:pPr algn="just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en-US" altLang="ko-KR" sz="2800" b="0" i="0" u="none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</a:t>
              </a:r>
              <a:r>
                <a:rPr lang="EN-US" sz="2800" b="0" i="0" u="none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A: Stop!</a:t>
              </a:r>
            </a:p>
            <a:p>
              <a:pPr algn="just">
                <a:spcBef>
                  <a:spcPts val="0"/>
                </a:spcBef>
                <a:spcAft>
                  <a:spcPts val="0"/>
                </a:spcAft>
                <a:defRPr lang="en-US"/>
              </a:pPr>
              <a:r>
                <a:rPr lang="en-US" altLang="ko-KR" sz="2800" b="0" i="0" u="none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</a:t>
              </a:r>
              <a:r>
                <a:rPr lang="EN-US" sz="2800" b="0" i="0" u="none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B: (Choose the color</a:t>
              </a:r>
              <a:r>
                <a:rPr lang="ko-KR" altLang="en-US" sz="2800" b="0" i="0" u="none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r>
                <a:rPr lang="EN-US" sz="2800" b="0" i="0" u="none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) It’s the </a:t>
              </a:r>
              <a:r>
                <a:rPr lang="EN-US" sz="2800" b="0" i="0" u="sng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black coat.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D99C0AE-B3BD-4B5A-3B23-67BB6B1231E1}"/>
              </a:ext>
            </a:extLst>
          </p:cNvPr>
          <p:cNvSpPr txBox="1"/>
          <p:nvPr/>
        </p:nvSpPr>
        <p:spPr>
          <a:xfrm>
            <a:off x="462455" y="394924"/>
            <a:ext cx="1303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i="0" u="none" kern="1200" spc="0" dirty="0">
                <a:solidFill>
                  <a:srgbClr val="FFFFFF"/>
                </a:solidFill>
                <a:latin typeface="맑은 고딕"/>
                <a:ea typeface="맑은 고딕"/>
              </a:rPr>
              <a:t>전</a:t>
            </a:r>
            <a:r>
              <a:rPr lang="ko-KR" altLang="en-US" sz="2800" b="1" dirty="0">
                <a:solidFill>
                  <a:srgbClr val="FFFFFF"/>
                </a:solidFill>
                <a:latin typeface="맑은 고딕"/>
                <a:ea typeface="맑은 고딕"/>
              </a:rPr>
              <a:t>개</a:t>
            </a:r>
            <a:endParaRPr lang="ko-KR" altLang="en-US" sz="2800" b="1" i="0" u="none" kern="1200" spc="0" dirty="0">
              <a:solidFill>
                <a:srgbClr val="FFFFFF"/>
              </a:solidFill>
              <a:latin typeface="맑은 고딕"/>
              <a:ea typeface="맑은 고딕"/>
            </a:endParaRPr>
          </a:p>
          <a:p>
            <a:pPr algn="ctr"/>
            <a:endParaRPr lang="ko-KR" altLang="en-US" sz="2800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9255C187-F692-77BE-0BA1-8BEF95A5EF59}"/>
              </a:ext>
            </a:extLst>
          </p:cNvPr>
          <p:cNvSpPr txBox="1"/>
          <p:nvPr/>
        </p:nvSpPr>
        <p:spPr>
          <a:xfrm>
            <a:off x="1951835" y="437494"/>
            <a:ext cx="12117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000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 lang="en-US"/>
            </a:pPr>
            <a:r>
              <a:rPr lang="ko-KR" altLang="en-US" sz="2000" b="1" dirty="0">
                <a:solidFill>
                  <a:schemeClr val="accent4">
                    <a:lumMod val="75000"/>
                  </a:schemeClr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4">
                    <a:lumMod val="75000"/>
                  </a:schemeClr>
                </a:solidFill>
                <a:latin typeface="맑은 고딕"/>
                <a:ea typeface="맑은 고딕"/>
              </a:rPr>
              <a:t>2</a:t>
            </a:r>
            <a:r>
              <a:rPr lang="en-US" altLang="ko-KR" sz="2000" b="1" dirty="0">
                <a:solidFill>
                  <a:srgbClr val="845E34"/>
                </a:solidFill>
                <a:latin typeface="맑은 고딕"/>
                <a:ea typeface="맑은 고딕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5"/>
          <p:cNvSpPr txBox="1"/>
          <p:nvPr/>
        </p:nvSpPr>
        <p:spPr>
          <a:xfrm>
            <a:off x="3442196" y="467667"/>
            <a:ext cx="7884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9000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 lang="ko-KR"/>
            </a:pPr>
            <a:r>
              <a:rPr lang="ko-KR" altLang="en-US" sz="1800" b="1" dirty="0">
                <a:solidFill>
                  <a:srgbClr val="312783"/>
                </a:solidFill>
                <a:latin typeface="+mj-ea"/>
                <a:ea typeface="+mj-ea"/>
              </a:rPr>
              <a:t>가을과</a:t>
            </a:r>
            <a:r>
              <a:rPr lang="en-US" altLang="ko-KR" sz="1800" b="1" dirty="0">
                <a:solidFill>
                  <a:srgbClr val="312783"/>
                </a:solidFill>
                <a:latin typeface="+mj-ea"/>
                <a:ea typeface="+mj-ea"/>
              </a:rPr>
              <a:t> </a:t>
            </a:r>
            <a:r>
              <a:rPr lang="ko-KR" altLang="en-US" sz="1800" b="1" dirty="0">
                <a:solidFill>
                  <a:srgbClr val="312783"/>
                </a:solidFill>
                <a:latin typeface="+mj-ea"/>
                <a:ea typeface="+mj-ea"/>
              </a:rPr>
              <a:t>겨울에 입는 옷과 장신구에 대한 표현 알아보기 </a:t>
            </a:r>
            <a:r>
              <a:rPr lang="en-US" altLang="ko-KR" sz="1800" b="1" dirty="0">
                <a:solidFill>
                  <a:srgbClr val="312783"/>
                </a:solidFill>
                <a:latin typeface="+mj-ea"/>
                <a:ea typeface="+mj-ea"/>
              </a:rPr>
              <a:t>&lt;Roll and Color&gt;</a:t>
            </a:r>
          </a:p>
        </p:txBody>
      </p:sp>
      <p:sp>
        <p:nvSpPr>
          <p:cNvPr id="32" name="사각형: 둥근 모서리 31"/>
          <p:cNvSpPr/>
          <p:nvPr/>
        </p:nvSpPr>
        <p:spPr>
          <a:xfrm>
            <a:off x="6508531" y="1266845"/>
            <a:ext cx="4381500" cy="4090147"/>
          </a:xfrm>
          <a:prstGeom prst="roundRect">
            <a:avLst>
              <a:gd name="adj" fmla="val 16667"/>
            </a:avLst>
          </a:prstGeom>
          <a:solidFill>
            <a:schemeClr val="accent4">
              <a:alpha val="38000"/>
            </a:schemeClr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/>
            </a:pPr>
            <a:endParaRPr lang="en-US" altLang="ko-KR"/>
          </a:p>
        </p:txBody>
      </p:sp>
      <p:sp>
        <p:nvSpPr>
          <p:cNvPr id="33" name="사각형: 둥근 모서리 32"/>
          <p:cNvSpPr/>
          <p:nvPr/>
        </p:nvSpPr>
        <p:spPr>
          <a:xfrm>
            <a:off x="1472607" y="1270767"/>
            <a:ext cx="4381500" cy="4090147"/>
          </a:xfrm>
          <a:prstGeom prst="roundRect">
            <a:avLst>
              <a:gd name="adj" fmla="val 16667"/>
            </a:avLst>
          </a:prstGeom>
          <a:solidFill>
            <a:srgbClr val="D092A7">
              <a:alpha val="37650"/>
            </a:srgbClr>
          </a:solidFill>
          <a:ln w="12700" cap="flat" cmpd="sng" algn="ctr">
            <a:solidFill>
              <a:srgbClr val="4F5646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ctr" defTabSz="90000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ko-KR"/>
            </a:pPr>
            <a:endParaRPr lang="en-US" altLang="ko-KR" sz="1800" b="0" i="0" u="none" kern="1200" spc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08752" y="5344801"/>
            <a:ext cx="33092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/>
            </a:pPr>
            <a:r>
              <a:rPr lang="en-US" altLang="ko-KR" sz="6000" b="1" dirty="0"/>
              <a:t>jacket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29966" y="5379402"/>
            <a:ext cx="3309209" cy="1005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defTabSz="90000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ko-KR"/>
            </a:pPr>
            <a:r>
              <a:rPr lang="en-US" altLang="ko-KR" sz="6000" b="1" i="0" u="none" kern="1200" spc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pants</a:t>
            </a: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89976" l="1012" r="980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" r="935"/>
          <a:stretch/>
        </p:blipFill>
        <p:spPr>
          <a:xfrm>
            <a:off x="1622601" y="965948"/>
            <a:ext cx="4081512" cy="4164326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4" b="95113" l="16162" r="8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56" r="14756"/>
          <a:stretch/>
        </p:blipFill>
        <p:spPr>
          <a:xfrm>
            <a:off x="7416206" y="1381079"/>
            <a:ext cx="2736730" cy="388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8865AC-04F4-7F41-3621-36C35B14AEC2}"/>
              </a:ext>
            </a:extLst>
          </p:cNvPr>
          <p:cNvSpPr txBox="1"/>
          <p:nvPr/>
        </p:nvSpPr>
        <p:spPr>
          <a:xfrm>
            <a:off x="462455" y="394924"/>
            <a:ext cx="1303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i="0" u="none" kern="1200" spc="0" dirty="0">
                <a:solidFill>
                  <a:srgbClr val="FFFFFF"/>
                </a:solidFill>
                <a:latin typeface="맑은 고딕"/>
                <a:ea typeface="맑은 고딕"/>
              </a:rPr>
              <a:t>전</a:t>
            </a:r>
            <a:r>
              <a:rPr lang="ko-KR" altLang="en-US" sz="2800" b="1" dirty="0">
                <a:solidFill>
                  <a:srgbClr val="FFFFFF"/>
                </a:solidFill>
                <a:latin typeface="맑은 고딕"/>
                <a:ea typeface="맑은 고딕"/>
              </a:rPr>
              <a:t>개</a:t>
            </a:r>
            <a:endParaRPr lang="ko-KR" altLang="en-US" sz="2800" b="1" i="0" u="none" kern="1200" spc="0" dirty="0">
              <a:solidFill>
                <a:srgbClr val="FFFFFF"/>
              </a:solidFill>
              <a:latin typeface="맑은 고딕"/>
              <a:ea typeface="맑은 고딕"/>
            </a:endParaRPr>
          </a:p>
          <a:p>
            <a:pPr algn="ctr"/>
            <a:endParaRPr lang="ko-KR" altLang="en-US" sz="2800" dirty="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496104CC-25BF-8E34-C2FD-50770B8F8C74}"/>
              </a:ext>
            </a:extLst>
          </p:cNvPr>
          <p:cNvSpPr txBox="1"/>
          <p:nvPr/>
        </p:nvSpPr>
        <p:spPr>
          <a:xfrm>
            <a:off x="1951835" y="437494"/>
            <a:ext cx="12117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000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 lang="en-US"/>
            </a:pPr>
            <a:r>
              <a:rPr lang="ko-KR" altLang="en-US" sz="2000" b="1" dirty="0">
                <a:solidFill>
                  <a:schemeClr val="accent4">
                    <a:lumMod val="75000"/>
                  </a:schemeClr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4">
                    <a:lumMod val="75000"/>
                  </a:schemeClr>
                </a:solidFill>
                <a:latin typeface="맑은 고딕"/>
                <a:ea typeface="맑은 고딕"/>
              </a:rPr>
              <a:t>2</a:t>
            </a:r>
            <a:r>
              <a:rPr lang="en-US" altLang="ko-KR" sz="2000" b="1" dirty="0">
                <a:solidFill>
                  <a:srgbClr val="845E34"/>
                </a:solidFill>
                <a:latin typeface="맑은 고딕"/>
                <a:ea typeface="맑은 고딕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5"/>
          <p:cNvSpPr txBox="1"/>
          <p:nvPr/>
        </p:nvSpPr>
        <p:spPr>
          <a:xfrm>
            <a:off x="3414978" y="472785"/>
            <a:ext cx="7884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9000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 lang="ko-KR"/>
            </a:pPr>
            <a:r>
              <a:rPr lang="ko-KR" altLang="en-US" sz="1800" b="1" dirty="0">
                <a:solidFill>
                  <a:srgbClr val="312783"/>
                </a:solidFill>
                <a:latin typeface="+mj-ea"/>
                <a:ea typeface="+mj-ea"/>
              </a:rPr>
              <a:t>가을과</a:t>
            </a:r>
            <a:r>
              <a:rPr lang="en-US" altLang="ko-KR" sz="1800" b="1" dirty="0">
                <a:solidFill>
                  <a:srgbClr val="312783"/>
                </a:solidFill>
                <a:latin typeface="+mj-ea"/>
                <a:ea typeface="+mj-ea"/>
              </a:rPr>
              <a:t> </a:t>
            </a:r>
            <a:r>
              <a:rPr lang="ko-KR" altLang="en-US" sz="1800" b="1" dirty="0">
                <a:solidFill>
                  <a:srgbClr val="312783"/>
                </a:solidFill>
                <a:latin typeface="+mj-ea"/>
                <a:ea typeface="+mj-ea"/>
              </a:rPr>
              <a:t>겨울에 입는 옷과 장신구에 대한 표현 알아보기 </a:t>
            </a:r>
            <a:r>
              <a:rPr lang="en-US" altLang="ko-KR" sz="1800" b="1" dirty="0">
                <a:solidFill>
                  <a:srgbClr val="312783"/>
                </a:solidFill>
                <a:latin typeface="+mj-ea"/>
                <a:ea typeface="+mj-ea"/>
              </a:rPr>
              <a:t>&lt;Roll and Color&gt;</a:t>
            </a:r>
          </a:p>
        </p:txBody>
      </p:sp>
      <p:sp>
        <p:nvSpPr>
          <p:cNvPr id="32" name="사각형: 둥근 모서리 31"/>
          <p:cNvSpPr/>
          <p:nvPr/>
        </p:nvSpPr>
        <p:spPr>
          <a:xfrm>
            <a:off x="6424448" y="1323231"/>
            <a:ext cx="4381500" cy="4090147"/>
          </a:xfrm>
          <a:prstGeom prst="roundRect">
            <a:avLst>
              <a:gd name="adj" fmla="val 16667"/>
            </a:avLst>
          </a:prstGeom>
          <a:solidFill>
            <a:schemeClr val="accent4">
              <a:alpha val="38000"/>
            </a:schemeClr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/>
            </a:pPr>
            <a:endParaRPr lang="en-US" altLang="ko-KR"/>
          </a:p>
        </p:txBody>
      </p:sp>
      <p:sp>
        <p:nvSpPr>
          <p:cNvPr id="33" name="사각형: 둥근 모서리 32"/>
          <p:cNvSpPr/>
          <p:nvPr/>
        </p:nvSpPr>
        <p:spPr>
          <a:xfrm>
            <a:off x="1388524" y="1327153"/>
            <a:ext cx="4381500" cy="4090147"/>
          </a:xfrm>
          <a:prstGeom prst="roundRect">
            <a:avLst>
              <a:gd name="adj" fmla="val 16667"/>
            </a:avLst>
          </a:prstGeom>
          <a:solidFill>
            <a:srgbClr val="D092A7">
              <a:alpha val="37650"/>
            </a:srgbClr>
          </a:solidFill>
          <a:ln w="12700" cap="flat" cmpd="sng" algn="ctr">
            <a:solidFill>
              <a:srgbClr val="4F5646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ctr" defTabSz="90000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ko-KR"/>
            </a:pPr>
            <a:endParaRPr lang="en-US" altLang="ko-KR" sz="1800" b="0" i="0" u="none" kern="1200" spc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02074" y="5402666"/>
            <a:ext cx="3600561" cy="999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/>
            </a:pPr>
            <a:r>
              <a:rPr lang="en-US" altLang="ko-KR" sz="6000" b="1" dirty="0"/>
              <a:t>sneakers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99868" y="5379711"/>
            <a:ext cx="3309209" cy="1005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defTabSz="90000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ko-KR"/>
            </a:pPr>
            <a:r>
              <a:rPr lang="en-US" altLang="ko-KR" sz="6000" b="1" i="0" u="none" kern="1200" spc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socks</a:t>
            </a: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" r="178"/>
          <a:stretch/>
        </p:blipFill>
        <p:spPr>
          <a:xfrm>
            <a:off x="1522433" y="1849908"/>
            <a:ext cx="4146284" cy="3070410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7" b="100000" l="4397" r="95657">
                        <a14:foregroundMark x1="18552" y1="58048" x2="18552" y2="58048"/>
                        <a14:foregroundMark x1="22842" y1="44741" x2="22842" y2="44741"/>
                        <a14:foregroundMark x1="24075" y1="34050" x2="24075" y2="34050"/>
                        <a14:foregroundMark x1="56944" y1="13074" x2="56944" y2="13074"/>
                        <a14:foregroundMark x1="61233" y1="42359" x2="61233" y2="42359"/>
                        <a14:foregroundMark x1="11206" y1="40732" x2="11206" y2="40732"/>
                        <a14:foregroundMark x1="22252" y1="52702" x2="22252" y2="52702"/>
                        <a14:foregroundMark x1="14584" y1="49041" x2="14584" y2="49041"/>
                        <a14:foregroundMark x1="10241" y1="51017" x2="10241" y2="51017"/>
                        <a14:foregroundMark x1="9330" y1="39396" x2="9330" y2="39396"/>
                        <a14:foregroundMark x1="9973" y1="50726" x2="9973" y2="50726"/>
                        <a14:foregroundMark x1="45898" y1="29053" x2="45898" y2="29053"/>
                        <a14:foregroundMark x1="46166" y1="18420" x2="46166" y2="18420"/>
                        <a14:foregroundMark x1="45576" y1="26438" x2="45576" y2="26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1" r="5731"/>
          <a:stretch/>
        </p:blipFill>
        <p:spPr>
          <a:xfrm>
            <a:off x="7278929" y="1849908"/>
            <a:ext cx="3030148" cy="31581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EDBA4F-49E4-A860-20A0-903FEDA6B18D}"/>
              </a:ext>
            </a:extLst>
          </p:cNvPr>
          <p:cNvSpPr txBox="1"/>
          <p:nvPr/>
        </p:nvSpPr>
        <p:spPr>
          <a:xfrm>
            <a:off x="462455" y="394924"/>
            <a:ext cx="1303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i="0" u="none" kern="1200" spc="0" dirty="0">
                <a:solidFill>
                  <a:srgbClr val="FFFFFF"/>
                </a:solidFill>
                <a:latin typeface="맑은 고딕"/>
                <a:ea typeface="맑은 고딕"/>
              </a:rPr>
              <a:t>전</a:t>
            </a:r>
            <a:r>
              <a:rPr lang="ko-KR" altLang="en-US" sz="2800" b="1" dirty="0">
                <a:solidFill>
                  <a:srgbClr val="FFFFFF"/>
                </a:solidFill>
                <a:latin typeface="맑은 고딕"/>
                <a:ea typeface="맑은 고딕"/>
              </a:rPr>
              <a:t>개</a:t>
            </a:r>
            <a:endParaRPr lang="ko-KR" altLang="en-US" sz="2800" b="1" i="0" u="none" kern="1200" spc="0" dirty="0">
              <a:solidFill>
                <a:srgbClr val="FFFFFF"/>
              </a:solidFill>
              <a:latin typeface="맑은 고딕"/>
              <a:ea typeface="맑은 고딕"/>
            </a:endParaRPr>
          </a:p>
          <a:p>
            <a:pPr algn="ctr"/>
            <a:endParaRPr lang="ko-KR" altLang="en-US" sz="2800" dirty="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080F3668-A539-D52A-7C81-250CEC921CA7}"/>
              </a:ext>
            </a:extLst>
          </p:cNvPr>
          <p:cNvSpPr txBox="1"/>
          <p:nvPr/>
        </p:nvSpPr>
        <p:spPr>
          <a:xfrm>
            <a:off x="1951835" y="437494"/>
            <a:ext cx="12117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000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 lang="en-US"/>
            </a:pPr>
            <a:r>
              <a:rPr lang="ko-KR" altLang="en-US" sz="2000" b="1" dirty="0">
                <a:solidFill>
                  <a:schemeClr val="accent4">
                    <a:lumMod val="75000"/>
                  </a:schemeClr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4">
                    <a:lumMod val="75000"/>
                  </a:schemeClr>
                </a:solidFill>
                <a:latin typeface="맑은 고딕"/>
                <a:ea typeface="맑은 고딕"/>
              </a:rPr>
              <a:t>2</a:t>
            </a:r>
            <a:r>
              <a:rPr lang="en-US" altLang="ko-KR" sz="2000" b="1" dirty="0">
                <a:solidFill>
                  <a:srgbClr val="845E34"/>
                </a:solidFill>
                <a:latin typeface="맑은 고딕"/>
                <a:ea typeface="맑은 고딕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5"/>
          <p:cNvSpPr txBox="1"/>
          <p:nvPr/>
        </p:nvSpPr>
        <p:spPr>
          <a:xfrm>
            <a:off x="3457019" y="474464"/>
            <a:ext cx="7884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9000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 lang="ko-KR"/>
            </a:pPr>
            <a:r>
              <a:rPr lang="ko-KR" altLang="en-US" sz="1800" b="1" dirty="0">
                <a:solidFill>
                  <a:srgbClr val="312783"/>
                </a:solidFill>
                <a:latin typeface="+mj-ea"/>
                <a:ea typeface="+mj-ea"/>
              </a:rPr>
              <a:t>가을과</a:t>
            </a:r>
            <a:r>
              <a:rPr lang="en-US" altLang="ko-KR" sz="1800" b="1" dirty="0">
                <a:solidFill>
                  <a:srgbClr val="312783"/>
                </a:solidFill>
                <a:latin typeface="+mj-ea"/>
                <a:ea typeface="+mj-ea"/>
              </a:rPr>
              <a:t> </a:t>
            </a:r>
            <a:r>
              <a:rPr lang="ko-KR" altLang="en-US" sz="1800" b="1" dirty="0">
                <a:solidFill>
                  <a:srgbClr val="312783"/>
                </a:solidFill>
                <a:latin typeface="+mj-ea"/>
                <a:ea typeface="+mj-ea"/>
              </a:rPr>
              <a:t>겨울에 입는 옷과 장신구에 대한 표현 알아보기 </a:t>
            </a:r>
            <a:r>
              <a:rPr lang="en-US" altLang="ko-KR" sz="1800" b="1" dirty="0">
                <a:solidFill>
                  <a:srgbClr val="312783"/>
                </a:solidFill>
                <a:latin typeface="+mj-ea"/>
                <a:ea typeface="+mj-ea"/>
              </a:rPr>
              <a:t>&lt;Roll and Color&gt;</a:t>
            </a:r>
          </a:p>
        </p:txBody>
      </p:sp>
      <p:sp>
        <p:nvSpPr>
          <p:cNvPr id="32" name="사각형: 둥근 모서리 31"/>
          <p:cNvSpPr/>
          <p:nvPr/>
        </p:nvSpPr>
        <p:spPr>
          <a:xfrm>
            <a:off x="6403427" y="1302658"/>
            <a:ext cx="4381500" cy="4090147"/>
          </a:xfrm>
          <a:prstGeom prst="roundRect">
            <a:avLst>
              <a:gd name="adj" fmla="val 16667"/>
            </a:avLst>
          </a:prstGeom>
          <a:solidFill>
            <a:schemeClr val="accent4">
              <a:alpha val="38000"/>
            </a:schemeClr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/>
            </a:pPr>
            <a:endParaRPr lang="en-US" altLang="ko-KR"/>
          </a:p>
        </p:txBody>
      </p:sp>
      <p:sp>
        <p:nvSpPr>
          <p:cNvPr id="33" name="사각형: 둥근 모서리 32"/>
          <p:cNvSpPr/>
          <p:nvPr/>
        </p:nvSpPr>
        <p:spPr>
          <a:xfrm>
            <a:off x="1367503" y="1306580"/>
            <a:ext cx="4381500" cy="4090147"/>
          </a:xfrm>
          <a:prstGeom prst="roundRect">
            <a:avLst>
              <a:gd name="adj" fmla="val 16667"/>
            </a:avLst>
          </a:prstGeom>
          <a:solidFill>
            <a:srgbClr val="D092A7">
              <a:alpha val="37650"/>
            </a:srgbClr>
          </a:solidFill>
          <a:ln w="12700" cap="flat" cmpd="sng" algn="ctr">
            <a:solidFill>
              <a:srgbClr val="4F5646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ctr" defTabSz="90000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ko-KR"/>
            </a:pPr>
            <a:endParaRPr lang="en-US" altLang="ko-KR" sz="1800" b="0" i="0" u="none" kern="1200" spc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02414" y="5442184"/>
            <a:ext cx="3309209" cy="1005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/>
            </a:pPr>
            <a:r>
              <a:rPr lang="en-US" altLang="ko-KR" sz="6000" b="1" dirty="0"/>
              <a:t>coat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37776" y="5441624"/>
            <a:ext cx="3309209" cy="1005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defTabSz="90000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ko-KR"/>
            </a:pPr>
            <a:r>
              <a:rPr lang="en-US" altLang="ko-KR" sz="6000" b="1" i="0" u="none" kern="1200" spc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scarf</a:t>
            </a:r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31" b="93094" l="11273" r="85980">
                        <a14:foregroundMark x1="22586" y1="58481" x2="22586" y2="58481"/>
                        <a14:foregroundMark x1="25131" y1="57916" x2="25131" y2="57916"/>
                        <a14:foregroundMark x1="23879" y1="53675" x2="23879" y2="53675"/>
                        <a14:foregroundMark x1="24000" y1="54039" x2="24000" y2="54039"/>
                        <a14:foregroundMark x1="23758" y1="53918" x2="23758" y2="53918"/>
                        <a14:foregroundMark x1="22990" y1="54160" x2="22990" y2="54160"/>
                        <a14:foregroundMark x1="20404" y1="55331" x2="20404" y2="55331"/>
                        <a14:foregroundMark x1="46505" y1="78150" x2="46505" y2="78150"/>
                        <a14:foregroundMark x1="43071" y1="77948" x2="43071" y2="77948"/>
                        <a14:foregroundMark x1="43152" y1="79604" x2="43152" y2="79604"/>
                        <a14:foregroundMark x1="42061" y1="82229" x2="42061" y2="82229"/>
                        <a14:foregroundMark x1="16423" y1="56292" x2="16423" y2="56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2" r="4982"/>
          <a:stretch/>
        </p:blipFill>
        <p:spPr>
          <a:xfrm rot="19897308">
            <a:off x="6938587" y="1580030"/>
            <a:ext cx="3328147" cy="36979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D97A60-50F3-CF46-D778-32ADC7ADB019}"/>
              </a:ext>
            </a:extLst>
          </p:cNvPr>
          <p:cNvSpPr txBox="1"/>
          <p:nvPr/>
        </p:nvSpPr>
        <p:spPr>
          <a:xfrm>
            <a:off x="462455" y="394924"/>
            <a:ext cx="1303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i="0" u="none" kern="1200" spc="0" dirty="0">
                <a:solidFill>
                  <a:srgbClr val="FFFFFF"/>
                </a:solidFill>
                <a:latin typeface="맑은 고딕"/>
                <a:ea typeface="맑은 고딕"/>
              </a:rPr>
              <a:t>전</a:t>
            </a:r>
            <a:r>
              <a:rPr lang="ko-KR" altLang="en-US" sz="2800" b="1" dirty="0">
                <a:solidFill>
                  <a:srgbClr val="FFFFFF"/>
                </a:solidFill>
                <a:latin typeface="맑은 고딕"/>
                <a:ea typeface="맑은 고딕"/>
              </a:rPr>
              <a:t>개</a:t>
            </a:r>
            <a:endParaRPr lang="ko-KR" altLang="en-US" sz="2800" b="1" i="0" u="none" kern="1200" spc="0" dirty="0">
              <a:solidFill>
                <a:srgbClr val="FFFFFF"/>
              </a:solidFill>
              <a:latin typeface="맑은 고딕"/>
              <a:ea typeface="맑은 고딕"/>
            </a:endParaRPr>
          </a:p>
          <a:p>
            <a:pPr algn="ctr"/>
            <a:endParaRPr lang="ko-KR" altLang="en-US" sz="2800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9B71A7F0-6AB2-40B8-92BF-23569233B5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2" b="97871" l="1677" r="992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262" y="1656801"/>
            <a:ext cx="3358485" cy="333703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3EFFF857-A677-D1F7-6EA1-52D6A2A144A7}"/>
              </a:ext>
            </a:extLst>
          </p:cNvPr>
          <p:cNvSpPr txBox="1"/>
          <p:nvPr/>
        </p:nvSpPr>
        <p:spPr>
          <a:xfrm>
            <a:off x="1951835" y="437494"/>
            <a:ext cx="12117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000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 lang="en-US"/>
            </a:pPr>
            <a:r>
              <a:rPr lang="ko-KR" altLang="en-US" sz="2000" b="1" dirty="0">
                <a:solidFill>
                  <a:schemeClr val="accent4">
                    <a:lumMod val="75000"/>
                  </a:schemeClr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4">
                    <a:lumMod val="75000"/>
                  </a:schemeClr>
                </a:solidFill>
                <a:latin typeface="맑은 고딕"/>
                <a:ea typeface="맑은 고딕"/>
              </a:rPr>
              <a:t>2</a:t>
            </a:r>
            <a:r>
              <a:rPr lang="en-US" altLang="ko-KR" sz="2000" b="1" dirty="0">
                <a:solidFill>
                  <a:srgbClr val="845E34"/>
                </a:solidFill>
                <a:latin typeface="맑은 고딕"/>
                <a:ea typeface="맑은 고딕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5"/>
          <p:cNvSpPr txBox="1"/>
          <p:nvPr/>
        </p:nvSpPr>
        <p:spPr>
          <a:xfrm>
            <a:off x="3470707" y="478792"/>
            <a:ext cx="7884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9000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 lang="en-US"/>
            </a:pPr>
            <a:r>
              <a:rPr lang="ko-KR" altLang="en-US" sz="1800" b="1" dirty="0">
                <a:solidFill>
                  <a:srgbClr val="312783"/>
                </a:solidFill>
                <a:latin typeface="+mj-ea"/>
                <a:ea typeface="+mj-ea"/>
              </a:rPr>
              <a:t>가을과</a:t>
            </a:r>
            <a:r>
              <a:rPr lang="en-US" altLang="ko-KR" sz="1800" b="1" dirty="0">
                <a:solidFill>
                  <a:srgbClr val="312783"/>
                </a:solidFill>
                <a:latin typeface="+mj-ea"/>
                <a:ea typeface="+mj-ea"/>
              </a:rPr>
              <a:t> </a:t>
            </a:r>
            <a:r>
              <a:rPr lang="ko-KR" altLang="en-US" sz="1800" b="1" dirty="0">
                <a:solidFill>
                  <a:srgbClr val="312783"/>
                </a:solidFill>
                <a:latin typeface="+mj-ea"/>
                <a:ea typeface="+mj-ea"/>
              </a:rPr>
              <a:t>겨울에 입는 옷과 장신구에 대한 표현 알아보기 </a:t>
            </a:r>
            <a:r>
              <a:rPr lang="en-US" altLang="ko-KR" sz="1800" b="1" dirty="0">
                <a:solidFill>
                  <a:srgbClr val="312783"/>
                </a:solidFill>
                <a:latin typeface="+mj-ea"/>
                <a:ea typeface="+mj-ea"/>
              </a:rPr>
              <a:t>&lt;Roll and Color&gt;</a:t>
            </a:r>
          </a:p>
        </p:txBody>
      </p:sp>
      <p:sp>
        <p:nvSpPr>
          <p:cNvPr id="32" name="사각형: 둥근 모서리 31"/>
          <p:cNvSpPr/>
          <p:nvPr/>
        </p:nvSpPr>
        <p:spPr>
          <a:xfrm>
            <a:off x="6424448" y="1345109"/>
            <a:ext cx="4381500" cy="4090147"/>
          </a:xfrm>
          <a:prstGeom prst="roundRect">
            <a:avLst>
              <a:gd name="adj" fmla="val 16667"/>
            </a:avLst>
          </a:prstGeom>
          <a:solidFill>
            <a:schemeClr val="accent4">
              <a:alpha val="38000"/>
            </a:schemeClr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en-US"/>
            </a:pPr>
            <a:endParaRPr lang="en-US" altLang="ko-KR"/>
          </a:p>
        </p:txBody>
      </p:sp>
      <p:sp>
        <p:nvSpPr>
          <p:cNvPr id="33" name="사각형: 둥근 모서리 32"/>
          <p:cNvSpPr/>
          <p:nvPr/>
        </p:nvSpPr>
        <p:spPr>
          <a:xfrm>
            <a:off x="1388524" y="1349031"/>
            <a:ext cx="4381500" cy="4090147"/>
          </a:xfrm>
          <a:prstGeom prst="roundRect">
            <a:avLst>
              <a:gd name="adj" fmla="val 16667"/>
            </a:avLst>
          </a:prstGeom>
          <a:solidFill>
            <a:srgbClr val="D092A7">
              <a:alpha val="37650"/>
            </a:srgbClr>
          </a:solidFill>
          <a:ln w="12700" cap="flat" cmpd="sng" algn="ctr">
            <a:solidFill>
              <a:srgbClr val="4F5646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ctr" defTabSz="90000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/>
            </a:pPr>
            <a:endParaRPr lang="en-US" altLang="ko-KR" sz="1800" b="0" i="0" u="none" kern="1200" spc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17058" y="5485279"/>
            <a:ext cx="3309209" cy="1005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en-US"/>
            </a:pPr>
            <a:r>
              <a:rPr lang="en-US" altLang="ko-KR" sz="6000" b="1" dirty="0"/>
              <a:t>boots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52420" y="5484719"/>
            <a:ext cx="3309209" cy="1005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defTabSz="90000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/>
            </a:pPr>
            <a:r>
              <a:rPr lang="en-US" altLang="ko-KR" sz="6000" b="1" i="0" u="none" kern="1200" spc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hat</a:t>
            </a:r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09" b="98075" l="0" r="997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6" r="956"/>
          <a:stretch/>
        </p:blipFill>
        <p:spPr>
          <a:xfrm>
            <a:off x="1717976" y="1546814"/>
            <a:ext cx="3697940" cy="3721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036E84-5F8F-9A30-10A9-2A5E4049C8F3}"/>
              </a:ext>
            </a:extLst>
          </p:cNvPr>
          <p:cNvSpPr txBox="1"/>
          <p:nvPr/>
        </p:nvSpPr>
        <p:spPr>
          <a:xfrm>
            <a:off x="462455" y="394924"/>
            <a:ext cx="1303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i="0" u="none" kern="1200" spc="0" dirty="0">
                <a:solidFill>
                  <a:srgbClr val="FFFFFF"/>
                </a:solidFill>
                <a:latin typeface="맑은 고딕"/>
                <a:ea typeface="맑은 고딕"/>
              </a:rPr>
              <a:t>전</a:t>
            </a:r>
            <a:r>
              <a:rPr lang="ko-KR" altLang="en-US" sz="2800" b="1" dirty="0">
                <a:solidFill>
                  <a:srgbClr val="FFFFFF"/>
                </a:solidFill>
                <a:latin typeface="맑은 고딕"/>
                <a:ea typeface="맑은 고딕"/>
              </a:rPr>
              <a:t>개</a:t>
            </a:r>
            <a:endParaRPr lang="ko-KR" altLang="en-US" sz="2800" b="1" i="0" u="none" kern="1200" spc="0" dirty="0">
              <a:solidFill>
                <a:srgbClr val="FFFFFF"/>
              </a:solidFill>
              <a:latin typeface="맑은 고딕"/>
              <a:ea typeface="맑은 고딕"/>
            </a:endParaRPr>
          </a:p>
          <a:p>
            <a:pPr algn="ctr"/>
            <a:endParaRPr lang="ko-KR" altLang="en-US" sz="2800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24634F6-77F4-FD8A-0D8F-C9BD6695F0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01" l="0" r="100000">
                        <a14:foregroundMark x1="45325" y1="7525" x2="45325" y2="7525"/>
                        <a14:foregroundMark x1="50825" y1="17557" x2="50825" y2="17557"/>
                        <a14:foregroundMark x1="49835" y1="31625" x2="49835" y2="31625"/>
                        <a14:foregroundMark x1="42024" y1="32497" x2="42024" y2="32497"/>
                        <a14:foregroundMark x1="42684" y1="34460" x2="42684" y2="34460"/>
                        <a14:foregroundMark x1="43344" y1="37077" x2="43344" y2="37077"/>
                        <a14:foregroundMark x1="43344" y1="37077" x2="43344" y2="37077"/>
                        <a14:foregroundMark x1="40374" y1="38713" x2="40374" y2="38713"/>
                        <a14:foregroundMark x1="33443" y1="36750" x2="33443" y2="36750"/>
                        <a14:foregroundMark x1="33443" y1="36750" x2="33443" y2="36750"/>
                        <a14:foregroundMark x1="32783" y1="31843" x2="32783" y2="31843"/>
                        <a14:foregroundMark x1="25963" y1="32497" x2="25963" y2="32497"/>
                        <a14:foregroundMark x1="24972" y1="35769" x2="24972" y2="35769"/>
                        <a14:foregroundMark x1="16392" y1="35442" x2="16392" y2="35442"/>
                        <a14:foregroundMark x1="13421" y1="32824" x2="13421" y2="32824"/>
                        <a14:foregroundMark x1="12101" y1="35442" x2="12101" y2="35442"/>
                        <a14:foregroundMark x1="11551" y1="37077" x2="11551" y2="37077"/>
                        <a14:foregroundMark x1="10231" y1="39368" x2="10231" y2="39368"/>
                        <a14:foregroundMark x1="11221" y1="42639" x2="11221" y2="42639"/>
                        <a14:foregroundMark x1="15072" y1="40349" x2="15072" y2="40349"/>
                        <a14:foregroundMark x1="18372" y1="42639" x2="18372" y2="42639"/>
                        <a14:foregroundMark x1="13091" y1="45256" x2="13091" y2="45256"/>
                        <a14:foregroundMark x1="23982" y1="42639" x2="23982" y2="42639"/>
                        <a14:foregroundMark x1="21342" y1="43948" x2="21342" y2="43948"/>
                        <a14:foregroundMark x1="18042" y1="39368" x2="18042" y2="39368"/>
                        <a14:foregroundMark x1="19362" y1="38713" x2="19362" y2="38713"/>
                        <a14:foregroundMark x1="15402" y1="31625" x2="15402" y2="31625"/>
                        <a14:foregroundMark x1="21342" y1="31298" x2="21342" y2="31298"/>
                        <a14:foregroundMark x1="28603" y1="41003" x2="28603" y2="41003"/>
                        <a14:foregroundMark x1="26293" y1="39368" x2="26293" y2="39368"/>
                        <a14:foregroundMark x1="33113" y1="41658" x2="33113" y2="41658"/>
                        <a14:foregroundMark x1="35754" y1="39368" x2="35754" y2="39368"/>
                        <a14:foregroundMark x1="29263" y1="33806" x2="29263" y2="33806"/>
                        <a14:foregroundMark x1="39054" y1="32170" x2="39054" y2="32170"/>
                        <a14:foregroundMark x1="40044" y1="42966" x2="40044" y2="42966"/>
                        <a14:foregroundMark x1="48845" y1="40676" x2="48845" y2="40676"/>
                        <a14:foregroundMark x1="42024" y1="42639" x2="42024" y2="42639"/>
                        <a14:foregroundMark x1="45655" y1="41985" x2="45655" y2="41985"/>
                        <a14:foregroundMark x1="52805" y1="39695" x2="52805" y2="39695"/>
                        <a14:foregroundMark x1="51485" y1="35442" x2="51485" y2="35442"/>
                        <a14:foregroundMark x1="44994" y1="32497" x2="44994" y2="32497"/>
                        <a14:foregroundMark x1="45985" y1="37077" x2="45985" y2="37077"/>
                        <a14:foregroundMark x1="30803" y1="37077" x2="30803" y2="37077"/>
                        <a14:foregroundMark x1="13751" y1="37077" x2="13751" y2="37077"/>
                        <a14:foregroundMark x1="62046" y1="36750" x2="62046" y2="36750"/>
                        <a14:foregroundMark x1="62706" y1="33152" x2="62706" y2="33152"/>
                        <a14:foregroundMark x1="59406" y1="32497" x2="59406" y2="32497"/>
                        <a14:foregroundMark x1="59076" y1="35115" x2="59076" y2="35115"/>
                        <a14:foregroundMark x1="58416" y1="38059" x2="58416" y2="38059"/>
                        <a14:foregroundMark x1="60726" y1="41658" x2="60726" y2="41658"/>
                        <a14:foregroundMark x1="64356" y1="41330" x2="64356" y2="41330"/>
                        <a14:foregroundMark x1="55116" y1="55289" x2="55116" y2="55289"/>
                        <a14:foregroundMark x1="71507" y1="47219" x2="71507" y2="47219"/>
                        <a14:foregroundMark x1="67547" y1="39040" x2="67547" y2="39040"/>
                        <a14:foregroundMark x1="66557" y1="35442" x2="66557" y2="35442"/>
                        <a14:foregroundMark x1="69857" y1="29989" x2="69857" y2="29989"/>
                        <a14:foregroundMark x1="73817" y1="35442" x2="73817" y2="35442"/>
                        <a14:foregroundMark x1="77118" y1="31843" x2="77118" y2="31843"/>
                        <a14:foregroundMark x1="78108" y1="36750" x2="78108" y2="36750"/>
                        <a14:foregroundMark x1="80418" y1="33152" x2="80418" y2="33152"/>
                        <a14:foregroundMark x1="81738" y1="34133" x2="81738" y2="34133"/>
                        <a14:foregroundMark x1="82618" y1="36750" x2="82618" y2="36750"/>
                        <a14:foregroundMark x1="86909" y1="41985" x2="86909" y2="41985"/>
                        <a14:foregroundMark x1="81738" y1="41330" x2="81738" y2="41330"/>
                        <a14:foregroundMark x1="77118" y1="41658" x2="77118" y2="41658"/>
                        <a14:foregroundMark x1="71507" y1="42639" x2="71507" y2="42639"/>
                        <a14:foregroundMark x1="54455" y1="42966" x2="54455" y2="42966"/>
                        <a14:foregroundMark x1="53795" y1="30971" x2="53795" y2="30971"/>
                        <a14:foregroundMark x1="61386" y1="35115" x2="61386" y2="35115"/>
                        <a14:foregroundMark x1="74147" y1="38386" x2="74147" y2="38386"/>
                        <a14:foregroundMark x1="83938" y1="35442" x2="83938" y2="35442"/>
                        <a14:foregroundMark x1="83278" y1="36096" x2="83278" y2="36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305" y="1706179"/>
            <a:ext cx="3204772" cy="3232977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9F66B991-DC48-04E0-D323-B6413CC3DD71}"/>
              </a:ext>
            </a:extLst>
          </p:cNvPr>
          <p:cNvSpPr txBox="1"/>
          <p:nvPr/>
        </p:nvSpPr>
        <p:spPr>
          <a:xfrm>
            <a:off x="1951835" y="437494"/>
            <a:ext cx="12117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000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 lang="en-US"/>
            </a:pPr>
            <a:r>
              <a:rPr lang="ko-KR" altLang="en-US" sz="2000" b="1" dirty="0">
                <a:solidFill>
                  <a:schemeClr val="accent4">
                    <a:lumMod val="75000"/>
                  </a:schemeClr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4">
                    <a:lumMod val="75000"/>
                  </a:schemeClr>
                </a:solidFill>
                <a:latin typeface="맑은 고딕"/>
                <a:ea typeface="맑은 고딕"/>
              </a:rPr>
              <a:t>2</a:t>
            </a:r>
            <a:r>
              <a:rPr lang="en-US" altLang="ko-KR" sz="2000" b="1" dirty="0">
                <a:solidFill>
                  <a:srgbClr val="845E34"/>
                </a:solidFill>
                <a:latin typeface="맑은 고딕"/>
                <a:ea typeface="맑은 고딕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2BE13FE6-A845-87A8-676D-199F9BB53389}"/>
              </a:ext>
            </a:extLst>
          </p:cNvPr>
          <p:cNvSpPr txBox="1"/>
          <p:nvPr/>
        </p:nvSpPr>
        <p:spPr>
          <a:xfrm>
            <a:off x="3470707" y="478792"/>
            <a:ext cx="7884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9000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 lang="en-US"/>
            </a:pPr>
            <a:r>
              <a:rPr lang="ko-KR" altLang="en-US" b="1" dirty="0">
                <a:solidFill>
                  <a:srgbClr val="312783"/>
                </a:solidFill>
                <a:latin typeface="+mj-ea"/>
                <a:ea typeface="+mj-ea"/>
              </a:rPr>
              <a:t>색칠하고 오려서 옷 입히기 </a:t>
            </a:r>
            <a:r>
              <a:rPr lang="en-US" altLang="ko-KR" sz="1800" b="1" dirty="0">
                <a:solidFill>
                  <a:srgbClr val="312783"/>
                </a:solidFill>
                <a:latin typeface="+mj-ea"/>
                <a:ea typeface="+mj-ea"/>
              </a:rPr>
              <a:t>&lt;Roll and Color&gt;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DDDF8-0429-E072-E0A4-69A5FC7A6C60}"/>
              </a:ext>
            </a:extLst>
          </p:cNvPr>
          <p:cNvSpPr txBox="1"/>
          <p:nvPr/>
        </p:nvSpPr>
        <p:spPr>
          <a:xfrm>
            <a:off x="462455" y="394924"/>
            <a:ext cx="1303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i="0" u="none" kern="1200" spc="0" dirty="0">
                <a:solidFill>
                  <a:srgbClr val="FFFFFF"/>
                </a:solidFill>
                <a:latin typeface="맑은 고딕"/>
                <a:ea typeface="맑은 고딕"/>
              </a:rPr>
              <a:t>전</a:t>
            </a:r>
            <a:r>
              <a:rPr lang="ko-KR" altLang="en-US" sz="2800" b="1" dirty="0">
                <a:solidFill>
                  <a:srgbClr val="FFFFFF"/>
                </a:solidFill>
                <a:latin typeface="맑은 고딕"/>
                <a:ea typeface="맑은 고딕"/>
              </a:rPr>
              <a:t>개</a:t>
            </a:r>
            <a:endParaRPr lang="ko-KR" altLang="en-US" sz="2800" b="1" i="0" u="none" kern="1200" spc="0" dirty="0">
              <a:solidFill>
                <a:srgbClr val="FFFFFF"/>
              </a:solidFill>
              <a:latin typeface="맑은 고딕"/>
              <a:ea typeface="맑은 고딕"/>
            </a:endParaRPr>
          </a:p>
          <a:p>
            <a:pPr algn="ctr"/>
            <a:endParaRPr lang="ko-KR" altLang="en-US" sz="2800" dirty="0"/>
          </a:p>
        </p:txBody>
      </p:sp>
      <p:pic>
        <p:nvPicPr>
          <p:cNvPr id="7" name="그림 31">
            <a:extLst>
              <a:ext uri="{FF2B5EF4-FFF2-40B4-BE49-F238E27FC236}">
                <a16:creationId xmlns:a16="http://schemas.microsoft.com/office/drawing/2014/main" id="{8BBC85AA-F7BC-2E6E-2D22-9FBAFEE778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0" t="4920" r="67340" b="37670"/>
          <a:stretch>
            <a:fillRect/>
          </a:stretch>
        </p:blipFill>
        <p:spPr>
          <a:xfrm>
            <a:off x="2840450" y="1349031"/>
            <a:ext cx="1780578" cy="4888104"/>
          </a:xfrm>
          <a:prstGeom prst="rect">
            <a:avLst/>
          </a:prstGeom>
        </p:spPr>
      </p:pic>
      <p:pic>
        <p:nvPicPr>
          <p:cNvPr id="8" name="그림 33">
            <a:extLst>
              <a:ext uri="{FF2B5EF4-FFF2-40B4-BE49-F238E27FC236}">
                <a16:creationId xmlns:a16="http://schemas.microsoft.com/office/drawing/2014/main" id="{528B01B7-98C7-B645-01F6-01730C5D4B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0" t="13780" r="68540" b="27560"/>
          <a:stretch>
            <a:fillRect/>
          </a:stretch>
        </p:blipFill>
        <p:spPr>
          <a:xfrm>
            <a:off x="7379854" y="1349031"/>
            <a:ext cx="1785074" cy="488810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B34DFB14-0C0A-AA5A-8AD8-36A14D6C60F5}"/>
              </a:ext>
            </a:extLst>
          </p:cNvPr>
          <p:cNvSpPr txBox="1"/>
          <p:nvPr/>
        </p:nvSpPr>
        <p:spPr>
          <a:xfrm>
            <a:off x="1951835" y="437494"/>
            <a:ext cx="12117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000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 lang="en-US"/>
            </a:pPr>
            <a:r>
              <a:rPr lang="ko-KR" altLang="en-US" sz="2000" b="1" dirty="0">
                <a:solidFill>
                  <a:schemeClr val="accent4">
                    <a:lumMod val="75000"/>
                  </a:schemeClr>
                </a:solidFill>
                <a:latin typeface="맑은 고딕"/>
                <a:ea typeface="맑은 고딕"/>
              </a:rPr>
              <a:t>활동 </a:t>
            </a:r>
            <a:r>
              <a:rPr lang="en-US" altLang="ko-KR" sz="2000" b="1" dirty="0">
                <a:solidFill>
                  <a:schemeClr val="accent4">
                    <a:lumMod val="75000"/>
                  </a:schemeClr>
                </a:solidFill>
                <a:latin typeface="맑은 고딕"/>
                <a:ea typeface="맑은 고딕"/>
              </a:rPr>
              <a:t>2</a:t>
            </a:r>
            <a:r>
              <a:rPr lang="en-US" altLang="ko-KR" sz="2000" b="1" dirty="0">
                <a:solidFill>
                  <a:srgbClr val="845E34"/>
                </a:solidFill>
                <a:latin typeface="맑은 고딕"/>
                <a:ea typeface="맑은 고딕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E818A4-0642-5715-0EC7-9FD699C9DA1A}"/>
              </a:ext>
            </a:extLst>
          </p:cNvPr>
          <p:cNvSpPr txBox="1"/>
          <p:nvPr/>
        </p:nvSpPr>
        <p:spPr>
          <a:xfrm>
            <a:off x="462455" y="394924"/>
            <a:ext cx="1303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solidFill>
                  <a:schemeClr val="bg1"/>
                </a:solidFill>
              </a:rPr>
              <a:t>마무리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84A3F259-976C-64DE-DD02-27F137FBA1B5}"/>
              </a:ext>
            </a:extLst>
          </p:cNvPr>
          <p:cNvSpPr/>
          <p:nvPr/>
        </p:nvSpPr>
        <p:spPr>
          <a:xfrm>
            <a:off x="754903" y="1947757"/>
            <a:ext cx="10682193" cy="2259086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/>
            </a:pPr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3E08FC-996E-A0CC-DE71-CB49E154F599}"/>
              </a:ext>
            </a:extLst>
          </p:cNvPr>
          <p:cNvSpPr txBox="1"/>
          <p:nvPr/>
        </p:nvSpPr>
        <p:spPr>
          <a:xfrm>
            <a:off x="754903" y="2205380"/>
            <a:ext cx="106821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 lang="ko-KR"/>
            </a:pPr>
            <a:r>
              <a:rPr lang="ko-KR" altLang="en-US" sz="4000" b="1" dirty="0">
                <a:latin typeface="Century Gothic"/>
              </a:rPr>
              <a:t>수업에 대한 소감을 나눈 후</a:t>
            </a:r>
            <a:r>
              <a:rPr lang="en-US" altLang="ko-KR" sz="4000" b="1" dirty="0">
                <a:latin typeface="Century Gothic"/>
              </a:rPr>
              <a:t>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A2D1BF-D42A-220F-AC17-B04B412F2D89}"/>
              </a:ext>
            </a:extLst>
          </p:cNvPr>
          <p:cNvSpPr txBox="1"/>
          <p:nvPr/>
        </p:nvSpPr>
        <p:spPr>
          <a:xfrm>
            <a:off x="754903" y="3104705"/>
            <a:ext cx="106821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 lang="ko-KR"/>
            </a:pPr>
            <a:r>
              <a:rPr lang="ko-KR" altLang="en-US" sz="4000" b="1" dirty="0">
                <a:latin typeface="Century Gothic"/>
              </a:rPr>
              <a:t>각자 만든 캐릭터를 전시하고 감상해 봅시다</a:t>
            </a:r>
            <a:r>
              <a:rPr lang="en-US" altLang="ko-KR" sz="4000" b="1" dirty="0">
                <a:latin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643104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7AFC2C7-2400-1845-E4F5-2A055EACAF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" b="100000" l="1980" r="100000">
                        <a14:foregroundMark x1="6871" y1="24747" x2="6871" y2="24747"/>
                        <a14:foregroundMark x1="34562" y1="28373" x2="34562" y2="28373"/>
                        <a14:foregroundMark x1="49966" y1="13280" x2="49966" y2="13280"/>
                        <a14:foregroundMark x1="33379" y1="26987" x2="33379" y2="26987"/>
                        <a14:foregroundMark x1="32901" y1="26400" x2="32901" y2="26400"/>
                        <a14:foregroundMark x1="32651" y1="25600" x2="32651" y2="25600"/>
                        <a14:foregroundMark x1="58430" y1="11573" x2="58430" y2="11573"/>
                        <a14:foregroundMark x1="48874" y1="18293" x2="48874" y2="18293"/>
                        <a14:foregroundMark x1="48168" y1="19413" x2="48168" y2="19413"/>
                        <a14:foregroundMark x1="48168" y1="20800" x2="48168" y2="20800"/>
                        <a14:foregroundMark x1="47918" y1="21653" x2="47918" y2="21653"/>
                        <a14:foregroundMark x1="47804" y1="23893" x2="47804" y2="23893"/>
                        <a14:foregroundMark x1="59022" y1="39573" x2="59022" y2="39573"/>
                        <a14:foregroundMark x1="59863" y1="49067" x2="59863" y2="49067"/>
                        <a14:foregroundMark x1="61775" y1="40693" x2="61775" y2="40693"/>
                        <a14:foregroundMark x1="62253" y1="41493" x2="62253" y2="41493"/>
                        <a14:foregroundMark x1="60933" y1="41227" x2="60933" y2="41227"/>
                        <a14:foregroundMark x1="91240" y1="65013" x2="91240" y2="65013"/>
                        <a14:foregroundMark x1="97088" y1="61653" x2="97088" y2="61653"/>
                        <a14:foregroundMark x1="96610" y1="64747" x2="96610" y2="64747"/>
                        <a14:foregroundMark x1="95791" y1="66133" x2="95791" y2="66133"/>
                        <a14:foregroundMark x1="95427" y1="66987" x2="95427" y2="66987"/>
                        <a14:foregroundMark x1="95427" y1="67787" x2="95427" y2="67787"/>
                        <a14:foregroundMark x1="97565" y1="29227" x2="97565" y2="29227"/>
                        <a14:foregroundMark x1="98043" y1="28373" x2="98043" y2="28373"/>
                        <a14:foregroundMark x1="98521" y1="27520" x2="98521" y2="27520"/>
                        <a14:foregroundMark x1="98999" y1="26667" x2="98999" y2="26667"/>
                        <a14:foregroundMark x1="77998" y1="53013" x2="77998" y2="53013"/>
                        <a14:foregroundMark x1="77998" y1="54933" x2="77998" y2="54933"/>
                        <a14:foregroundMark x1="74790" y1="51573" x2="74790" y2="51573"/>
                        <a14:foregroundMark x1="72628" y1="49333" x2="72628" y2="49333"/>
                        <a14:foregroundMark x1="70830" y1="47947" x2="70830" y2="47947"/>
                        <a14:foregroundMark x1="69875" y1="46560" x2="69875" y2="46560"/>
                        <a14:foregroundMark x1="70489" y1="51893" x2="70489" y2="51893"/>
                        <a14:foregroundMark x1="69647" y1="53013" x2="69647" y2="53013"/>
                        <a14:foregroundMark x1="69170" y1="54080" x2="69170" y2="54080"/>
                        <a14:foregroundMark x1="68692" y1="54933" x2="68328" y2="55787"/>
                        <a14:foregroundMark x1="85392" y1="94400" x2="85392" y2="94400"/>
                        <a14:foregroundMark x1="84096" y1="96320" x2="84096" y2="96320"/>
                        <a14:foregroundMark x1="86598" y1="97173" x2="86598" y2="97173"/>
                        <a14:foregroundMark x1="86598" y1="92427" x2="86598" y2="92427"/>
                        <a14:foregroundMark x1="83481" y1="98293" x2="83481" y2="98293"/>
                        <a14:foregroundMark x1="79431" y1="18027" x2="79431" y2="18027"/>
                        <a14:foregroundMark x1="80023" y1="16907" x2="80023" y2="16907"/>
                        <a14:foregroundMark x1="80751" y1="16053" x2="80751" y2="16053"/>
                        <a14:foregroundMark x1="80637" y1="14667" x2="80637" y2="14667"/>
                        <a14:foregroundMark x1="80865" y1="14400" x2="80865" y2="14400"/>
                        <a14:foregroundMark x1="86462" y1="33973" x2="86462" y2="33973"/>
                        <a14:foregroundMark x1="85529" y1="35627" x2="85529" y2="35627"/>
                        <a14:foregroundMark x1="87190" y1="34240" x2="87190" y2="34240"/>
                        <a14:foregroundMark x1="82890" y1="38453" x2="82890" y2="38453"/>
                        <a14:foregroundMark x1="83481" y1="38187" x2="83481" y2="38187"/>
                        <a14:foregroundMark x1="83959" y1="37600" x2="83959" y2="37600"/>
                        <a14:foregroundMark x1="84323" y1="37067" x2="84323" y2="37067"/>
                        <a14:foregroundMark x1="84437" y1="36747" x2="84437" y2="36747"/>
                        <a14:foregroundMark x1="75381" y1="26133" x2="75381" y2="26133"/>
                        <a14:foregroundMark x1="75609" y1="28107" x2="75609" y2="28107"/>
                        <a14:foregroundMark x1="75859" y1="28107" x2="75859" y2="28107"/>
                        <a14:foregroundMark x1="75722" y1="34507" x2="75722" y2="34507"/>
                        <a14:foregroundMark x1="75722" y1="35360" x2="75722" y2="35360"/>
                        <a14:foregroundMark x1="77156" y1="38453" x2="77156" y2="38453"/>
                        <a14:foregroundMark x1="77406" y1="37067" x2="77406" y2="37067"/>
                        <a14:backgroundMark x1="61411" y1="43467" x2="61411" y2="43467"/>
                        <a14:backgroundMark x1="58658" y1="45173" x2="58658" y2="45173"/>
                        <a14:backgroundMark x1="69283" y1="50187" x2="69283" y2="50187"/>
                        <a14:backgroundMark x1="68578" y1="58560" x2="68578" y2="58560"/>
                        <a14:backgroundMark x1="71923" y1="51040" x2="71923" y2="51040"/>
                        <a14:backgroundMark x1="70489" y1="53813" x2="70489" y2="53813"/>
                        <a14:backgroundMark x1="76815" y1="53813" x2="76815" y2="53813"/>
                        <a14:backgroundMark x1="77406" y1="45973" x2="77406" y2="45973"/>
                        <a14:backgroundMark x1="75609" y1="44587" x2="75609" y2="44587"/>
                        <a14:backgroundMark x1="73220" y1="54667" x2="73220" y2="54667"/>
                        <a14:backgroundMark x1="75131" y1="58027" x2="75131" y2="58027"/>
                        <a14:backgroundMark x1="74653" y1="54667" x2="74653" y2="54667"/>
                        <a14:backgroundMark x1="74653" y1="63040" x2="74653" y2="63040"/>
                        <a14:backgroundMark x1="76815" y1="25013" x2="76815" y2="25013"/>
                        <a14:backgroundMark x1="76086" y1="30613" x2="76086" y2="30613"/>
                        <a14:backgroundMark x1="74061" y1="31147" x2="74061" y2="31147"/>
                        <a14:backgroundMark x1="79681" y1="33707" x2="79681" y2="33707"/>
                        <a14:backgroundMark x1="77998" y1="39573" x2="77998" y2="39573"/>
                        <a14:backgroundMark x1="76451" y1="35360" x2="76451" y2="35360"/>
                        <a14:backgroundMark x1="96746" y1="28107" x2="96746" y2="28107"/>
                        <a14:backgroundMark x1="99113" y1="25013" x2="99113" y2="25013"/>
                        <a14:backgroundMark x1="88987" y1="16320" x2="88987" y2="17760"/>
                        <a14:backgroundMark x1="88987" y1="18027" x2="88987" y2="18027"/>
                        <a14:backgroundMark x1="87554" y1="19413" x2="87554" y2="19413"/>
                        <a14:backgroundMark x1="86348" y1="22773" x2="86348" y2="22773"/>
                        <a14:backgroundMark x1="88623" y1="12693" x2="88623" y2="12693"/>
                        <a14:backgroundMark x1="92309" y1="20267" x2="92309" y2="20267"/>
                        <a14:backgroundMark x1="91854" y1="16907" x2="91854" y2="16907"/>
                        <a14:backgroundMark x1="92309" y1="27787" x2="92309" y2="27787"/>
                        <a14:backgroundMark x1="86940" y1="38187" x2="86940" y2="38187"/>
                        <a14:backgroundMark x1="93629" y1="66987" x2="93629" y2="66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37" y="-48845"/>
            <a:ext cx="10613562" cy="5464151"/>
          </a:xfrm>
          <a:prstGeom prst="rect">
            <a:avLst/>
          </a:prstGeom>
        </p:spPr>
      </p:pic>
      <p:sp>
        <p:nvSpPr>
          <p:cNvPr id="2" name="사각형: 둥근 모서리 1"/>
          <p:cNvSpPr/>
          <p:nvPr/>
        </p:nvSpPr>
        <p:spPr>
          <a:xfrm>
            <a:off x="1320800" y="1728539"/>
            <a:ext cx="9550400" cy="3693724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/>
            </a:pPr>
            <a:endParaRPr lang="ko-KR" altLang="en-US"/>
          </a:p>
        </p:txBody>
      </p:sp>
      <p:sp>
        <p:nvSpPr>
          <p:cNvPr id="19" name="사각형: 둥근 모서리 9"/>
          <p:cNvSpPr/>
          <p:nvPr/>
        </p:nvSpPr>
        <p:spPr>
          <a:xfrm>
            <a:off x="4991479" y="1292207"/>
            <a:ext cx="2472322" cy="743519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/>
            </a:pPr>
            <a:r>
              <a:rPr lang="ko-KR" altLang="en-US" sz="3500" b="1" dirty="0">
                <a:solidFill>
                  <a:schemeClr val="bg1"/>
                </a:solidFill>
                <a:latin typeface="맑은 고딕"/>
                <a:ea typeface="맑은 고딕"/>
              </a:rPr>
              <a:t>학습 목표</a:t>
            </a:r>
          </a:p>
        </p:txBody>
      </p:sp>
      <p:sp>
        <p:nvSpPr>
          <p:cNvPr id="20" name="TextBox 21"/>
          <p:cNvSpPr txBox="1"/>
          <p:nvPr/>
        </p:nvSpPr>
        <p:spPr>
          <a:xfrm>
            <a:off x="1778808" y="2356376"/>
            <a:ext cx="8634384" cy="1150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900000" eaLnBrk="1" latinLnBrk="1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None/>
              <a:defRPr lang="ko-KR"/>
            </a:pPr>
            <a:r>
              <a:rPr lang="en-US" altLang="ko-KR" sz="2800" b="1" dirty="0">
                <a:solidFill>
                  <a:srgbClr val="000000"/>
                </a:solidFill>
                <a:latin typeface="Century Gothic"/>
              </a:rPr>
              <a:t>1.</a:t>
            </a:r>
            <a:r>
              <a:rPr lang="ko-KR" altLang="en-US" sz="2800" b="1" i="0" u="none" kern="1200" spc="0" dirty="0">
                <a:solidFill>
                  <a:srgbClr val="000000"/>
                </a:solidFill>
                <a:latin typeface="Century Gothic"/>
              </a:rPr>
              <a:t> 가을과 겨울에 관련된 단어와 표현을 익히고, 이를</a:t>
            </a:r>
          </a:p>
          <a:p>
            <a:pPr marL="0" lvl="0" indent="0" algn="l" defTabSz="900000" eaLnBrk="1" latinLnBrk="1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None/>
              <a:defRPr lang="ko-KR"/>
            </a:pPr>
            <a:r>
              <a:rPr lang="ko-KR" altLang="en-US" sz="2800" b="1" i="0" u="none" kern="1200" spc="0" dirty="0">
                <a:solidFill>
                  <a:srgbClr val="000000"/>
                </a:solidFill>
                <a:latin typeface="Century Gothic"/>
              </a:rPr>
              <a:t>    활용하여 놀이할 수 있다</a:t>
            </a:r>
            <a:r>
              <a:rPr lang="en-US" altLang="ko-KR" sz="2800" b="1" i="0" u="none" kern="1200" spc="0" dirty="0">
                <a:solidFill>
                  <a:srgbClr val="000000"/>
                </a:solidFill>
                <a:latin typeface="Century Gothic"/>
              </a:rPr>
              <a:t>.</a:t>
            </a:r>
            <a:r>
              <a:rPr lang="ko-KR" altLang="en-US" sz="2800" b="1" i="0" u="none" kern="1200" spc="0" dirty="0">
                <a:solidFill>
                  <a:srgbClr val="000000"/>
                </a:solidFill>
                <a:latin typeface="Century Gothic"/>
              </a:rPr>
              <a:t> </a:t>
            </a:r>
          </a:p>
        </p:txBody>
      </p:sp>
      <p:sp>
        <p:nvSpPr>
          <p:cNvPr id="22" name="TextBox 23"/>
          <p:cNvSpPr txBox="1"/>
          <p:nvPr/>
        </p:nvSpPr>
        <p:spPr>
          <a:xfrm>
            <a:off x="1778808" y="3858233"/>
            <a:ext cx="887421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900000" eaLnBrk="1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None/>
              <a:defRPr lang="ko-KR"/>
            </a:pPr>
            <a:r>
              <a:rPr lang="en-US" altLang="ko-KR" sz="2800" b="1" dirty="0">
                <a:solidFill>
                  <a:srgbClr val="000000"/>
                </a:solidFill>
                <a:latin typeface="Century Gothic"/>
              </a:rPr>
              <a:t>2.</a:t>
            </a:r>
            <a:r>
              <a:rPr lang="ko-KR" altLang="en-US" sz="2800" b="1" i="0" u="none" kern="1200" spc="0" dirty="0">
                <a:solidFill>
                  <a:srgbClr val="000000"/>
                </a:solidFill>
                <a:latin typeface="Century Gothic"/>
              </a:rPr>
              <a:t> 가을과 겨울에 입는 옷의 색을 묻고 답하며 캐릭터를       </a:t>
            </a:r>
          </a:p>
          <a:p>
            <a:pPr marL="0" lvl="0" indent="0" algn="l" defTabSz="90000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ko-KR"/>
            </a:pPr>
            <a:r>
              <a:rPr lang="ko-KR" altLang="en-US" sz="2800" b="1" i="0" u="none" kern="1200" spc="0" dirty="0">
                <a:solidFill>
                  <a:srgbClr val="000000"/>
                </a:solidFill>
                <a:latin typeface="Century Gothic"/>
              </a:rPr>
              <a:t>    완성할 수 있다.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1323DC-1B97-99A7-91EC-91B63152A6E7}"/>
              </a:ext>
            </a:extLst>
          </p:cNvPr>
          <p:cNvSpPr txBox="1"/>
          <p:nvPr/>
        </p:nvSpPr>
        <p:spPr>
          <a:xfrm>
            <a:off x="462455" y="394924"/>
            <a:ext cx="1303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i="0" u="none" kern="1200" spc="0" dirty="0">
                <a:solidFill>
                  <a:srgbClr val="FFFFFF"/>
                </a:solidFill>
                <a:latin typeface="맑은 고딕"/>
                <a:ea typeface="맑은 고딕"/>
              </a:rPr>
              <a:t>도입</a:t>
            </a:r>
          </a:p>
          <a:p>
            <a:pPr algn="ctr"/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9996A3E1-F350-3277-CE08-54799CEC6C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41" b="99644" l="0" r="100000">
                        <a14:foregroundMark x1="65645" y1="73388" x2="65645" y2="73388"/>
                        <a14:foregroundMark x1="72588" y1="88167" x2="72588" y2="88167"/>
                        <a14:foregroundMark x1="79914" y1="84053" x2="79914" y2="84053"/>
                        <a14:foregroundMark x1="83194" y1="77908" x2="83194" y2="77908"/>
                        <a14:foregroundMark x1="88987" y1="75063" x2="88987" y2="75063"/>
                        <a14:foregroundMark x1="92483" y1="81209" x2="92483" y2="81209"/>
                        <a14:foregroundMark x1="94398" y1="88167" x2="94398" y2="88167"/>
                        <a14:foregroundMark x1="88413" y1="85678" x2="88413" y2="85678"/>
                        <a14:foregroundMark x1="83194" y1="88979" x2="83194" y2="88979"/>
                        <a14:foregroundMark x1="79339" y1="90604" x2="79339" y2="90604"/>
                        <a14:foregroundMark x1="98252" y1="79939" x2="98252" y2="79939"/>
                        <a14:foregroundMark x1="96720" y1="81615" x2="96720" y2="81615"/>
                        <a14:foregroundMark x1="90160" y1="91011" x2="90160" y2="91011"/>
                        <a14:foregroundMark x1="90160" y1="91823" x2="90160" y2="91823"/>
                        <a14:foregroundMark x1="89370" y1="93906" x2="89370" y2="93906"/>
                        <a14:foregroundMark x1="64089" y1="75470" x2="64089" y2="75470"/>
                        <a14:foregroundMark x1="63131" y1="74251" x2="63131" y2="74251"/>
                        <a14:foregroundMark x1="62365" y1="75063" x2="62365" y2="75063"/>
                        <a14:foregroundMark x1="61575" y1="75470" x2="61575" y2="75470"/>
                        <a14:foregroundMark x1="53292" y1="89792" x2="53292" y2="89792"/>
                        <a14:foregroundMark x1="54633" y1="90604" x2="54633" y2="90604"/>
                        <a14:foregroundMark x1="55016" y1="90604" x2="55016" y2="90604"/>
                        <a14:foregroundMark x1="55973" y1="91011" x2="55973" y2="91011"/>
                        <a14:foregroundMark x1="56189" y1="91011" x2="56189" y2="91011"/>
                        <a14:foregroundMark x1="46517" y1="91011" x2="46517" y2="91011"/>
                        <a14:foregroundMark x1="46900" y1="91823" x2="46900" y2="91823"/>
                        <a14:foregroundMark x1="47498" y1="93093" x2="47498" y2="93093"/>
                        <a14:foregroundMark x1="48647" y1="94718" x2="48647" y2="94718"/>
                        <a14:foregroundMark x1="48456" y1="95124" x2="48456" y2="95124"/>
                        <a14:foregroundMark x1="9265" y1="68106" x2="9265" y2="68106"/>
                        <a14:foregroundMark x1="8116" y1="67699" x2="8116" y2="67699"/>
                        <a14:foregroundMark x1="8499" y1="70950" x2="8499" y2="70950"/>
                        <a14:foregroundMark x1="8307" y1="75470" x2="8307" y2="754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6690"/>
            <a:ext cx="5320438" cy="250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4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/>
          <p:cNvSpPr txBox="1"/>
          <p:nvPr/>
        </p:nvSpPr>
        <p:spPr>
          <a:xfrm>
            <a:off x="1951835" y="437494"/>
            <a:ext cx="12117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000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 lang="en-US"/>
            </a:pPr>
            <a:r>
              <a:rPr lang="ko-KR" altLang="en-US" sz="2000" b="1" dirty="0">
                <a:solidFill>
                  <a:schemeClr val="accent4">
                    <a:lumMod val="75000"/>
                  </a:schemeClr>
                </a:solidFill>
                <a:latin typeface="맑은 고딕"/>
                <a:ea typeface="맑은 고딕"/>
              </a:rPr>
              <a:t>활동 1</a:t>
            </a:r>
            <a:r>
              <a:rPr lang="en-US" altLang="ko-KR" sz="2000" b="1" dirty="0">
                <a:solidFill>
                  <a:srgbClr val="845E34"/>
                </a:solidFill>
                <a:latin typeface="맑은 고딕"/>
                <a:ea typeface="맑은 고딕"/>
              </a:rPr>
              <a:t> </a:t>
            </a:r>
          </a:p>
        </p:txBody>
      </p:sp>
      <p:sp>
        <p:nvSpPr>
          <p:cNvPr id="9" name="TextBox 5"/>
          <p:cNvSpPr txBox="1"/>
          <p:nvPr/>
        </p:nvSpPr>
        <p:spPr>
          <a:xfrm>
            <a:off x="3316141" y="448809"/>
            <a:ext cx="7884958" cy="360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90000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 lang="en-US"/>
            </a:pPr>
            <a:r>
              <a:rPr lang="ko-KR" altLang="en-US" sz="1800" b="1" dirty="0">
                <a:solidFill>
                  <a:srgbClr val="312783"/>
                </a:solidFill>
                <a:latin typeface="+mj-ea"/>
                <a:ea typeface="+mj-ea"/>
              </a:rPr>
              <a:t>가을과 겨울에 관련된 표현 익히기 </a:t>
            </a:r>
            <a:r>
              <a:rPr lang="en-US" altLang="ko-KR" sz="1800" b="1" dirty="0">
                <a:solidFill>
                  <a:srgbClr val="312783"/>
                </a:solidFill>
                <a:latin typeface="+mj-ea"/>
                <a:ea typeface="+mj-ea"/>
              </a:rPr>
              <a:t>&lt;Hidden</a:t>
            </a:r>
            <a:r>
              <a:rPr lang="ko-KR" altLang="en-US" sz="1800" b="1" dirty="0">
                <a:solidFill>
                  <a:srgbClr val="312783"/>
                </a:solidFill>
                <a:latin typeface="+mj-ea"/>
                <a:ea typeface="+mj-ea"/>
              </a:rPr>
              <a:t> </a:t>
            </a:r>
            <a:r>
              <a:rPr lang="en-US" altLang="ko-KR" sz="1800" b="1" dirty="0">
                <a:solidFill>
                  <a:srgbClr val="312783"/>
                </a:solidFill>
                <a:latin typeface="+mj-ea"/>
                <a:ea typeface="+mj-ea"/>
              </a:rPr>
              <a:t>Pictures</a:t>
            </a:r>
            <a:r>
              <a:rPr lang="ko-KR" altLang="en-US" sz="1800" b="1" dirty="0">
                <a:solidFill>
                  <a:srgbClr val="312783"/>
                </a:solidFill>
                <a:latin typeface="+mj-ea"/>
                <a:ea typeface="+mj-ea"/>
              </a:rPr>
              <a:t> </a:t>
            </a:r>
            <a:r>
              <a:rPr lang="en-US" altLang="ko-KR" sz="1800" b="1" dirty="0">
                <a:solidFill>
                  <a:srgbClr val="312783"/>
                </a:solidFill>
                <a:latin typeface="+mj-ea"/>
                <a:ea typeface="+mj-ea"/>
              </a:rPr>
              <a:t>Game&gt;</a:t>
            </a:r>
          </a:p>
        </p:txBody>
      </p:sp>
      <p:sp>
        <p:nvSpPr>
          <p:cNvPr id="15" name="제목 1"/>
          <p:cNvSpPr>
            <a:spLocks noGrp="1"/>
          </p:cNvSpPr>
          <p:nvPr/>
        </p:nvSpPr>
        <p:spPr>
          <a:xfrm>
            <a:off x="805468" y="98467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 defTabSz="900000" eaLnBrk="1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lang="en-US"/>
            </a:pPr>
            <a:r>
              <a:rPr lang="en-US" altLang="ko-KR" sz="7000" b="0" i="0" u="none" kern="1200" spc="0" dirty="0">
                <a:solidFill>
                  <a:srgbClr val="000000"/>
                </a:solidFill>
                <a:latin typeface="Cooper Black"/>
              </a:rPr>
              <a:t>Rules</a:t>
            </a:r>
            <a:endParaRPr lang="ko-KR" altLang="en-US" sz="7000" b="0" i="0" u="none" kern="1200" spc="0" dirty="0">
              <a:solidFill>
                <a:srgbClr val="000000"/>
              </a:solidFill>
              <a:latin typeface="Cooper Black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612236" y="2076441"/>
            <a:ext cx="10981763" cy="1390124"/>
            <a:chOff x="930088" y="1599571"/>
            <a:chExt cx="9749117" cy="1473708"/>
          </a:xfrm>
        </p:grpSpPr>
        <p:sp>
          <p:nvSpPr>
            <p:cNvPr id="17" name="사각형: 둥근 모서리 16"/>
            <p:cNvSpPr/>
            <p:nvPr/>
          </p:nvSpPr>
          <p:spPr>
            <a:xfrm>
              <a:off x="930088" y="1619249"/>
              <a:ext cx="9749117" cy="1434352"/>
            </a:xfrm>
            <a:prstGeom prst="roundRect">
              <a:avLst>
                <a:gd name="adj" fmla="val 16667"/>
              </a:avLst>
            </a:prstGeom>
            <a:solidFill>
              <a:srgbClr val="9BE5C8">
                <a:alpha val="41960"/>
              </a:srgbClr>
            </a:solidFill>
            <a:ln w="63500" cap="flat" cmpd="sng" algn="ctr">
              <a:solidFill>
                <a:srgbClr val="808080">
                  <a:alpha val="100000"/>
                </a:srgbClr>
              </a:solidFill>
              <a:prstDash val="solid"/>
              <a:miter/>
            </a:ln>
          </p:spPr>
          <p:txBody>
            <a:bodyPr anchor="ctr"/>
            <a:lstStyle/>
            <a:p>
              <a:pPr marL="0" indent="0" algn="ctr" defTabSz="90000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 lang="en-US"/>
              </a:pPr>
              <a:endParaRPr lang="en-US" altLang="ko-KR" sz="1800" b="0" i="0" u="none" kern="1200" spc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00016" y="1599571"/>
              <a:ext cx="9336893" cy="14737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900000" eaLnBrk="1" latinLnBrk="1" hangingPunct="1">
                <a:spcBef>
                  <a:spcPts val="1000"/>
                </a:spcBef>
                <a:spcAft>
                  <a:spcPts val="0"/>
                </a:spcAft>
                <a:defRPr lang="en-US"/>
              </a:pPr>
              <a:r>
                <a:rPr lang="en-US" altLang="ko-KR" sz="3800" b="0" i="0" u="none" kern="1200" spc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Dubai"/>
                </a:rPr>
                <a:t>1. Look at the picture. If you know the answer,                     </a:t>
              </a:r>
            </a:p>
            <a:p>
              <a:pPr algn="l" defTabSz="900000" eaLnBrk="1" latinLnBrk="1" hangingPunct="1">
                <a:spcBef>
                  <a:spcPts val="1000"/>
                </a:spcBef>
                <a:spcAft>
                  <a:spcPts val="0"/>
                </a:spcAft>
                <a:defRPr lang="en-US"/>
              </a:pPr>
              <a:r>
                <a:rPr lang="en-US" altLang="ko-KR" sz="380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Dubai"/>
                </a:rPr>
                <a:t>   raise your hand</a:t>
              </a:r>
              <a:r>
                <a:rPr lang="en-US" altLang="ko-KR" sz="3800" b="0" i="0" u="none" kern="1200" spc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Dubai"/>
                </a:rPr>
                <a:t>! </a:t>
              </a: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612236" y="5023637"/>
            <a:ext cx="10948145" cy="1131794"/>
            <a:chOff x="638736" y="4717678"/>
            <a:chExt cx="10948145" cy="1131794"/>
          </a:xfrm>
        </p:grpSpPr>
        <p:sp>
          <p:nvSpPr>
            <p:cNvPr id="14" name="사각형: 둥근 모서리 13"/>
            <p:cNvSpPr/>
            <p:nvPr/>
          </p:nvSpPr>
          <p:spPr>
            <a:xfrm>
              <a:off x="638736" y="4717678"/>
              <a:ext cx="10948145" cy="1131794"/>
            </a:xfrm>
            <a:prstGeom prst="roundRect">
              <a:avLst>
                <a:gd name="adj" fmla="val 16667"/>
              </a:avLst>
            </a:prstGeom>
            <a:solidFill>
              <a:srgbClr val="FFE766">
                <a:alpha val="41960"/>
              </a:srgbClr>
            </a:solidFill>
            <a:ln w="63500" cap="flat" cmpd="sng" algn="ctr">
              <a:solidFill>
                <a:srgbClr val="808080">
                  <a:alpha val="100000"/>
                </a:srgbClr>
              </a:solidFill>
              <a:prstDash val="solid"/>
              <a:miter/>
            </a:ln>
          </p:spPr>
          <p:txBody>
            <a:bodyPr anchor="ctr"/>
            <a:lstStyle/>
            <a:p>
              <a:pPr marL="0" lvl="0" indent="0" algn="ctr" defTabSz="90000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 lang="en-US"/>
              </a:pPr>
              <a:endParaRPr lang="en-US" altLang="ko-KR" sz="1800" b="0" i="0" u="none" kern="1200" spc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90863" y="5011829"/>
              <a:ext cx="10412779" cy="618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0" indent="0" algn="l" defTabSz="900000" eaLnBrk="1" latinLnBrk="1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Font typeface="Arial"/>
                <a:buNone/>
                <a:defRPr lang="en-US"/>
              </a:pPr>
              <a:r>
                <a:rPr lang="en-US" altLang="ko-KR" sz="3800" b="0" i="0" u="none" kern="1200" spc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Dubai"/>
                </a:rPr>
                <a:t>3. Say the answer</a:t>
              </a:r>
              <a:r>
                <a:rPr lang="en-US" altLang="ko-KR" sz="3800" b="0" i="0" u="none" kern="1200" spc="0" dirty="0">
                  <a:latin typeface="맑은 고딕" panose="020B0503020000020004" pitchFamily="50" charset="-127"/>
                  <a:ea typeface="맑은 고딕" panose="020B0503020000020004" pitchFamily="50" charset="-127"/>
                  <a:cs typeface="Dubai"/>
                </a:rPr>
                <a:t>.</a:t>
              </a:r>
              <a:r>
                <a:rPr lang="en-US" altLang="ko-KR" sz="3800" b="0" i="0" u="none" kern="1200" spc="0" dirty="0">
                  <a:solidFill>
                    <a:srgbClr val="0070C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Dubai"/>
                </a:rPr>
                <a:t> (You can say it in Korean.)</a:t>
              </a: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600399" y="3693219"/>
            <a:ext cx="11194790" cy="1098176"/>
            <a:chOff x="626899" y="3387260"/>
            <a:chExt cx="11194790" cy="1098176"/>
          </a:xfrm>
        </p:grpSpPr>
        <p:sp>
          <p:nvSpPr>
            <p:cNvPr id="20" name="사각형: 둥근 모서리 19"/>
            <p:cNvSpPr/>
            <p:nvPr/>
          </p:nvSpPr>
          <p:spPr>
            <a:xfrm>
              <a:off x="626899" y="3387260"/>
              <a:ext cx="10959352" cy="1098176"/>
            </a:xfrm>
            <a:prstGeom prst="roundRect">
              <a:avLst>
                <a:gd name="adj" fmla="val 16667"/>
              </a:avLst>
            </a:prstGeom>
            <a:solidFill>
              <a:srgbClr val="FFCEB0">
                <a:alpha val="41960"/>
              </a:srgbClr>
            </a:solidFill>
            <a:ln w="63500" cap="flat" cmpd="sng" algn="ctr">
              <a:solidFill>
                <a:srgbClr val="808080">
                  <a:alpha val="100000"/>
                </a:srgbClr>
              </a:solidFill>
              <a:prstDash val="solid"/>
              <a:miter/>
            </a:ln>
          </p:spPr>
          <p:txBody>
            <a:bodyPr anchor="ctr"/>
            <a:lstStyle/>
            <a:p>
              <a:pPr marL="0" indent="0" algn="ctr" defTabSz="90000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 lang="en-US"/>
              </a:pPr>
              <a:endParaRPr lang="en-US" altLang="ko-KR" sz="1800" b="0" i="0" u="none" kern="1200" spc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6191" y="3629307"/>
              <a:ext cx="11015498" cy="6132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algn="l" defTabSz="900000" eaLnBrk="1" latinLnBrk="1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Font typeface="Arial"/>
                <a:buNone/>
                <a:defRPr lang="en-US"/>
              </a:pPr>
              <a:r>
                <a:rPr lang="en-US" altLang="ko-KR" sz="3800" b="0" i="0" u="none" kern="1200" spc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Dubai"/>
                </a:rPr>
                <a:t>2. The teacher asks, “What’s this?”</a:t>
              </a:r>
            </a:p>
          </p:txBody>
        </p:sp>
      </p:grp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4C7BD696-43AF-7FB9-1B3E-3237314D03C6}"/>
              </a:ext>
            </a:extLst>
          </p:cNvPr>
          <p:cNvCxnSpPr>
            <a:cxnSpLocks/>
          </p:cNvCxnSpPr>
          <p:nvPr/>
        </p:nvCxnSpPr>
        <p:spPr>
          <a:xfrm>
            <a:off x="3405352" y="871977"/>
            <a:ext cx="7938758" cy="0"/>
          </a:xfrm>
          <a:prstGeom prst="line">
            <a:avLst/>
          </a:prstGeom>
          <a:noFill/>
          <a:ln w="28575" cap="flat" cmpd="sng" algn="ctr">
            <a:solidFill>
              <a:schemeClr val="accent5">
                <a:lumMod val="75000"/>
              </a:schemeClr>
            </a:solidFill>
            <a:prstDash val="sysDot"/>
            <a:miter/>
          </a:ln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842D8D4-2136-2CC4-5E07-5F8AA96B965C}"/>
              </a:ext>
            </a:extLst>
          </p:cNvPr>
          <p:cNvSpPr txBox="1"/>
          <p:nvPr/>
        </p:nvSpPr>
        <p:spPr>
          <a:xfrm>
            <a:off x="462455" y="394924"/>
            <a:ext cx="1303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i="0" u="none" kern="1200" spc="0" dirty="0">
                <a:solidFill>
                  <a:srgbClr val="FFFFFF"/>
                </a:solidFill>
                <a:latin typeface="맑은 고딕"/>
                <a:ea typeface="맑은 고딕"/>
              </a:rPr>
              <a:t>전</a:t>
            </a:r>
            <a:r>
              <a:rPr lang="ko-KR" altLang="en-US" sz="2800" b="1" dirty="0">
                <a:solidFill>
                  <a:srgbClr val="FFFFFF"/>
                </a:solidFill>
                <a:latin typeface="맑은 고딕"/>
                <a:ea typeface="맑은 고딕"/>
              </a:rPr>
              <a:t>개</a:t>
            </a:r>
            <a:endParaRPr lang="ko-KR" altLang="en-US" sz="2800" b="1" i="0" u="none" kern="1200" spc="0" dirty="0">
              <a:solidFill>
                <a:srgbClr val="FFFFFF"/>
              </a:solidFill>
              <a:latin typeface="맑은 고딕"/>
              <a:ea typeface="맑은 고딕"/>
            </a:endParaRPr>
          </a:p>
          <a:p>
            <a:pPr algn="ctr"/>
            <a:endParaRPr lang="ko-KR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2" animBg="1"/>
      <p:bldP spid="2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림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1735" y="627519"/>
            <a:ext cx="8628529" cy="5771048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54166" y="76338"/>
            <a:ext cx="2257430" cy="1638162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35199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8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554165" y="3429000"/>
            <a:ext cx="2240145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tx1"/>
                </a:solidFill>
                <a:latin typeface="Arial Black"/>
              </a:rPr>
              <a:t>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385169" y="3425824"/>
            <a:ext cx="2295327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536700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13181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102345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15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391526" y="5118099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888464" y="1370759"/>
            <a:ext cx="961609" cy="411648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sz="4400" b="1">
                <a:latin typeface="Arial Black"/>
              </a:rPr>
              <a:t>SHOW</a:t>
            </a:r>
            <a:endParaRPr lang="en-US" b="1">
              <a:latin typeface="Arial Black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10000" y="12701"/>
            <a:ext cx="2257430" cy="1720849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25881" y="1752600"/>
            <a:ext cx="2232023" cy="16383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6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096000" y="66675"/>
            <a:ext cx="2257430" cy="1647825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3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096000" y="1752600"/>
            <a:ext cx="2257430" cy="16383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7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536700" y="1733551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5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369295" y="50800"/>
            <a:ext cx="2295326" cy="162877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4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209800" y="523071"/>
            <a:ext cx="7772400" cy="1774549"/>
          </a:xfrm>
          <a:prstGeom prst="roundRect">
            <a:avLst>
              <a:gd name="adj" fmla="val 16667"/>
            </a:avLst>
          </a:prstGeom>
          <a:pattFill prst="dotGrid">
            <a:fgClr>
              <a:srgbClr val="42C7F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glow rad="127000">
              <a:schemeClr val="accent6">
                <a:satMod val="17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altLang="ko-KR" sz="8000" b="1">
                <a:solidFill>
                  <a:sysClr val="windowText" lastClr="000000"/>
                </a:solidFill>
                <a:latin typeface="Arial Black"/>
              </a:rPr>
              <a:t>colorful tree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15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2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2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2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3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3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3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2" grpId="0" animBg="1"/>
      <p:bldP spid="32" grpId="16" animBg="1"/>
      <p:bldP spid="40" grpId="7" animBg="1"/>
      <p:bldP spid="40" grpId="23" animBg="1"/>
      <p:bldP spid="41" grpId="8" animBg="1"/>
      <p:bldP spid="41" grpId="24" animBg="1"/>
      <p:bldP spid="42" grpId="9" animBg="1"/>
      <p:bldP spid="42" grpId="25" animBg="1"/>
      <p:bldP spid="43" grpId="10" animBg="1"/>
      <p:bldP spid="43" grpId="26" animBg="1"/>
      <p:bldP spid="44" grpId="11" animBg="1"/>
      <p:bldP spid="44" grpId="27" animBg="1"/>
      <p:bldP spid="45" grpId="12" animBg="1"/>
      <p:bldP spid="45" grpId="28" animBg="1"/>
      <p:bldP spid="46" grpId="13" animBg="1"/>
      <p:bldP spid="46" grpId="29" animBg="1"/>
      <p:bldP spid="47" grpId="14" animBg="1"/>
      <p:bldP spid="47" grpId="30" animBg="1"/>
      <p:bldP spid="48" grpId="15" animBg="1"/>
      <p:bldP spid="48" grpId="31" animBg="1"/>
      <p:bldP spid="34" grpId="1" animBg="1"/>
      <p:bldP spid="34" grpId="17" animBg="1"/>
      <p:bldP spid="38" grpId="5" animBg="1"/>
      <p:bldP spid="38" grpId="21" animBg="1"/>
      <p:bldP spid="35" grpId="2" animBg="1"/>
      <p:bldP spid="35" grpId="18" animBg="1"/>
      <p:bldP spid="39" grpId="6" animBg="1"/>
      <p:bldP spid="39" grpId="22" animBg="1"/>
      <p:bldP spid="37" grpId="4" animBg="1"/>
      <p:bldP spid="37" grpId="20" animBg="1"/>
      <p:bldP spid="36" grpId="3" animBg="1"/>
      <p:bldP spid="36" grpId="19" animBg="1"/>
      <p:bldP spid="49" grpId="3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림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" r="3492"/>
          <a:stretch/>
        </p:blipFill>
        <p:spPr>
          <a:xfrm>
            <a:off x="1687871" y="95250"/>
            <a:ext cx="8931086" cy="640976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29159" y="84276"/>
            <a:ext cx="2250842" cy="160771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tx1"/>
                </a:solidFill>
                <a:latin typeface="Arial Black"/>
              </a:rPr>
              <a:t>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508907" y="1720706"/>
            <a:ext cx="2286975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08689" y="3422650"/>
            <a:ext cx="2257430" cy="1679575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385170" y="3425824"/>
            <a:ext cx="2316738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12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536700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13181" y="5118098"/>
            <a:ext cx="2257430" cy="1698627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102345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391526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922394" y="1420050"/>
            <a:ext cx="961609" cy="4138893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sz="4400" b="1" dirty="0">
                <a:latin typeface="Arial Black"/>
              </a:rPr>
              <a:t>SHOW</a:t>
            </a:r>
            <a:endParaRPr lang="en-US" b="1" dirty="0">
              <a:latin typeface="Arial Black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10000" y="41275"/>
            <a:ext cx="2257430" cy="167943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096000" y="95249"/>
            <a:ext cx="2227431" cy="1616075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tx1"/>
                </a:solidFill>
                <a:latin typeface="Arial Black"/>
              </a:rPr>
              <a:t>3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096000" y="1739901"/>
            <a:ext cx="2257430" cy="1650999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7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25881" y="1760676"/>
            <a:ext cx="2257430" cy="1630223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353430" y="63501"/>
            <a:ext cx="2309411" cy="161607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4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8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209800" y="574836"/>
            <a:ext cx="7772400" cy="1671016"/>
          </a:xfrm>
          <a:prstGeom prst="roundRect">
            <a:avLst>
              <a:gd name="adj" fmla="val 16667"/>
            </a:avLst>
          </a:prstGeom>
          <a:pattFill prst="dotGrid">
            <a:fgClr>
              <a:srgbClr val="42C7F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glow rad="127000">
              <a:schemeClr val="accent6">
                <a:satMod val="17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altLang="ko-KR" sz="8000" b="1">
                <a:solidFill>
                  <a:sysClr val="windowText" lastClr="000000"/>
                </a:solidFill>
                <a:latin typeface="Arial Black"/>
              </a:rPr>
              <a:t>harvest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15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2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2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2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3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3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3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2" grpId="0" animBg="1"/>
      <p:bldP spid="32" grpId="16" animBg="1"/>
      <p:bldP spid="37" grpId="4" animBg="1"/>
      <p:bldP spid="37" grpId="20" animBg="1"/>
      <p:bldP spid="41" grpId="8" animBg="1"/>
      <p:bldP spid="41" grpId="24" animBg="1"/>
      <p:bldP spid="42" grpId="9" animBg="1"/>
      <p:bldP spid="42" grpId="25" animBg="1"/>
      <p:bldP spid="43" grpId="10" animBg="1"/>
      <p:bldP spid="43" grpId="26" animBg="1"/>
      <p:bldP spid="44" grpId="11" animBg="1"/>
      <p:bldP spid="44" grpId="27" animBg="1"/>
      <p:bldP spid="45" grpId="12" animBg="1"/>
      <p:bldP spid="45" grpId="28" animBg="1"/>
      <p:bldP spid="46" grpId="13" animBg="1"/>
      <p:bldP spid="46" grpId="29" animBg="1"/>
      <p:bldP spid="47" grpId="14" animBg="1"/>
      <p:bldP spid="47" grpId="30" animBg="1"/>
      <p:bldP spid="48" grpId="15" animBg="1"/>
      <p:bldP spid="48" grpId="31" animBg="1"/>
      <p:bldP spid="34" grpId="1" animBg="1"/>
      <p:bldP spid="34" grpId="17" animBg="1"/>
      <p:bldP spid="35" grpId="2" animBg="1"/>
      <p:bldP spid="35" grpId="18" animBg="1"/>
      <p:bldP spid="39" grpId="6" animBg="1"/>
      <p:bldP spid="39" grpId="22" animBg="1"/>
      <p:bldP spid="38" grpId="5" animBg="1"/>
      <p:bldP spid="38" grpId="21" animBg="1"/>
      <p:bldP spid="36" grpId="3" animBg="1"/>
      <p:bldP spid="36" grpId="19" animBg="1"/>
      <p:bldP spid="40" grpId="7" animBg="1"/>
      <p:bldP spid="40" grpId="23" animBg="1"/>
      <p:bldP spid="49" grpId="3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림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9256" y="239018"/>
            <a:ext cx="8846302" cy="613343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513530" y="1723618"/>
            <a:ext cx="229647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tx1"/>
                </a:solidFill>
                <a:latin typeface="Arial Black"/>
              </a:rPr>
              <a:t>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tx1"/>
                </a:solidFill>
                <a:latin typeface="Arial Black"/>
              </a:rPr>
              <a:t>11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385170" y="3425824"/>
            <a:ext cx="2286114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536700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13181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102345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391526" y="5118099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880668" y="1418687"/>
            <a:ext cx="1085850" cy="4047418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sz="4400" b="1">
                <a:latin typeface="Arial Black"/>
              </a:rPr>
              <a:t>SHOW</a:t>
            </a:r>
            <a:endParaRPr lang="en-US" b="1">
              <a:latin typeface="Arial Black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49389" y="38100"/>
            <a:ext cx="2257430" cy="16510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tx1"/>
                </a:solidFill>
                <a:latin typeface="Arial Black"/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096000" y="66675"/>
            <a:ext cx="2257430" cy="1622426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3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096000" y="1714500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7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810000" y="12701"/>
            <a:ext cx="2257430" cy="169504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25881" y="1739902"/>
            <a:ext cx="2257430" cy="1650998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tx1"/>
                </a:solidFill>
                <a:latin typeface="Arial Black"/>
              </a:rPr>
              <a:t>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369294" y="12701"/>
            <a:ext cx="2286113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4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372476" y="1714500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8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209800" y="596396"/>
            <a:ext cx="7772400" cy="1660663"/>
          </a:xfrm>
          <a:prstGeom prst="roundRect">
            <a:avLst>
              <a:gd name="adj" fmla="val 16667"/>
            </a:avLst>
          </a:prstGeom>
          <a:pattFill prst="dotGrid">
            <a:fgClr>
              <a:srgbClr val="42C7F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glow rad="127000">
              <a:schemeClr val="accent6">
                <a:satMod val="17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altLang="ko-KR" sz="8000" b="1">
                <a:solidFill>
                  <a:sysClr val="windowText" lastClr="000000"/>
                </a:solidFill>
                <a:latin typeface="Arial Black"/>
              </a:rPr>
              <a:t>scarecrow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15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2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2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2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3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3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3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7" grpId="4" animBg="1"/>
      <p:bldP spid="37" grpId="20" animBg="1"/>
      <p:bldP spid="41" grpId="8" animBg="1"/>
      <p:bldP spid="41" grpId="24" animBg="1"/>
      <p:bldP spid="42" grpId="9" animBg="1"/>
      <p:bldP spid="42" grpId="25" animBg="1"/>
      <p:bldP spid="43" grpId="10" animBg="1"/>
      <p:bldP spid="43" grpId="26" animBg="1"/>
      <p:bldP spid="44" grpId="11" animBg="1"/>
      <p:bldP spid="44" grpId="27" animBg="1"/>
      <p:bldP spid="45" grpId="12" animBg="1"/>
      <p:bldP spid="45" grpId="28" animBg="1"/>
      <p:bldP spid="46" grpId="13" animBg="1"/>
      <p:bldP spid="46" grpId="29" animBg="1"/>
      <p:bldP spid="47" grpId="14" animBg="1"/>
      <p:bldP spid="47" grpId="30" animBg="1"/>
      <p:bldP spid="48" grpId="15" animBg="1"/>
      <p:bldP spid="48" grpId="31" animBg="1"/>
      <p:bldP spid="32" grpId="0" animBg="1"/>
      <p:bldP spid="32" grpId="16" animBg="1"/>
      <p:bldP spid="35" grpId="2" animBg="1"/>
      <p:bldP spid="35" grpId="18" animBg="1"/>
      <p:bldP spid="39" grpId="6" animBg="1"/>
      <p:bldP spid="39" grpId="22" animBg="1"/>
      <p:bldP spid="34" grpId="1" animBg="1"/>
      <p:bldP spid="34" grpId="17" animBg="1"/>
      <p:bldP spid="38" grpId="5" animBg="1"/>
      <p:bldP spid="38" grpId="21" animBg="1"/>
      <p:bldP spid="36" grpId="3" animBg="1"/>
      <p:bldP spid="36" grpId="19" animBg="1"/>
      <p:bldP spid="40" grpId="7" animBg="1"/>
      <p:bldP spid="40" grpId="23" animBg="1"/>
      <p:bldP spid="49" grpId="3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림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0433" y="478863"/>
            <a:ext cx="8851134" cy="5900273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68451" y="55565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tx1"/>
                </a:solidFill>
                <a:latin typeface="Arial Black"/>
              </a:rPr>
              <a:t>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536700" y="1743076"/>
            <a:ext cx="2257430" cy="164782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546411" y="3429000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tx1"/>
                </a:solidFill>
                <a:latin typeface="Arial Black"/>
              </a:rPr>
              <a:t>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tx1"/>
                </a:solidFill>
                <a:latin typeface="Arial Black"/>
              </a:rPr>
              <a:t>11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385169" y="3425824"/>
            <a:ext cx="2285797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521034" y="5118099"/>
            <a:ext cx="2273096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13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13181" y="5118099"/>
            <a:ext cx="2257430" cy="1684336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102345" y="5118099"/>
            <a:ext cx="2257430" cy="17399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15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391526" y="5118099"/>
            <a:ext cx="2257430" cy="1684336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tx1"/>
                </a:solidFill>
                <a:latin typeface="Arial Black"/>
              </a:rPr>
              <a:t>16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964466" y="1348433"/>
            <a:ext cx="1044438" cy="4137188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sz="4400" b="1">
                <a:latin typeface="Arial Black"/>
              </a:rPr>
              <a:t>SHOW</a:t>
            </a:r>
            <a:endParaRPr lang="en-US" b="1">
              <a:latin typeface="Arial Black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4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tx1"/>
                </a:solidFill>
                <a:latin typeface="Arial Black"/>
              </a:rPr>
              <a:t>8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810000" y="22225"/>
            <a:ext cx="2257430" cy="169227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096000" y="66676"/>
            <a:ext cx="2257430" cy="163195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3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096000" y="1731965"/>
            <a:ext cx="2257430" cy="165893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7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25881" y="1740590"/>
            <a:ext cx="2251074" cy="1650309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209800" y="592985"/>
            <a:ext cx="7772400" cy="1650309"/>
          </a:xfrm>
          <a:prstGeom prst="roundRect">
            <a:avLst>
              <a:gd name="adj" fmla="val 16667"/>
            </a:avLst>
          </a:prstGeom>
          <a:pattFill prst="dotGrid">
            <a:fgClr>
              <a:srgbClr val="42C7F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glow rad="127000">
              <a:schemeClr val="accent6">
                <a:satMod val="17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altLang="ko-KR" sz="8000" b="1">
                <a:solidFill>
                  <a:sysClr val="windowText" lastClr="000000"/>
                </a:solidFill>
                <a:latin typeface="Arial Black"/>
              </a:rPr>
              <a:t>chestnut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15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2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2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2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3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3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3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2" grpId="0" animBg="1"/>
      <p:bldP spid="32" grpId="16" animBg="1"/>
      <p:bldP spid="37" grpId="4" animBg="1"/>
      <p:bldP spid="37" grpId="20" animBg="1"/>
      <p:bldP spid="41" grpId="8" animBg="1"/>
      <p:bldP spid="41" grpId="24" animBg="1"/>
      <p:bldP spid="42" grpId="9" animBg="1"/>
      <p:bldP spid="42" grpId="25" animBg="1"/>
      <p:bldP spid="43" grpId="10" animBg="1"/>
      <p:bldP spid="43" grpId="26" animBg="1"/>
      <p:bldP spid="44" grpId="11" animBg="1"/>
      <p:bldP spid="44" grpId="27" animBg="1"/>
      <p:bldP spid="45" grpId="12" animBg="1"/>
      <p:bldP spid="45" grpId="28" animBg="1"/>
      <p:bldP spid="46" grpId="13" animBg="1"/>
      <p:bldP spid="46" grpId="29" animBg="1"/>
      <p:bldP spid="47" grpId="14" animBg="1"/>
      <p:bldP spid="47" grpId="30" animBg="1"/>
      <p:bldP spid="48" grpId="15" animBg="1"/>
      <p:bldP spid="48" grpId="31" animBg="1"/>
      <p:bldP spid="36" grpId="3" animBg="1"/>
      <p:bldP spid="36" grpId="19" animBg="1"/>
      <p:bldP spid="40" grpId="7" animBg="1"/>
      <p:bldP spid="40" grpId="23" animBg="1"/>
      <p:bldP spid="34" grpId="1" animBg="1"/>
      <p:bldP spid="34" grpId="17" animBg="1"/>
      <p:bldP spid="35" grpId="2" animBg="1"/>
      <p:bldP spid="35" grpId="18" animBg="1"/>
      <p:bldP spid="39" grpId="6" animBg="1"/>
      <p:bldP spid="39" grpId="22" animBg="1"/>
      <p:bldP spid="38" grpId="5" animBg="1"/>
      <p:bldP spid="38" grpId="21" animBg="1"/>
      <p:bldP spid="49" grpId="3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림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8703" y="133306"/>
            <a:ext cx="8930541" cy="647844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33832" y="66676"/>
            <a:ext cx="2253953" cy="167005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517666" y="1752599"/>
            <a:ext cx="2292334" cy="163108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559488" y="3425825"/>
            <a:ext cx="2240985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tx1"/>
                </a:solidFill>
                <a:latin typeface="Arial Black"/>
              </a:rPr>
              <a:t>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15047" y="3410503"/>
            <a:ext cx="2225673" cy="1691722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385170" y="3425824"/>
            <a:ext cx="2286078" cy="16764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12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517666" y="5118099"/>
            <a:ext cx="2276464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13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13181" y="5118098"/>
            <a:ext cx="2257430" cy="167640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102345" y="5118099"/>
            <a:ext cx="2257430" cy="172720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15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391526" y="5118099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16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889316" y="1174986"/>
            <a:ext cx="1013378" cy="4254263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sz="4400" b="1" dirty="0">
                <a:latin typeface="Arial Black"/>
              </a:rPr>
              <a:t>SHOW</a:t>
            </a:r>
            <a:endParaRPr lang="en-US" b="1" dirty="0">
              <a:latin typeface="Arial Black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10000" y="25400"/>
            <a:ext cx="2257430" cy="167005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096000" y="66675"/>
            <a:ext cx="2215814" cy="1628775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3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25881" y="1714500"/>
            <a:ext cx="2241549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tx1"/>
                </a:solidFill>
                <a:latin typeface="Arial Black"/>
              </a:rPr>
              <a:t>6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096000" y="1720850"/>
            <a:ext cx="2257430" cy="167005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 dirty="0">
                <a:solidFill>
                  <a:schemeClr val="bg1"/>
                </a:solidFill>
                <a:latin typeface="Arial Black"/>
              </a:rPr>
              <a:t>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tx1"/>
                </a:solidFill>
                <a:latin typeface="Arial Black"/>
              </a:rPr>
              <a:t>8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340720" y="9525"/>
            <a:ext cx="2324184" cy="1691722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ko-KR" altLang="en-US" sz="8000" b="1">
                <a:solidFill>
                  <a:schemeClr val="bg1"/>
                </a:solidFill>
                <a:latin typeface="Arial Black"/>
              </a:rPr>
              <a:t>4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209800" y="543776"/>
            <a:ext cx="7772400" cy="1691722"/>
          </a:xfrm>
          <a:prstGeom prst="roundRect">
            <a:avLst>
              <a:gd name="adj" fmla="val 16667"/>
            </a:avLst>
          </a:prstGeom>
          <a:pattFill prst="dotGrid">
            <a:fgClr>
              <a:srgbClr val="42C7F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>
            <a:glow rad="127000">
              <a:schemeClr val="accent6">
                <a:satMod val="17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en-US"/>
            </a:pPr>
            <a:r>
              <a:rPr lang="en-US" altLang="ko-KR" sz="8000" b="1" dirty="0">
                <a:solidFill>
                  <a:sysClr val="windowText" lastClr="000000"/>
                </a:solidFill>
                <a:latin typeface="Arial Black"/>
              </a:rPr>
              <a:t>acorn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15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2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2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2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3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3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3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2" grpId="0" animBg="1"/>
      <p:bldP spid="32" grpId="16" animBg="1"/>
      <p:bldP spid="37" grpId="4" animBg="1"/>
      <p:bldP spid="37" grpId="20" animBg="1"/>
      <p:bldP spid="41" grpId="8" animBg="1"/>
      <p:bldP spid="41" grpId="24" animBg="1"/>
      <p:bldP spid="42" grpId="9" animBg="1"/>
      <p:bldP spid="42" grpId="25" animBg="1"/>
      <p:bldP spid="43" grpId="10" animBg="1"/>
      <p:bldP spid="43" grpId="26" animBg="1"/>
      <p:bldP spid="44" grpId="11" animBg="1"/>
      <p:bldP spid="44" grpId="27" animBg="1"/>
      <p:bldP spid="45" grpId="12" animBg="1"/>
      <p:bldP spid="45" grpId="28" animBg="1"/>
      <p:bldP spid="46" grpId="13" animBg="1"/>
      <p:bldP spid="46" grpId="29" animBg="1"/>
      <p:bldP spid="47" grpId="14" animBg="1"/>
      <p:bldP spid="47" grpId="30" animBg="1"/>
      <p:bldP spid="48" grpId="15" animBg="1"/>
      <p:bldP spid="48" grpId="31" animBg="1"/>
      <p:bldP spid="34" grpId="1" animBg="1"/>
      <p:bldP spid="34" grpId="17" animBg="1"/>
      <p:bldP spid="35" grpId="2" animBg="1"/>
      <p:bldP spid="35" grpId="18" animBg="1"/>
      <p:bldP spid="38" grpId="5" animBg="1"/>
      <p:bldP spid="38" grpId="21" animBg="1"/>
      <p:bldP spid="39" grpId="6" animBg="1"/>
      <p:bldP spid="39" grpId="22" animBg="1"/>
      <p:bldP spid="40" grpId="7" animBg="1"/>
      <p:bldP spid="40" grpId="23" animBg="1"/>
      <p:bldP spid="36" grpId="3" animBg="1"/>
      <p:bldP spid="36" grpId="19" animBg="1"/>
      <p:bldP spid="49" grpId="32" animBg="1"/>
    </p:bldLst>
  </p:timing>
</p:sld>
</file>

<file path=ppt/theme/theme1.xml><?xml version="1.0" encoding="utf-8"?>
<a:theme xmlns:a="http://schemas.openxmlformats.org/drawingml/2006/main" name="Office 테마">
  <a:themeElements>
    <a:clrScheme name="종이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맑은 고딕" panose="20000000000000000000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20000000000000000000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20000000000000000000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20000000000000000000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20000000000000000000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20000000000000000000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1284</TotalTime>
  <Words>644</Words>
  <Application>Microsoft Office PowerPoint</Application>
  <PresentationFormat>와이드스크린</PresentationFormat>
  <Paragraphs>388</Paragraphs>
  <Slides>29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37" baseType="lpstr">
      <vt:lpstr>CookieRun Regular</vt:lpstr>
      <vt:lpstr>맑은 고딕</vt:lpstr>
      <vt:lpstr>빙그레체</vt:lpstr>
      <vt:lpstr>Arial</vt:lpstr>
      <vt:lpstr>Arial Black</vt:lpstr>
      <vt:lpstr>Century Gothic</vt:lpstr>
      <vt:lpstr>Cooper Black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seo4 hs</dc:creator>
  <cp:lastModifiedBy>YBM</cp:lastModifiedBy>
  <cp:revision>460</cp:revision>
  <dcterms:created xsi:type="dcterms:W3CDTF">2022-04-06T07:44:27Z</dcterms:created>
  <dcterms:modified xsi:type="dcterms:W3CDTF">2024-08-23T08:30:52Z</dcterms:modified>
</cp:coreProperties>
</file>