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35" r:id="rId4"/>
    <p:sldId id="340" r:id="rId5"/>
    <p:sldId id="341" r:id="rId6"/>
    <p:sldId id="342" r:id="rId7"/>
    <p:sldId id="343" r:id="rId8"/>
    <p:sldId id="262" r:id="rId9"/>
  </p:sldIdLst>
  <p:sldSz cx="24384000" cy="13716000"/>
  <p:notesSz cx="6858000" cy="9144000"/>
  <p:embeddedFontLst>
    <p:embeddedFont>
      <p:font typeface="나눔고딕OTF" panose="020D0604000000000000" pitchFamily="34" charset="-127"/>
      <p:regular r:id="rId10"/>
      <p:bold r:id="rId11"/>
    </p:embeddedFont>
    <p:embeddedFont>
      <p:font typeface="Tilt Warp Regular" panose="020B0600000101010101" charset="0"/>
      <p:regular r:id="rId12"/>
    </p:embeddedFont>
    <p:embeddedFont>
      <p:font typeface="나눔고딕" panose="020D0604000000000000" pitchFamily="50" charset="-127"/>
      <p:regular r:id="rId13"/>
      <p:bold r:id="rId14"/>
    </p:embeddedFont>
    <p:embeddedFont>
      <p:font typeface="나눔고딕 ExtraBold" panose="020D0904000000000000" pitchFamily="50" charset="-127"/>
      <p:bold r:id="rId15"/>
    </p:embeddedFont>
    <p:embeddedFont>
      <p:font typeface="나눔스퀘어 ExtraBold" panose="020B0600000101010101" pitchFamily="50" charset="-127"/>
      <p:bold r:id="rId16"/>
    </p:embeddedFont>
    <p:embeddedFont>
      <p:font typeface="한컴 말랑말랑 Bold" panose="020F0803000000000000" pitchFamily="50" charset="-127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7CD1E8"/>
    <a:srgbClr val="FBBEAD"/>
    <a:srgbClr val="BEAED4"/>
    <a:srgbClr val="7BC8C6"/>
    <a:srgbClr val="FFD96D"/>
    <a:srgbClr val="B0D78F"/>
    <a:srgbClr val="FFFBF5"/>
    <a:srgbClr val="FFFFFF"/>
    <a:srgbClr val="F0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직업의 특징을 소개해요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10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체험 활동을 통해 알게 된 직업을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소개할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특징을 소개해요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7ECDB-71D4-D0D4-9869-55211CCB5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E06CF1-F336-6E74-725C-2152B49B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90880B4-8A08-E1C3-4791-B584379A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C43DE94-1F84-77CB-4038-EEB933A0EDE3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통해 알게 된 직업들을 소개하는 엑스포를 개최해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DF7A8C44-A3C0-89DC-DE6A-7EFCFCE26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63CE8CC-86B4-D3EE-6038-16583EE29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92B3CC0-095C-9DBC-1DD2-4DCF77B79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DD57F35-B90E-2980-8956-16624A50E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522F0E9-AE92-F23D-9121-46AA3A09BE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AF31305-8967-5845-1B8A-49D9CA99E612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엑스포로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키워요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D50CD90-004C-D901-6376-15879E1D3B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44F7567-A4A3-CBE8-71DE-6EE3A88E35B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5734A70-5C38-9EDF-2DE2-D508AAF3D2C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특징을 소개해요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FCEA5F-038F-714E-F2AD-EE83A7876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335" y="2772937"/>
            <a:ext cx="1671156" cy="14564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451086F-2B53-C533-CF6D-1C06649382A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6424"/>
          <a:stretch/>
        </p:blipFill>
        <p:spPr>
          <a:xfrm>
            <a:off x="7642379" y="6576842"/>
            <a:ext cx="7800678" cy="569547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0993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E0A71-2C8F-89C9-DCAF-5AE43738F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E5FED6-6BAD-387E-A62D-0A5DD035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8A7EBC0-8C42-FE70-955B-6419E15E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B1E64FE-B70D-B42C-4F24-25169C18FDFE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통해 알게 된 직업들을 소개하는 엑스포를 개최해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75465CD-6102-22BC-D67E-ABF4C354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F75117E-5E52-769A-0AA9-64B88455D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28D5805-A2EF-FABC-B93A-3A0057A2B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C4AB119-0ADA-7B3A-8D34-B9B326679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2BBE188-0338-5B4D-9831-449C63779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3E6D6EE-7986-73F3-34D0-A4D5D103CB5E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엑스포로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키워요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6368C7C-82CC-301B-A75B-206E67C0B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1136217-47AA-2B36-0DB9-5988F7EA130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5933BA1-CBD1-E7A3-1793-D873B209818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특징을 소개해요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A41ED0-D9CF-1380-607F-1CF5AEF5F1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335" y="2772937"/>
            <a:ext cx="1671156" cy="145644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DA7C5CA-4928-AA8A-483E-C948A6FA96C8}"/>
              </a:ext>
            </a:extLst>
          </p:cNvPr>
          <p:cNvSpPr/>
          <p:nvPr/>
        </p:nvSpPr>
        <p:spPr>
          <a:xfrm>
            <a:off x="5756781" y="6564901"/>
            <a:ext cx="6435219" cy="89357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E622819-F4AE-588C-B80A-75582775AFF2}"/>
              </a:ext>
            </a:extLst>
          </p:cNvPr>
          <p:cNvSpPr/>
          <p:nvPr/>
        </p:nvSpPr>
        <p:spPr>
          <a:xfrm>
            <a:off x="5756781" y="7688783"/>
            <a:ext cx="12917552" cy="9739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378E6351-F99A-05E5-B162-19AFC3978EED}"/>
              </a:ext>
            </a:extLst>
          </p:cNvPr>
          <p:cNvSpPr txBox="1"/>
          <p:nvPr/>
        </p:nvSpPr>
        <p:spPr>
          <a:xfrm>
            <a:off x="5895643" y="6557943"/>
            <a:ext cx="6143957" cy="798206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소개하고 싶은 직업</a:t>
            </a:r>
            <a:r>
              <a:rPr lang="en-US" altLang="ko-KR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7977468-5422-1BE2-F05C-34CD1F06EB49}"/>
              </a:ext>
            </a:extLst>
          </p:cNvPr>
          <p:cNvSpPr txBox="1"/>
          <p:nvPr/>
        </p:nvSpPr>
        <p:spPr>
          <a:xfrm>
            <a:off x="5932219" y="7777472"/>
            <a:ext cx="12471895" cy="80127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준비물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DE4C930-9CFD-3602-4911-CB5CF250DA9F}"/>
              </a:ext>
            </a:extLst>
          </p:cNvPr>
          <p:cNvSpPr/>
          <p:nvPr/>
        </p:nvSpPr>
        <p:spPr>
          <a:xfrm>
            <a:off x="5756781" y="8877805"/>
            <a:ext cx="12917552" cy="3005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48189D0B-FC96-A093-F4C9-56144049C29B}"/>
              </a:ext>
            </a:extLst>
          </p:cNvPr>
          <p:cNvSpPr txBox="1"/>
          <p:nvPr/>
        </p:nvSpPr>
        <p:spPr>
          <a:xfrm>
            <a:off x="5973065" y="9042464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소개할 직업의 특징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60397B9-3D99-69A9-B439-BF2F697C7F4A}"/>
              </a:ext>
            </a:extLst>
          </p:cNvPr>
          <p:cNvSpPr/>
          <p:nvPr/>
        </p:nvSpPr>
        <p:spPr>
          <a:xfrm>
            <a:off x="12330862" y="6564901"/>
            <a:ext cx="6296357" cy="89357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FCB684E4-66E6-795C-187B-A9F148812F31}"/>
              </a:ext>
            </a:extLst>
          </p:cNvPr>
          <p:cNvSpPr txBox="1"/>
          <p:nvPr/>
        </p:nvSpPr>
        <p:spPr>
          <a:xfrm>
            <a:off x="12443176" y="6557943"/>
            <a:ext cx="6024437" cy="798206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소개 방법</a:t>
            </a:r>
            <a:r>
              <a:rPr lang="en-US" altLang="ko-KR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630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5B6B34-C55E-CD9B-D374-ADB2A97F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1A080E-6949-9687-E723-0287786D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BE6511C-28FB-BFB3-F6E4-F49E663D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7AB7346-BE9E-3A89-7B78-A503C627BF2F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통해 알게 된 직업들을 소개하는 엑스포를 개최해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5BC90CD-A58A-30ED-0524-CB61C10EE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8AD7AE9-6350-E6A7-D467-DFBB7C9D5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05088C0-1002-78AE-A409-47A870FE0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734DAA7-9B21-B552-8009-EC0C9D57E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39F19A0-527C-5815-06EC-D68F2B98F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F13A908-6348-49AB-05D7-78400835DA2D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엑스포로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키워요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D4AA282-259A-9B8D-9D09-C1DC4F1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783F51D-F57F-D564-F220-0DE6E4D6FCB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F587324C-13CB-FFB1-852A-6AB4093DE74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특징을 소개해요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379644-42E4-549A-E794-752864AB8D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335" y="2772937"/>
            <a:ext cx="1671156" cy="145644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6959AF3-D9C3-AFAE-8C37-B4E54B086418}"/>
              </a:ext>
            </a:extLst>
          </p:cNvPr>
          <p:cNvSpPr/>
          <p:nvPr/>
        </p:nvSpPr>
        <p:spPr>
          <a:xfrm>
            <a:off x="5756781" y="6564901"/>
            <a:ext cx="6435219" cy="89357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A750D47-D1F3-2095-615C-DE3FCDDF6791}"/>
              </a:ext>
            </a:extLst>
          </p:cNvPr>
          <p:cNvSpPr/>
          <p:nvPr/>
        </p:nvSpPr>
        <p:spPr>
          <a:xfrm>
            <a:off x="5756781" y="7688783"/>
            <a:ext cx="12917552" cy="9739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6CBFF15-E0A2-7477-BE39-2BC29C1F6E3A}"/>
              </a:ext>
            </a:extLst>
          </p:cNvPr>
          <p:cNvSpPr txBox="1"/>
          <p:nvPr/>
        </p:nvSpPr>
        <p:spPr>
          <a:xfrm>
            <a:off x="5895643" y="6557943"/>
            <a:ext cx="6143957" cy="798206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소개하고 싶은 직업</a:t>
            </a:r>
            <a:r>
              <a:rPr lang="en-US" altLang="ko-KR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직업 군인</a:t>
            </a:r>
            <a:endParaRPr lang="en-US" sz="3466" b="0" i="0" u="none" strike="noStrike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49639FD-7396-3C80-9B87-474040FF2481}"/>
              </a:ext>
            </a:extLst>
          </p:cNvPr>
          <p:cNvSpPr txBox="1"/>
          <p:nvPr/>
        </p:nvSpPr>
        <p:spPr>
          <a:xfrm>
            <a:off x="5932219" y="7777472"/>
            <a:ext cx="12471895" cy="80127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준비물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군복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건빵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활동 안내판</a:t>
            </a:r>
            <a:endParaRPr lang="en-US" sz="3466" b="0" i="0" u="none" strike="noStrike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2962A93-D519-3DDD-4BD0-FDB10587ED79}"/>
              </a:ext>
            </a:extLst>
          </p:cNvPr>
          <p:cNvSpPr/>
          <p:nvPr/>
        </p:nvSpPr>
        <p:spPr>
          <a:xfrm>
            <a:off x="5756781" y="8877805"/>
            <a:ext cx="12917552" cy="3005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D4EEB7EB-E29F-7C7E-BBE3-3EB94D6CCE86}"/>
              </a:ext>
            </a:extLst>
          </p:cNvPr>
          <p:cNvSpPr txBox="1"/>
          <p:nvPr/>
        </p:nvSpPr>
        <p:spPr>
          <a:xfrm>
            <a:off x="5973065" y="9042464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소개할 직업의 특징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하는 일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지휘관으로서 일반 병사를 지휘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통솔하고 참모로서 지휘</a:t>
            </a:r>
          </a:p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관을 보좌하며 정보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작전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인사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군수 등 전문 업무를 수행</a:t>
            </a:r>
          </a:p>
          <a:p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필요 적성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각종 훈련을 견딜 수 있는 강한 체력과 정신이 요구되고 장교일 경우 분석력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통찰력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판단력 등을 갖추어야 한다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759505B-A9CB-4F49-5FFC-4E905C2D77FF}"/>
              </a:ext>
            </a:extLst>
          </p:cNvPr>
          <p:cNvSpPr/>
          <p:nvPr/>
        </p:nvSpPr>
        <p:spPr>
          <a:xfrm>
            <a:off x="12330862" y="6564901"/>
            <a:ext cx="6296357" cy="89357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F70A6F42-E690-D9D2-0183-AF03715F663C}"/>
              </a:ext>
            </a:extLst>
          </p:cNvPr>
          <p:cNvSpPr txBox="1"/>
          <p:nvPr/>
        </p:nvSpPr>
        <p:spPr>
          <a:xfrm>
            <a:off x="12443176" y="6557943"/>
            <a:ext cx="6024437" cy="798206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소개 방법</a:t>
            </a:r>
            <a:r>
              <a:rPr lang="en-US" altLang="ko-KR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2500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군복 체험</a:t>
            </a:r>
            <a:r>
              <a:rPr lang="en-US" altLang="ko-KR" sz="2500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2500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건빵 먹기</a:t>
            </a:r>
            <a:r>
              <a:rPr lang="en-US" altLang="ko-KR" sz="2500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2500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직업 군인에 대한 퀴즈</a:t>
            </a:r>
            <a:endParaRPr lang="en-US" sz="2500" b="0" i="0" u="none" strike="noStrike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769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DA5AF-C5BB-66B8-D495-2D9F4DBA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082955-3C4F-E1AF-CB23-C8AE0913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763C372-DD29-1244-E241-3FB65762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091F6F7-D115-1EE0-42E0-3406DBBF88AD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직업 엑스포를 마치고 난 후 스스로를 평가해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C97A7D8-504F-D264-4189-1152DA8E4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EA2411D-D060-5BDE-253D-8F9428254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D56D333-30F5-95EF-87E8-3110F30E1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AF251E2-EF77-9FDA-2081-2401116E0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12A35C5-8AEF-DBEF-D66A-A21B54D98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0254715-1CD2-4231-A899-9EC327D7D06B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엑스포로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키워요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C5973E0-6E31-A03F-45F0-1DEB584AA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EB22968-E6CC-D66A-663D-6AB068C4FCE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38E2614-F7AA-432F-A39C-9538C470B01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특징을 소개해요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D0BFF7-864B-645C-1AA3-8958880CAD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335" y="2772937"/>
            <a:ext cx="1671156" cy="14564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BDBF8A2-F069-3025-00E7-EFDEFB8494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6977" y="7138854"/>
            <a:ext cx="14255574" cy="3162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DCBB33-3C32-F7A8-9BFC-99F846E7DEA5}"/>
              </a:ext>
            </a:extLst>
          </p:cNvPr>
          <p:cNvSpPr txBox="1"/>
          <p:nvPr/>
        </p:nvSpPr>
        <p:spPr>
          <a:xfrm>
            <a:off x="12649200" y="10558520"/>
            <a:ext cx="6653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* 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해당하는 곳에 동그라미 해 봅시다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139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2B35A-444B-18A8-C4D4-C0DAC1020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355737-C76B-2DC2-5BA7-F3068CD21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201EEFB-B2D9-8706-D893-177B42E21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3EA6EC59-351D-E5F0-E41E-3AA1272949F7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직업 엑스포를 마치고 난 후 스스로를 평가해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258D209-D661-B334-E96E-494C07FD6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9E4D550-EB5C-64FE-9E09-2A215510B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4F9406C-2935-AA64-A260-DB8619E0B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CE2D149-44A3-921D-AC0F-C17CED0AD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AB0D6FE-ED54-6099-4002-634D223A43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4E94B41-FD60-5BE5-1BEC-ABED45D5484B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엑스포로 꿈을 </a:t>
            </a:r>
            <a:r>
              <a:rPr lang="ko-KR" altLang="en-US" sz="8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키워요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E74AB0B-D10C-437D-C276-26A93B9A0C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C378F3B-C287-B4F7-7E05-DDC4B9AE014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F762E6C-D7D9-A296-50BC-6ED342F94E3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특징을 소개해요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755DCB-00D9-00D6-2091-8327AA52D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335" y="2772937"/>
            <a:ext cx="1671156" cy="14564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9990AB-825F-D5DC-1508-EF8C8E9BC4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6977" y="7138854"/>
            <a:ext cx="14255574" cy="3162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DB20B0-5E00-D4E2-AEE9-5FA4A3656063}"/>
              </a:ext>
            </a:extLst>
          </p:cNvPr>
          <p:cNvSpPr txBox="1"/>
          <p:nvPr/>
        </p:nvSpPr>
        <p:spPr>
          <a:xfrm>
            <a:off x="12649200" y="10558520"/>
            <a:ext cx="6653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* 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해당하는 곳에 동그라미 해 봅시다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2B899-1F74-6997-7150-712D3ACC4D41}"/>
              </a:ext>
            </a:extLst>
          </p:cNvPr>
          <p:cNvSpPr txBox="1"/>
          <p:nvPr/>
        </p:nvSpPr>
        <p:spPr>
          <a:xfrm>
            <a:off x="5418752" y="9525000"/>
            <a:ext cx="6239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0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다양한 직업 정보를 제공했나요</a:t>
            </a:r>
            <a:r>
              <a:rPr lang="en-US" altLang="ko-KR" sz="30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?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FBA78B13-76D0-1DAF-E103-65BE7B4276A7}"/>
              </a:ext>
            </a:extLst>
          </p:cNvPr>
          <p:cNvSpPr/>
          <p:nvPr/>
        </p:nvSpPr>
        <p:spPr>
          <a:xfrm>
            <a:off x="13792200" y="8048144"/>
            <a:ext cx="383458" cy="36156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7C48731-4FBE-2FA0-5B81-BC2D512B7DB1}"/>
              </a:ext>
            </a:extLst>
          </p:cNvPr>
          <p:cNvSpPr/>
          <p:nvPr/>
        </p:nvSpPr>
        <p:spPr>
          <a:xfrm>
            <a:off x="15975875" y="8821098"/>
            <a:ext cx="383458" cy="36156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F798DE9-6E2F-CEC8-FF7E-3BFBEE936E1A}"/>
              </a:ext>
            </a:extLst>
          </p:cNvPr>
          <p:cNvSpPr/>
          <p:nvPr/>
        </p:nvSpPr>
        <p:spPr>
          <a:xfrm>
            <a:off x="13792200" y="9621216"/>
            <a:ext cx="383458" cy="36156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1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체험 활동을 통해 알게 된 직업을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소개할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CC2B15E0-123C-FD5F-DE62-F67277D76B6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특징을 소개해요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242</Words>
  <Application>Microsoft Office PowerPoint</Application>
  <PresentationFormat>사용자 지정</PresentationFormat>
  <Paragraphs>47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나눔고딕 ExtraBold</vt:lpstr>
      <vt:lpstr>나눔고딕OTF</vt:lpstr>
      <vt:lpstr>Tilt Warp Regular</vt:lpstr>
      <vt:lpstr>Calibri</vt:lpstr>
      <vt:lpstr>Arial</vt:lpstr>
      <vt:lpstr>나눔스퀘어 ExtraBold</vt:lpstr>
      <vt:lpstr>한컴 말랑말랑 Bold</vt:lpstr>
      <vt:lpstr>나눔고딕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167</cp:revision>
  <dcterms:created xsi:type="dcterms:W3CDTF">2006-08-16T00:00:00Z</dcterms:created>
  <dcterms:modified xsi:type="dcterms:W3CDTF">2026-03-11T02:48:05Z</dcterms:modified>
</cp:coreProperties>
</file>