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315" r:id="rId5"/>
    <p:sldId id="316" r:id="rId6"/>
    <p:sldId id="317" r:id="rId7"/>
    <p:sldId id="318" r:id="rId8"/>
    <p:sldId id="319" r:id="rId9"/>
    <p:sldId id="262" r:id="rId10"/>
  </p:sldIdLst>
  <p:sldSz cx="24384000" cy="13716000"/>
  <p:notesSz cx="6858000" cy="9144000"/>
  <p:embeddedFontLst>
    <p:embeddedFont>
      <p:font typeface="Tilt Warp Regular" panose="020B0600000101010101" charset="0"/>
      <p:regular r:id="rId12"/>
    </p:embeddedFont>
    <p:embeddedFont>
      <p:font typeface="나눔고딕" panose="020D0604000000000000" pitchFamily="50" charset="-127"/>
      <p:regular r:id="rId13"/>
      <p:bold r:id="rId14"/>
    </p:embeddedFont>
    <p:embeddedFont>
      <p:font typeface="나눔고딕 ExtraBold" panose="020D0904000000000000" pitchFamily="50" charset="-127"/>
      <p:bold r:id="rId15"/>
    </p:embeddedFont>
    <p:embeddedFont>
      <p:font typeface="나눔스퀘어 ExtraBold" panose="020B0600000101010101" pitchFamily="50" charset="-127"/>
      <p:bold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한컴 말랑말랑 Bold" panose="020F0803000000000000" pitchFamily="50" charset="-127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1C334E"/>
    <a:srgbClr val="FFEDC5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75050" y="5715000"/>
            <a:ext cx="172339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각자 잘할 수 있는 일을 찾아요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5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07000" y="5661480"/>
            <a:ext cx="149098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모둠에서 각자가 잘할 수 있는 일을 찾아보며 친밀해질 수 있다</a:t>
            </a:r>
            <a:r>
              <a:rPr lang="en-US" altLang="ko-KR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23703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모둠에서 내가 잘할 수 있는 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활동 방법에 따라 게임을 진행하고 모둠에서 내가 잘하는 게임이 무엇인지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57E141-A483-267B-028F-9589472C7D6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3787" y="6695866"/>
            <a:ext cx="15496426" cy="48269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E87284-61BE-277D-1AB4-F6EBD6EE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FC525E2-90F2-82E3-B518-AE466AF3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D98D1C-0B0D-36ED-2962-67BBEE61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1519362-1CAF-DD38-2B6A-91D20C47E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DEC0743-1E86-D9EA-2F0A-ED52393E30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19E6F90-D081-E1E4-327B-51D5D3B6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1ADD86B-2943-0725-7090-CC8525102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040FB18-EF22-48C1-161C-55416CD089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2097A46-B0E3-9E33-0652-8F93E48AC874}"/>
              </a:ext>
            </a:extLst>
          </p:cNvPr>
          <p:cNvSpPr txBox="1"/>
          <p:nvPr/>
        </p:nvSpPr>
        <p:spPr>
          <a:xfrm>
            <a:off x="5155630" y="2591913"/>
            <a:ext cx="123703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모둠에서 내가 잘할 수 있는 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65CE42A-6D28-36AE-D746-CC47D419B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E0D2893-C385-643D-757B-93A0362B1A7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9EE0AEA-DEB8-2878-93C8-EE2510733C9D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활동 방법에 따라 게임을 진행하고 모둠에서 내가 잘하는 게임이 무엇인지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D885702-2231-A3E2-73DB-E26376A019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222A65F-529F-DC62-7939-12D69D52E76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BA21FEE-5624-6C29-4D59-5C28A52ADDF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6939" y="6365010"/>
            <a:ext cx="13406818" cy="58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FAC16-ED91-62FA-F5B4-4510BCB91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3A302B-C7D3-B8AD-8B52-EE1C85CC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92CDB18-60A0-3BEE-500D-5D2CE07D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A82A54B-B0F7-9FD7-8149-2A85FF6C5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474892E-4D22-94CA-9B52-A1CD0C95F0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597C545-03A8-B236-6DC1-A9A6924AE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C253AB0-8089-FDC9-7764-BAE918F92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01BFC4C-1E65-43AC-D146-6BA916F58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4ACA2BB-A532-5BF6-EBA9-B2627EDC307D}"/>
              </a:ext>
            </a:extLst>
          </p:cNvPr>
          <p:cNvSpPr txBox="1"/>
          <p:nvPr/>
        </p:nvSpPr>
        <p:spPr>
          <a:xfrm>
            <a:off x="5155630" y="2591913"/>
            <a:ext cx="123703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모둠에서 내가 잘할 수 있는 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686239-4C57-4317-DE90-168678B9F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065D9A8-2B40-1606-1040-0F5F289F3C5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C0FE8D4-E387-0E8C-20A8-C772C09E662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활동 방법에 따라 게임을 진행하고 모둠에서 내가 잘하는 게임이 무엇인지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47C1F38-6FF7-08DE-4EFB-5D98681C6D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6640A74-FF2E-963C-E4D6-28AFD73E420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AA68751-4479-28E3-90C2-E87DF27A6DD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630" y="6969893"/>
            <a:ext cx="14706600" cy="42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0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34D4D5-5FB2-EB8A-0757-AA71ACD6E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2CD20D9-A826-480F-ACC9-C4F11381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AB06B76-1250-36E7-1C83-4357078A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2AC0415-9594-0C41-B1BA-D2AF506B7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1E207A6-33DE-FE31-A932-C577701126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1772E13-D2D6-80C4-E601-06614E14A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832FCD3-0DBA-FAF2-8207-5C43EEAF5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2DA0CE5-B3B3-5469-86C7-32F98ACA2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33AC750-829C-964A-A762-340CFB8297D0}"/>
              </a:ext>
            </a:extLst>
          </p:cNvPr>
          <p:cNvSpPr txBox="1"/>
          <p:nvPr/>
        </p:nvSpPr>
        <p:spPr>
          <a:xfrm>
            <a:off x="5155630" y="2591913"/>
            <a:ext cx="123703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모둠에서 내가 잘할 수 있는 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F039A15-D26A-6FB0-99E2-3BA04D0CF8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C02C89E-949C-F6AA-D5CE-31E1605226E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CAE6146-562E-237B-3943-4E4FD144940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활동 방법에 따라 게임을 진행하고 모둠에서 내가 잘하는 게임이 무엇인지 찾아봅시다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DB8A09-8886-EC4B-9546-939D5AEA9D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CDDBFF9-9752-2326-F9CC-2FFCA1979E4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0746358-C0DE-2064-5CB7-9F9E2B9A469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5630" y="6969893"/>
            <a:ext cx="14706600" cy="42788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E9068-1788-A237-130F-ED98058B2572}"/>
              </a:ext>
            </a:extLst>
          </p:cNvPr>
          <p:cNvSpPr txBox="1"/>
          <p:nvPr/>
        </p:nvSpPr>
        <p:spPr>
          <a:xfrm>
            <a:off x="8725440" y="8650069"/>
            <a:ext cx="323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진구</a:t>
            </a:r>
            <a:endParaRPr lang="ko-KR" alt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1F296-19A4-3CAD-66F9-32CEEBC54860}"/>
              </a:ext>
            </a:extLst>
          </p:cNvPr>
          <p:cNvSpPr txBox="1"/>
          <p:nvPr/>
        </p:nvSpPr>
        <p:spPr>
          <a:xfrm>
            <a:off x="8725440" y="10134600"/>
            <a:ext cx="323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수지</a:t>
            </a:r>
            <a:endParaRPr lang="ko-KR" alt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B64CB-FF7D-0AF9-7F3B-3F0E46492DC5}"/>
              </a:ext>
            </a:extLst>
          </p:cNvPr>
          <p:cNvSpPr txBox="1"/>
          <p:nvPr/>
        </p:nvSpPr>
        <p:spPr>
          <a:xfrm>
            <a:off x="15996256" y="8650069"/>
            <a:ext cx="323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유나</a:t>
            </a:r>
            <a:endParaRPr lang="ko-KR" alt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262AE-5721-B2BD-E3EA-54C0B5240250}"/>
              </a:ext>
            </a:extLst>
          </p:cNvPr>
          <p:cNvSpPr txBox="1"/>
          <p:nvPr/>
        </p:nvSpPr>
        <p:spPr>
          <a:xfrm>
            <a:off x="15996256" y="10134600"/>
            <a:ext cx="323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영철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5039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BC12F-14D6-9ACC-7972-B0BCCBA8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68DCD5-C141-34D6-7187-92A022FA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21C3CF8-3E4F-D54E-44B5-514E5186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2BA5AD8-B95F-110B-6CE7-554FC9E9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F42D3E5-BFD5-B79B-04F4-F76CD10D6A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071B241-F018-5720-0F0C-3F9A317DC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8C13C35-020D-BE9B-E761-D5C44416D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37F830D-5F06-A8FB-C7B6-AB005DBA8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89406FF-1D0C-D553-403D-FBCF573A3E85}"/>
              </a:ext>
            </a:extLst>
          </p:cNvPr>
          <p:cNvSpPr txBox="1"/>
          <p:nvPr/>
        </p:nvSpPr>
        <p:spPr>
          <a:xfrm>
            <a:off x="5155630" y="2591913"/>
            <a:ext cx="123703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모둠에서 내가 잘할 수 있는 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6D8DA43-E907-423E-3621-A3C0FD7ABB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2" name="그림 1" descr="직사각형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BC5189-A891-C335-A39E-63C61CCC0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180" y="6902119"/>
            <a:ext cx="14985167" cy="4193962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3968AD7-DBD0-23A5-8C28-589D73DAED8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4721CB8-2AF4-91C3-7CF9-306FF9083210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어떤 방법으로 대표 선수를 정했나요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대표 선수를 정한 방법을 이야기해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11F8560-A5CB-EAE1-E6F4-9791267830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67C736F-72AB-6979-F7D6-7CEFBC44786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4045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DC465-82FB-D9A6-DB0D-23BBCFE3C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82F9D2B-E253-E55D-0C4C-12CB55DB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DCA5B58-BDC3-AA70-EFC8-06446E02C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02F79F1-3A85-2B8E-671B-3C7D8A58D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EE86E61-1CBD-0C83-6DA3-4AD0D14F11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F785DAC-C5F0-199F-5ECF-E5AB180C6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0AC94B-7EFF-C78B-2FA9-3299636EB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B35EB94-2B35-3BF9-330B-8BC6EAD6D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05B9FC8-FA9A-A1A5-97FA-A60EEA550CB1}"/>
              </a:ext>
            </a:extLst>
          </p:cNvPr>
          <p:cNvSpPr txBox="1"/>
          <p:nvPr/>
        </p:nvSpPr>
        <p:spPr>
          <a:xfrm>
            <a:off x="5155630" y="2591913"/>
            <a:ext cx="123703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모둠에서 내가 잘할 수 있는 일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5FC5AAD-D583-AC67-E721-D7D5987C2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pic>
        <p:nvPicPr>
          <p:cNvPr id="2" name="그림 1" descr="직사각형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8462B2-887E-18A1-5779-12B701CE4A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180" y="6902119"/>
            <a:ext cx="14985167" cy="4193962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80DE63E-B421-444E-A825-F1C39B7891A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A0DD9EC-629D-13FD-4729-6A74E8A293EA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어떤 방법으로 대표 선수를 정했나요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대표 선수를 정한 방법을 이야기해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51E13CE-14E1-C251-1AA0-F47BA3417B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4AFCA6C-07A9-1857-F574-B0A9B775017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26C3-6FD9-A6AD-D147-D5817286D8E1}"/>
              </a:ext>
            </a:extLst>
          </p:cNvPr>
          <p:cNvSpPr txBox="1"/>
          <p:nvPr/>
        </p:nvSpPr>
        <p:spPr>
          <a:xfrm>
            <a:off x="5753100" y="7683500"/>
            <a:ext cx="1287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좋아하고 잘하는 점을 고려하여 대표 선수를 정했어요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5983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모둠에서 각자가 잘할 수 있는 일을 찾아보며 친밀해질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211</Words>
  <Application>Microsoft Office PowerPoint</Application>
  <PresentationFormat>사용자 지정</PresentationFormat>
  <Paragraphs>39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나눔고딕</vt:lpstr>
      <vt:lpstr>나눔스퀘어 ExtraBold</vt:lpstr>
      <vt:lpstr>나눔고딕 ExtraBold</vt:lpstr>
      <vt:lpstr>Tilt Warp Regular</vt:lpstr>
      <vt:lpstr>맑은 고딕</vt:lpstr>
      <vt:lpstr>Arial</vt:lpstr>
      <vt:lpstr>한컴 말랑말랑 Bold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181</cp:revision>
  <dcterms:created xsi:type="dcterms:W3CDTF">2006-08-16T00:00:00Z</dcterms:created>
  <dcterms:modified xsi:type="dcterms:W3CDTF">2026-04-01T06:13:02Z</dcterms:modified>
</cp:coreProperties>
</file>