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366" r:id="rId5"/>
    <p:sldId id="367" r:id="rId6"/>
    <p:sldId id="368" r:id="rId7"/>
    <p:sldId id="369" r:id="rId8"/>
    <p:sldId id="370" r:id="rId9"/>
    <p:sldId id="321" r:id="rId10"/>
    <p:sldId id="371" r:id="rId11"/>
    <p:sldId id="374" r:id="rId12"/>
    <p:sldId id="372" r:id="rId13"/>
    <p:sldId id="373" r:id="rId14"/>
    <p:sldId id="375" r:id="rId15"/>
    <p:sldId id="376" r:id="rId16"/>
    <p:sldId id="262" r:id="rId17"/>
  </p:sldIdLst>
  <p:sldSz cx="24384000" cy="13716000"/>
  <p:notesSz cx="6858000" cy="9144000"/>
  <p:embeddedFontLst>
    <p:embeddedFont>
      <p:font typeface="Tilt Warp Regular" panose="020B0600000101010101" charset="0"/>
      <p:regular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나눔스퀘어 ExtraBold" panose="020B0600000101010101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한컴 말랑말랑 Bold" panose="020F0803000000000000" pitchFamily="50" charset="-127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emf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꿈을 향해 노력해요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16</a:t>
            </a:r>
            <a:r>
              <a:rPr lang="ko-KR" altLang="en-US" sz="3199" b="0" i="0" u="none" strike="noStrike" cap="all" spc="-1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8970E-0560-7BAE-C461-8F2AE9B37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84F74B4-9D07-272F-8AFD-AC997F6C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854AB27-7149-4EB8-08A0-E9367CF7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89B1791-F526-52FA-BFF7-197D91C74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EB95686-7F33-8A2E-EA75-CC2351E08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930266F-29CA-C10C-14FC-8F7A78E8F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DB786A8-5E0E-0D22-D124-9B56A214D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0ACF950-22E1-BA5D-A643-8B13FDBD1042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85C8A03-03E2-9CC0-C6E2-3AEEAE7AF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6E48B8B-C86B-3E2C-8AAE-06D8AC43472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BBDB99A-424A-DBD9-C645-0A495B99558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만화를 보고 각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9746F37-F482-37C9-8BD6-939DE106A3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0121D98-70CF-0B05-187A-FF171D4412C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696634-1EEE-6318-D787-88C2D9E2A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FF27016-5DF3-29C2-6D18-A2A01B506B41}"/>
              </a:ext>
            </a:extLst>
          </p:cNvPr>
          <p:cNvSpPr/>
          <p:nvPr/>
        </p:nvSpPr>
        <p:spPr>
          <a:xfrm>
            <a:off x="4952999" y="7444510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1E18E3-2227-4B28-B4F3-D98EBB2D236B}"/>
              </a:ext>
            </a:extLst>
          </p:cNvPr>
          <p:cNvSpPr txBox="1"/>
          <p:nvPr/>
        </p:nvSpPr>
        <p:spPr>
          <a:xfrm>
            <a:off x="4953000" y="6629400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두 그림에서 생각의 차이가 나타나는 이유는 무엇인가요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B68109A-20AE-35F0-BE08-496113650B0C}"/>
              </a:ext>
            </a:extLst>
          </p:cNvPr>
          <p:cNvSpPr/>
          <p:nvPr/>
        </p:nvSpPr>
        <p:spPr>
          <a:xfrm>
            <a:off x="4952999" y="10270398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628D-7585-803A-F110-D3711FE653E1}"/>
              </a:ext>
            </a:extLst>
          </p:cNvPr>
          <p:cNvSpPr txBox="1"/>
          <p:nvPr/>
        </p:nvSpPr>
        <p:spPr>
          <a:xfrm>
            <a:off x="4953000" y="9455288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맡은 일에 최선을 다하기 위해서는 어떤 태도를 가져야 할까요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698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4047A-D4FD-106A-EF2C-784F3E84C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895A8E-EA43-612F-E2A1-4AD471B0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00CED8F-86F8-FEBD-5073-12BB34F5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178D1D-1E6B-D041-87F7-826DEB83D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016AC4A-F520-0439-2AD9-EA3978673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40CE5F7-701D-5D3F-B687-06D8E8BBA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E3D7E2F-EB96-95DA-2689-AFD5F3203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53491E4-9454-2B59-2D09-F06CFFF2BEC6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1771099-CC7B-4373-247E-6C5FE5B9A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F03C8AF-4120-7DEF-4058-380D530AC36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50C237F-991A-AE3D-2172-D2803B676C4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만화를 보고 각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5D13736-AAA0-15D3-7284-106125A662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1F77402-ACFB-C12B-D93A-B1E3F366909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04E2FF8-CF89-4F25-65F2-6DF6FD503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B959D74-315B-6238-C1E7-46488F7DD074}"/>
              </a:ext>
            </a:extLst>
          </p:cNvPr>
          <p:cNvSpPr/>
          <p:nvPr/>
        </p:nvSpPr>
        <p:spPr>
          <a:xfrm>
            <a:off x="4952999" y="7444510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FEB17-2129-8A83-8F45-615865910690}"/>
              </a:ext>
            </a:extLst>
          </p:cNvPr>
          <p:cNvSpPr txBox="1"/>
          <p:nvPr/>
        </p:nvSpPr>
        <p:spPr>
          <a:xfrm>
            <a:off x="4953000" y="6629400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두 그림에서 생각의 차이가 나타나는 이유는 무엇인가요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196244-215F-FDC1-3CED-E6F7C01E1300}"/>
              </a:ext>
            </a:extLst>
          </p:cNvPr>
          <p:cNvSpPr/>
          <p:nvPr/>
        </p:nvSpPr>
        <p:spPr>
          <a:xfrm>
            <a:off x="4952999" y="10270398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1BB0D-2DF5-9881-0CC7-CB5EC34B16F7}"/>
              </a:ext>
            </a:extLst>
          </p:cNvPr>
          <p:cNvSpPr txBox="1"/>
          <p:nvPr/>
        </p:nvSpPr>
        <p:spPr>
          <a:xfrm>
            <a:off x="4953000" y="9455288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맡은 일에 최선을 다하기 위해서는 어떤 태도를 가져야 할까요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86F56-E51A-3998-80E3-93C9BA2338CD}"/>
              </a:ext>
            </a:extLst>
          </p:cNvPr>
          <p:cNvSpPr txBox="1"/>
          <p:nvPr/>
        </p:nvSpPr>
        <p:spPr>
          <a:xfrm>
            <a:off x="5390245" y="7892556"/>
            <a:ext cx="13077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일할 때 마음가짐이 다르기 때문이다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F1E9B5-53A8-69FD-907A-059BE1C53EDA}"/>
              </a:ext>
            </a:extLst>
          </p:cNvPr>
          <p:cNvSpPr txBox="1"/>
          <p:nvPr/>
        </p:nvSpPr>
        <p:spPr>
          <a:xfrm>
            <a:off x="5390245" y="10702882"/>
            <a:ext cx="13077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맡은 일이 힘들어도 끝까지 해내려는 굳은 의지가 필요하다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148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F8580-2FD3-7A79-DFB3-62343243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DCE0E4-7683-B939-0827-167C5D39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2F804D-3DDC-7A74-51C5-159A35ED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4696E06-A521-454C-8A3C-A8BB040C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45CB3B3-A834-398A-515F-54FAAFAE2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131DB46-4EDC-2C97-8ED2-90F5DA87E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4A3A2F5-E142-80EA-2E2A-AEC8261DC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8A94A87-746E-8FED-5A9B-5A8DF11E4FAC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42C04F8-7C38-F27A-5F1C-86AE482F2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857A869-3872-6D32-E898-6FD86EA64A5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F7915B-0994-ADE7-50E6-5B540D32C5E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역할 중 한 가지를 골라 최선을 다하고 있는 모습을 그리고 다짐을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F4F9277-30CD-456E-F066-9B1BAB3FC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3C3BF4A-B36A-7390-28FC-7DBE7AB5D8B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D48799-55C2-5879-3569-F4099D3D622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E41D5C1-BB3A-BE0F-053B-DFEB58FA6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164" y="6477000"/>
            <a:ext cx="15966128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BB8B8-0CD9-1B40-2937-D1F9948B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69DB094-7981-A871-0A94-88DA7596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8526FD-14CE-32F2-D04E-25ECC0C7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63242C3-8719-B32E-B3F3-10DB1E4DC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F7F9A4-98F9-D49B-5123-490C32CBC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F22EB-E1BE-631F-CFF4-32E204CFC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D2241B2-C30F-C856-2E51-8A9A9026D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8B7D61D-D678-A425-7569-C90A443FCF0F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6497377-658B-EC7B-D97F-CF951F5D8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86E21A5-D95F-B5DC-368E-224C4F48A4C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C579F2-3CF2-5465-61DD-D6B18E7721AE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역할 중 한 가지를 골라 최선을 다하고 있는 모습을 그리고 다짐을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F802990-901E-FD51-9E79-05F15CB9B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29453DA-F508-18E0-8E3A-00F14F7CB9A2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D39621-308F-3A0D-801D-DBDD16A03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4F67204-741A-B140-FA7E-BBA80A8F4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3164" y="6477000"/>
            <a:ext cx="15966128" cy="58015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EB0FBA7-C661-D627-9A90-1B582F3EFF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134" r="9225" b="3125"/>
          <a:stretch>
            <a:fillRect/>
          </a:stretch>
        </p:blipFill>
        <p:spPr>
          <a:xfrm>
            <a:off x="9121889" y="7712324"/>
            <a:ext cx="6140222" cy="36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F52E7-BD67-0FA1-380B-E573B0919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4D5CB1D-772E-AEC6-97F6-22289A41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1F5E14D-015E-1A00-6857-EE502C5F7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27AA581-C1BA-5DE6-1BB7-92C287E8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A4348FE-9BE4-0210-6B8E-5E6A4044C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DDC58DF-9159-DC20-5DD7-12C78A5C6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F3CD42B-A8D0-ACDE-1717-A44E0EB21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43587E6-995E-D15B-D2C5-70441EB585F9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5485CC2-1B7C-CE10-64A9-F4BB19E5C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45D0F5A-ADE0-9BB9-B209-7D67BEE717B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1B080D-E145-3225-CF53-0C91D91757D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역할 중 한 가지를 골라 최선을 다하고 있는 모습을 그리고 다짐을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D8C1058-30D8-FDF3-9E72-B05C79D2E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C265728-14F8-2B5D-D010-E3E6BD1675A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4BCE7E-7565-6B6C-09D9-2D5DDBC76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AA50030-FA20-9C02-5159-6E2F83FF0F4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5730" y="7050830"/>
            <a:ext cx="15172540" cy="34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723799-8FCC-29C6-47C9-332BADCA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F38AE9-44EC-854C-6D8C-CC5954E3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784E4F7-56D3-2199-8B7A-C91BED44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C6148D7-7136-AA66-BAF8-4A68A78C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A6B79B0-5D30-1DA9-F617-287BF1A6F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C006D62-88FB-EF82-D40A-66AA1837F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9B20CC8-68D6-6EE5-DE0F-535A9D549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9DC3B52-C9A0-52DE-B59C-51AA6C8E9973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7B2BA43-FA3C-F155-FFF1-BB1E82138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13F34B7-D817-5F2D-C9A3-F70353D317D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751CC03-261C-C52F-770A-900422EB576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역할 중 한 가지를 골라 최선을 다하고 있는 모습을 그리고 다짐을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DA5696A-9150-419D-44C7-B33B7255E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18B70F4-922B-7755-97D3-9221D1A04B2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8FB8C1-549D-2CC1-57A8-F4982F7B5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BD39DA-9F17-B36D-EAF2-71A60BE55A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5730" y="7050830"/>
            <a:ext cx="15172540" cy="3409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F073DF-E5FD-C0F1-23AB-D1E50F4B2470}"/>
              </a:ext>
            </a:extLst>
          </p:cNvPr>
          <p:cNvSpPr txBox="1"/>
          <p:nvPr/>
        </p:nvSpPr>
        <p:spPr>
          <a:xfrm>
            <a:off x="9343336" y="7516334"/>
            <a:ext cx="85636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건강을 위해 정해진 시간만큼 꾸준히 운동하는 일</a:t>
            </a:r>
            <a:endParaRPr lang="en-US" altLang="ko-KR" sz="34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3A5F89-C5B8-92E1-93CD-20F02FD40EB1}"/>
              </a:ext>
            </a:extLst>
          </p:cNvPr>
          <p:cNvSpPr txBox="1"/>
          <p:nvPr/>
        </p:nvSpPr>
        <p:spPr>
          <a:xfrm>
            <a:off x="11364207" y="8336712"/>
            <a:ext cx="74571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매일 방과 후에</a:t>
            </a:r>
            <a:endParaRPr lang="en-US" altLang="ko-KR" sz="34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29B76-B3B2-006F-393B-5576911C15DC}"/>
              </a:ext>
            </a:extLst>
          </p:cNvPr>
          <p:cNvSpPr txBox="1"/>
          <p:nvPr/>
        </p:nvSpPr>
        <p:spPr>
          <a:xfrm>
            <a:off x="5796403" y="9157090"/>
            <a:ext cx="1192893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줄넘기를 </a:t>
            </a:r>
            <a:r>
              <a:rPr lang="en-US" altLang="ko-KR" sz="3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50</a:t>
            </a:r>
            <a:r>
              <a:rPr lang="ko-KR" altLang="en-US" sz="34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개씩 하고 걷기 운동을 열심히 하는 것</a:t>
            </a:r>
            <a:endParaRPr lang="en-US" altLang="ko-KR" sz="34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28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160404" y="4686058"/>
            <a:ext cx="11594196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맡은 역할에 최선을 다하는 태도의 중요성을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맡은 역할에 최선을 다하는 태도의 중요성을 알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글을 읽고 카네기가 비서를 후계자로 발표한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C745A18-C230-E40C-F0C5-ED4B0F11C2A8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EDFDD-B6FC-5B2E-ED0D-3A2172A68004}"/>
              </a:ext>
            </a:extLst>
          </p:cNvPr>
          <p:cNvSpPr txBox="1"/>
          <p:nvPr/>
        </p:nvSpPr>
        <p:spPr>
          <a:xfrm>
            <a:off x="5715000" y="7127668"/>
            <a:ext cx="12877800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기업인 겸 자선사업가인 카네기가 은퇴를 앞두고 자신의 후계자를 발표하는 자리를 마련했습니다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과연 어떤 사람이 카네기의 막대한 부와 명예를 이어받아 회사를 경영하게 될지 전 세계의 이목이 집중됐습니다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주인공은 바로 카네기의 비서였습니다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의외의 인물이 후계자로 임명되자 모두가 깜짝 놀랐습니다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비서는 초등학교만 졸업하였고 회사 일용직 청소부로 일을 시작하였기 때문입니다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곧이어 카네기는 자신의 비서를 후계자로 지명한 이유를 발표했습니다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5938325-9889-7879-D2B5-6AF11FCF0FE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568" t="4008" r="2225" b="5709"/>
          <a:stretch>
            <a:fillRect/>
          </a:stretch>
        </p:blipFill>
        <p:spPr>
          <a:xfrm rot="441877">
            <a:off x="18976761" y="8222518"/>
            <a:ext cx="3052343" cy="35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D1F5C-294E-2C71-A467-59278595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EB33D1-4928-9DC1-6CD4-FB0DB5C3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3EF2E94-F5BA-5AD1-C4CF-4282FC164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107FEC1-DA4E-BB1B-E723-123AB5D17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DE360CD-118E-5881-813B-CF80235995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AB71D56-784B-6A54-8C02-04F442A20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A5D578E-F185-DF94-6651-32CCE7321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F4789C6-AE23-FCB4-8AA8-B562E9754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A32ABF6-EEA1-22EA-2740-BF3A915724FB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1FF09A1-3146-FF12-8C1B-FE8179FC33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BCE07DB-07B0-3749-7BB9-76B8B21845F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8061F3-AF31-7257-1354-771817D10FE3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글을 읽고 카네기가 비서를 후계자로 발표한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9F04CCF-6049-27C5-E8BC-5DE160168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727ED1C-0090-7DBD-50F6-D29F7DEBC40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51BE0B3-1CBD-02CB-D8D0-4DD0DB1F089F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43603-CC3D-F85C-0046-02867E5A6753}"/>
              </a:ext>
            </a:extLst>
          </p:cNvPr>
          <p:cNvSpPr txBox="1"/>
          <p:nvPr/>
        </p:nvSpPr>
        <p:spPr>
          <a:xfrm>
            <a:off x="5715000" y="7127668"/>
            <a:ext cx="12877800" cy="4302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“그는 내가 유일하게 이름을 알고 있는 청소부였네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정원을 청소하라고 하면 항상 그 주변까지 자발적으로 즐겁게 웃으며 청소했지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비서 일을 할 때는 내 일거수일투족을 공부하며 기록하더군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 시간이 끝났어도 내가 퇴근을 하기 전에는 당연하듯 주인처럼 자리를 지켰지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좋은 대학을 나온 유능한 사람은 매년 수만 명씩 나오지만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이런 성실성과 책임감을 가지고 최선을 다하는 사람은 좀처럼 나타나지 않는 법이거든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9DC26-9670-2156-4B06-A0D5EF7E8F5F}"/>
              </a:ext>
            </a:extLst>
          </p:cNvPr>
          <p:cNvSpPr txBox="1"/>
          <p:nvPr/>
        </p:nvSpPr>
        <p:spPr>
          <a:xfrm>
            <a:off x="10515600" y="11194788"/>
            <a:ext cx="7987547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spc="-1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신경직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「꼭 필요한 성공예화」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국민일보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2009</a:t>
            </a:r>
            <a:endParaRPr lang="ko-KR" altLang="en-US" sz="24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654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9F4AA-56C3-4211-0791-B42DB101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1F69835-66D6-B2B3-9B6C-2AD8C9A9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C297A3-D1CF-7AAB-A635-49C9C8D2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EC26559-C1C9-68F8-2524-43C38DBC8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CCADA13-06B8-31DA-33F0-C2A13C53FB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C0F03D9-8E75-686E-FB72-ABBC4EA64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84AD347-190A-BD19-6998-983B9145C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B3B8223-33F6-0C69-0631-D8B099D43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CFA8586-AECF-A228-393D-8AECE54FA4AC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BD78BE7-359D-A4ED-8CC2-ABDE18F7B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D893508-6D95-4E7A-4DB7-2D6AAC9C157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8B3B50-8041-55E1-A4FA-CDABFF085FE5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글을 읽고 카네기가 비서를 후계자로 발표한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655CBA3-7DFF-E4D8-46EC-9E7B9915E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39721EF-A57B-94C4-2023-28648D2BE0C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47796B-324D-53B7-9BB3-F46AF55114D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0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B733A-EC87-6241-F46C-6101A8E4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45B856-8CD3-E15C-8654-8C3DB25B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CC93C0A-FB26-556D-149B-3C56C8AD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68A95C0-1874-3266-68D2-E01D4EAB0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6D306CE-0896-0168-173B-5998331F0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1617F35-7E4B-6CB8-BE96-456C1F648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5C7611-8660-CF9B-9D12-F72D85B2A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8EDB7CC-3A6F-72B0-9941-70C0E99BD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A278F97-9026-06E5-E810-42FD78DD16BA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80EF758-83F8-8F64-4F70-4F13F4072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B0DF912-EE36-696C-CC27-C21C3450560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A04E0E3-5F23-5504-9CE0-F94E73E55F89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글을 읽고 카네기가 비서를 후계자로 발표한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4C3CD84-1846-F9C4-AA13-FB4AC2331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7E762F5-1E53-9442-CBB9-0BF429B8482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AABAFEE-AC4F-1824-3E15-F079F43D819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2EC496-5E16-ECE4-9A81-BEB285DC5596}"/>
              </a:ext>
            </a:extLst>
          </p:cNvPr>
          <p:cNvSpPr txBox="1"/>
          <p:nvPr/>
        </p:nvSpPr>
        <p:spPr>
          <a:xfrm>
            <a:off x="5403283" y="7500878"/>
            <a:ext cx="134181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카네기는 비서가 청소부였을 때 항상 자발적으로 즐겁게 웃으며 일하고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비서 일을 할 때에도 카네기의 일거수일투족을 공부하며 기록하고 업무 시간이 끝나도 카네기가 퇴근하기 전까지 주인처럼 자리를 지키는 모습을 보고 자신의 비서가 성실성과 책임감을 바탕으로 최선을 다하는 사람이라고 생각하였기 때문이다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9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7BC6F-49A5-6C9C-93DB-BDD41E7A5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4574D2F-85D9-8755-471F-E0A641C4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FAA2370-3212-DA92-8B44-A01C8842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862CD13-FF73-7E5E-021B-0A0AF2D33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CDE2656-C5D5-EE19-2440-AC5EB58C00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E117782-8C2B-6A28-1E06-D0403C2FC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AF23291-0B7C-5A94-2E72-B03603C23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B474132-8F01-5B90-E50B-793EE9F61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6358A6-531C-654C-D970-1A7B4E369AC4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16E4EEE-EA3A-5EFB-06CF-EC6EE55611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977167A-3C78-ACC1-5D74-83EB55C9DCE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6EFA87D-DEE9-C4E6-CFF3-C18F75D4C734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일을 할 때 어떤 태도가 필요한지 생각해 보고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88CE5C2-6E02-CE52-3067-23AAD1D3E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1A0AE859-BB22-9D82-6CCD-08C9ADE573A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F7EA04-57B0-A988-E355-757F1B30E3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668" y="7152795"/>
            <a:ext cx="15494191" cy="39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756E8-448D-AE48-34CF-762DB17C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A11F821-082A-ABFF-4579-318AE171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62DCE3E-2957-873A-C125-F4E8FC8D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EDEC6C2-D1AC-6F2B-EE9B-BDF599535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8BE9934-D596-AC89-8F55-F0C8BD03CD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5BDAB1-2581-BC50-8CD3-5230D2B8C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3A55CA5-1F70-3571-6087-A284CC295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0D95AAA-38C2-5E22-6436-F52F1D1D1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560BDD9-75D6-5911-D52C-DE2F71A420D2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통해 얻는 것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E36BD5B-F1F1-D10F-393A-8C1BC6761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692B51-C3C5-79CD-121F-895864D9312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38E4840-F6D0-52F2-CB0D-56A1D027745E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일을 할 때 어떤 태도가 필요한지 생각해 보고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 이유를 써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0340A8E-93B1-45A7-2019-437D380BB2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1EB8CC1-5276-5967-9C5E-01036131992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C3E4C0-73C5-153E-6E4E-0C2D0435391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668" y="7152795"/>
            <a:ext cx="15494191" cy="3910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C1431-F47A-B11D-71CC-3862BB9BDAE0}"/>
              </a:ext>
            </a:extLst>
          </p:cNvPr>
          <p:cNvSpPr txBox="1"/>
          <p:nvPr/>
        </p:nvSpPr>
        <p:spPr>
          <a:xfrm>
            <a:off x="5334002" y="8553271"/>
            <a:ext cx="5791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최선을 다하는 태도가 필요하다고 생각한다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569C0-1EEB-DE6D-314B-150F2C229761}"/>
              </a:ext>
            </a:extLst>
          </p:cNvPr>
          <p:cNvSpPr txBox="1"/>
          <p:nvPr/>
        </p:nvSpPr>
        <p:spPr>
          <a:xfrm>
            <a:off x="13133962" y="8099811"/>
            <a:ext cx="57911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최선을 다하는 태도는 자신의 일을 성공적으로 수행하는 바탕이 되고 일하는 보람을 느낄 수 있게 해주기 때문이다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89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최선을 위한 나의 다짐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만화를 보고 각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35D2F0F-5626-E5E8-8B97-A0FA2B29A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400800"/>
            <a:ext cx="13917967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609</Words>
  <Application>Microsoft Office PowerPoint</Application>
  <PresentationFormat>사용자 지정</PresentationFormat>
  <Paragraphs>77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Tilt Warp Regular</vt:lpstr>
      <vt:lpstr>Calibri</vt:lpstr>
      <vt:lpstr>나눔고딕 ExtraBold</vt:lpstr>
      <vt:lpstr>한컴 말랑말랑 Bold</vt:lpstr>
      <vt:lpstr>Arial</vt:lpstr>
      <vt:lpstr>맑은 고딕</vt:lpstr>
      <vt:lpstr>나눔고딕</vt:lpstr>
      <vt:lpstr>나눔스퀘어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466</cp:revision>
  <dcterms:created xsi:type="dcterms:W3CDTF">2006-08-16T00:00:00Z</dcterms:created>
  <dcterms:modified xsi:type="dcterms:W3CDTF">2026-04-21T08:34:27Z</dcterms:modified>
</cp:coreProperties>
</file>