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0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262" r:id="rId12"/>
  </p:sldIdLst>
  <p:sldSz cx="24384000" cy="13716000"/>
  <p:notesSz cx="6858000" cy="9144000"/>
  <p:embeddedFontLst>
    <p:embeddedFont>
      <p:font typeface="Tilt Warp Regular" panose="020B0600000101010101" charset="0"/>
      <p:regular r:id="rId13"/>
    </p:embeddedFont>
    <p:embeddedFont>
      <p:font typeface="나눔고딕" panose="020D0604000000000000" pitchFamily="50" charset="-127"/>
      <p:regular r:id="rId14"/>
      <p:bold r:id="rId15"/>
    </p:embeddedFont>
    <p:embeddedFont>
      <p:font typeface="나눔고딕 ExtraBold" panose="020D0904000000000000" pitchFamily="50" charset="-127"/>
      <p:bold r:id="rId16"/>
    </p:embeddedFont>
    <p:embeddedFont>
      <p:font typeface="나눔스퀘어 ExtraBold" panose="020B0600000101010101" pitchFamily="50" charset="-127"/>
      <p:bold r:id="rId17"/>
    </p:embeddedFont>
    <p:embeddedFont>
      <p:font typeface="한컴 말랑말랑 Bold" panose="020F0803000000000000" pitchFamily="50" charset="-127"/>
      <p:bold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DF"/>
    <a:srgbClr val="FFFBF5"/>
    <a:srgbClr val="FFFFFF"/>
    <a:srgbClr val="F0EDE7"/>
    <a:srgbClr val="EAE7E0"/>
    <a:srgbClr val="F9F7D1"/>
    <a:srgbClr val="FFED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7" autoAdjust="0"/>
  </p:normalViewPr>
  <p:slideViewPr>
    <p:cSldViewPr>
      <p:cViewPr varScale="1">
        <p:scale>
          <a:sx n="39" d="100"/>
          <a:sy n="39" d="100"/>
        </p:scale>
        <p:origin x="78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6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6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6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6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D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333500"/>
            <a:ext cx="21488400" cy="110490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89800" y="8331200"/>
            <a:ext cx="5638800" cy="47244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03200" y="3441700"/>
            <a:ext cx="4737100" cy="40005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600000">
            <a:off x="3136900" y="10325100"/>
            <a:ext cx="4864100" cy="3543300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900" y="8559800"/>
            <a:ext cx="1422400" cy="10033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3780000">
            <a:off x="22225000" y="6858000"/>
            <a:ext cx="1651000" cy="1168400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98800" y="787400"/>
            <a:ext cx="1600200" cy="19050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0">
            <a:alphaModFix amt="30000"/>
          </a:blip>
          <a:stretch>
            <a:fillRect/>
          </a:stretch>
        </p:blipFill>
        <p:spPr>
          <a:xfrm>
            <a:off x="3568700" y="8331200"/>
            <a:ext cx="17233900" cy="50800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717800" y="10579100"/>
            <a:ext cx="698500" cy="736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463000" y="5842000"/>
            <a:ext cx="698500" cy="736600"/>
          </a:xfrm>
          <a:prstGeom prst="rect">
            <a:avLst/>
          </a:prstGeom>
        </p:spPr>
      </p:pic>
      <p:sp>
        <p:nvSpPr>
          <p:cNvPr id="13" name="TextBox 13"/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b="0" i="0" u="none" strike="noStrike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직업의 이해와 진로 디자인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842000" y="4025900"/>
            <a:ext cx="12725400" cy="1689100"/>
          </a:xfrm>
          <a:prstGeom prst="rect">
            <a:avLst/>
          </a:prstGeom>
        </p:spPr>
        <p:txBody>
          <a:bodyPr lIns="0" tIns="186262" rIns="0" bIns="186262" rtlCol="0" anchor="ctr"/>
          <a:lstStyle/>
          <a:p>
            <a:pPr lvl="0" algn="ctr">
              <a:lnSpc>
                <a:spcPct val="83000"/>
              </a:lnSpc>
            </a:pPr>
            <a:endParaRPr lang="en-US" sz="7333" b="0" i="0" u="none" strike="noStrike" cap="all" spc="-200" dirty="0">
              <a:solidFill>
                <a:srgbClr val="67635F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Martel Sans Regular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4102100" y="4838700"/>
            <a:ext cx="16764000" cy="2844800"/>
          </a:xfrm>
          <a:prstGeom prst="rect">
            <a:avLst/>
          </a:prstGeom>
        </p:spPr>
        <p:txBody>
          <a:bodyPr lIns="0" tIns="203195" rIns="0" bIns="203195" rtlCol="0" anchor="ctr"/>
          <a:lstStyle/>
          <a:p>
            <a:pPr lvl="0" algn="ctr">
              <a:lnSpc>
                <a:spcPct val="99600"/>
              </a:lnSpc>
            </a:pPr>
            <a:r>
              <a:rPr lang="ko-KR" altLang="en-US" sz="13000" cap="all" spc="-2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Martel Sans ExtraBold"/>
              </a:rPr>
              <a:t>진로 인터뷰를 해요</a:t>
            </a:r>
            <a:endParaRPr lang="en-US" sz="13000" cap="all" spc="-2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Martel Sans Extra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3505200" y="9118600"/>
            <a:ext cx="17360900" cy="7620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en-US" altLang="ko-KR" sz="3199" b="0" i="0" u="none" strike="noStrike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Martel Sans Bold"/>
              </a:rPr>
              <a:t>16</a:t>
            </a:r>
            <a:r>
              <a:rPr lang="ko-KR" altLang="en-US" sz="3199" b="0" i="0" u="none" strike="noStrike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Martel Sans Bold"/>
              </a:rPr>
              <a:t>차시</a:t>
            </a:r>
            <a:endParaRPr lang="en-US" sz="3199" b="0" i="0" u="none" strike="noStrike" cap="all" spc="-1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Martel Sans Regula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BF4130-DF80-51B7-EB1F-BE865FEFC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7979D89-F1FA-C820-0EA5-9EAB9D0F9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A451BBD2-2D9B-9AA7-5D38-AF38B43E18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69A20F24-56FE-A7A1-7D99-2B833C888A5D}"/>
              </a:ext>
            </a:extLst>
          </p:cNvPr>
          <p:cNvSpPr txBox="1"/>
          <p:nvPr/>
        </p:nvSpPr>
        <p:spPr>
          <a:xfrm>
            <a:off x="5262233" y="4975267"/>
            <a:ext cx="12801805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2050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시사 주간지 타임지에서 선정하는 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올해의 가장 영향력 있는 인물 </a:t>
            </a:r>
            <a:r>
              <a:rPr lang="en-US" altLang="ko-KR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100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 내가 선정되었습니다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타임지와의 인터뷰 내용을 완성해 봅시다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0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C0C2C55A-3673-3245-CEE9-FFCC3E4B8D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60AC01FB-DEF1-D2A1-C9F5-EE2ACAF420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4565CC77-7197-6CDE-A12F-EB69DF497A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CC5B0898-BD8A-9D15-330A-9E1CC18573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CA3F830E-B3C6-2271-E7F6-B8E0DBFF90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613013B6-BBAB-F825-90EF-B1B3419E108D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 err="1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생생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 톡톡 진로 인터뷰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229A8ADA-4B75-301C-9A34-33A5D827C1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1F5FD8A3-24DD-7F7F-0C48-9829049C0CE3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E4CF47-9025-83D7-9464-67802944B6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05A93841-E950-DE2E-9220-51079E8DD951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0AEC7F66-5A32-75CA-BF15-081B505FEB2C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t="50000"/>
          <a:stretch>
            <a:fillRect/>
          </a:stretch>
        </p:blipFill>
        <p:spPr>
          <a:xfrm>
            <a:off x="5174287" y="7224884"/>
            <a:ext cx="12977696" cy="43347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60E8120-7F75-0513-CBA4-26C26E5A1A23}"/>
              </a:ext>
            </a:extLst>
          </p:cNvPr>
          <p:cNvSpPr txBox="1"/>
          <p:nvPr/>
        </p:nvSpPr>
        <p:spPr>
          <a:xfrm>
            <a:off x="5915160" y="8420007"/>
            <a:ext cx="11795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큰 사랑에 보답하기 위해 더 재미있는 작품을 열심히 기획 중입니다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8CB228-D7B8-5909-C42B-B3359D7A1DB0}"/>
              </a:ext>
            </a:extLst>
          </p:cNvPr>
          <p:cNvSpPr txBox="1"/>
          <p:nvPr/>
        </p:nvSpPr>
        <p:spPr>
          <a:xfrm>
            <a:off x="5911040" y="10196883"/>
            <a:ext cx="121529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자신의 꿈을 이루기 위해 열심히 노력하세요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포기하고 싶은 순간이 오더라도 절대 포기하기 말고 묵묵히 자신의 길을 걸어가세요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여러분의 꿈은 이루어질 거예요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950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D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506" y="933450"/>
            <a:ext cx="22313900" cy="118491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16273" y="5815558"/>
            <a:ext cx="711200" cy="7620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17773" y="3847058"/>
            <a:ext cx="1117600" cy="13335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1560000">
            <a:off x="19540173" y="6755358"/>
            <a:ext cx="1193800" cy="850900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7531" y="5815558"/>
            <a:ext cx="711200" cy="762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9631" y="3847058"/>
            <a:ext cx="1117600" cy="1333500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560000">
            <a:off x="3181031" y="6755358"/>
            <a:ext cx="1193800" cy="8509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55152" y="4156682"/>
            <a:ext cx="12204700" cy="4606318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6395035" y="4686058"/>
            <a:ext cx="11186003" cy="343535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 defTabSz="457200">
              <a:defRPr/>
            </a:pPr>
            <a:r>
              <a:rPr lang="ko-KR" altLang="en-US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나의 미래 모습을 구체적으로 상상해 보며 인터뷰 내용을 작성할 수 있었나요</a:t>
            </a:r>
            <a:r>
              <a:rPr lang="en-US" altLang="ko-KR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  <a:endParaRPr lang="en-US" sz="7000" cap="all" spc="-1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1409700" y="10502900"/>
            <a:ext cx="5664200" cy="4787900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-600000">
            <a:off x="3289300" y="11379200"/>
            <a:ext cx="5600700" cy="4076700"/>
          </a:xfrm>
          <a:prstGeom prst="rect">
            <a:avLst/>
          </a:prstGeom>
        </p:spPr>
      </p:pic>
      <p:pic>
        <p:nvPicPr>
          <p:cNvPr id="21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129500" y="10502900"/>
            <a:ext cx="5664200" cy="4787900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600000">
            <a:off x="15506700" y="11379200"/>
            <a:ext cx="5600700" cy="4076700"/>
          </a:xfrm>
          <a:prstGeom prst="rect">
            <a:avLst/>
          </a:prstGeom>
        </p:spPr>
      </p:pic>
      <p:sp>
        <p:nvSpPr>
          <p:cNvPr id="26" name="TextBox 26"/>
          <p:cNvSpPr txBox="1"/>
          <p:nvPr/>
        </p:nvSpPr>
        <p:spPr>
          <a:xfrm>
            <a:off x="16814800" y="9474200"/>
            <a:ext cx="6350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lvl="0" algn="ctr">
              <a:lnSpc>
                <a:spcPct val="99600"/>
              </a:lnSpc>
            </a:pPr>
            <a:r>
              <a:rPr lang="en-US" sz="2933" b="0" i="0" u="none" strike="noStrike" cap="all">
                <a:solidFill>
                  <a:srgbClr val="FFFFFF"/>
                </a:solidFill>
                <a:latin typeface="Tilt Warp Regular"/>
                <a:ea typeface="Tilt Warp Regular"/>
                <a:cs typeface="Tilt Warp Regular"/>
              </a:rPr>
              <a:t>c</a:t>
            </a: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CBA5CF13-B779-FEEA-DBF0-93D9DB955422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927100"/>
            <a:ext cx="22313900" cy="118491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600000">
            <a:off x="-800100" y="10109200"/>
            <a:ext cx="5753100" cy="4191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7200" y="8597900"/>
            <a:ext cx="698500" cy="7366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0400" y="7099300"/>
            <a:ext cx="1422400" cy="10033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1600" y="5458278"/>
            <a:ext cx="17500600" cy="3533321"/>
          </a:xfrm>
          <a:prstGeom prst="rect">
            <a:avLst/>
          </a:prstGeom>
        </p:spPr>
      </p:pic>
      <p:sp>
        <p:nvSpPr>
          <p:cNvPr id="11" name="TextBox 11"/>
          <p:cNvSpPr txBox="1"/>
          <p:nvPr/>
        </p:nvSpPr>
        <p:spPr>
          <a:xfrm>
            <a:off x="4572000" y="5661480"/>
            <a:ext cx="15900400" cy="293642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 defTabSz="457200">
              <a:defRPr/>
            </a:pPr>
            <a:r>
              <a:rPr lang="ko-KR" altLang="en-US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나의 미래 모습을 구체적으로 상상해 보며 </a:t>
            </a:r>
            <a:endParaRPr lang="en-US" altLang="ko-KR" sz="7000" cap="all" spc="-1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lvl="0" algn="ctr" defTabSz="457200">
              <a:defRPr/>
            </a:pPr>
            <a:r>
              <a:rPr lang="ko-KR" altLang="en-US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인터뷰 내용을 작성할 수 있다</a:t>
            </a:r>
            <a:r>
              <a:rPr lang="en-US" altLang="ko-KR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368800" y="9664700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lvl="0" algn="ctr">
              <a:lnSpc>
                <a:spcPct val="99600"/>
              </a:lnSpc>
            </a:pPr>
            <a:endParaRPr lang="en-US" sz="2933" b="0" i="0" u="none" strike="noStrike" cap="all" dirty="0">
              <a:solidFill>
                <a:srgbClr val="FFFFFF"/>
              </a:solidFill>
              <a:latin typeface="Tilt Warp Regular"/>
              <a:ea typeface="Tilt Warp Regular"/>
              <a:cs typeface="Tilt Warp Regular"/>
            </a:endParaRPr>
          </a:p>
        </p:txBody>
      </p:sp>
      <p:pic>
        <p:nvPicPr>
          <p:cNvPr id="38" name="Picture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85300" y="2489200"/>
            <a:ext cx="698500" cy="736600"/>
          </a:xfrm>
          <a:prstGeom prst="rect">
            <a:avLst/>
          </a:prstGeom>
        </p:spPr>
      </p:pic>
      <p:pic>
        <p:nvPicPr>
          <p:cNvPr id="39" name="Picture 3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3780000">
            <a:off x="22631400" y="3378200"/>
            <a:ext cx="1384300" cy="977900"/>
          </a:xfrm>
          <a:prstGeom prst="rect">
            <a:avLst/>
          </a:prstGeom>
        </p:spPr>
      </p:pic>
      <p:sp>
        <p:nvSpPr>
          <p:cNvPr id="40" name="TextBox 40"/>
          <p:cNvSpPr txBox="1"/>
          <p:nvPr/>
        </p:nvSpPr>
        <p:spPr>
          <a:xfrm>
            <a:off x="13563600" y="9664700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lvl="0" algn="ctr">
              <a:lnSpc>
                <a:spcPct val="99600"/>
              </a:lnSpc>
            </a:pPr>
            <a:r>
              <a:rPr lang="en-US" sz="2933" b="0" i="0" u="none" strike="noStrike" cap="all">
                <a:solidFill>
                  <a:srgbClr val="FFFFFF"/>
                </a:solidFill>
                <a:latin typeface="Tilt Warp Regular"/>
                <a:ea typeface="Tilt Warp Regular"/>
                <a:cs typeface="Tilt Warp Regular"/>
              </a:rPr>
              <a:t>8</a:t>
            </a:r>
          </a:p>
        </p:txBody>
      </p:sp>
      <p:pic>
        <p:nvPicPr>
          <p:cNvPr id="52" name="Picture 10">
            <a:extLst>
              <a:ext uri="{FF2B5EF4-FFF2-40B4-BE49-F238E27FC236}">
                <a16:creationId xmlns:a16="http://schemas.microsoft.com/office/drawing/2014/main" id="{12F895CA-31B0-3845-A294-61B0BCADD6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11600" y="2817368"/>
            <a:ext cx="3429000" cy="1104900"/>
          </a:xfrm>
          <a:prstGeom prst="rect">
            <a:avLst/>
          </a:prstGeom>
        </p:spPr>
      </p:pic>
      <p:sp>
        <p:nvSpPr>
          <p:cNvPr id="45" name="TextBox 7">
            <a:extLst>
              <a:ext uri="{FF2B5EF4-FFF2-40B4-BE49-F238E27FC236}">
                <a16:creationId xmlns:a16="http://schemas.microsoft.com/office/drawing/2014/main" id="{D8AFB3F3-EB86-240D-8ADB-1A8F21136447}"/>
              </a:ext>
            </a:extLst>
          </p:cNvPr>
          <p:cNvSpPr txBox="1"/>
          <p:nvPr/>
        </p:nvSpPr>
        <p:spPr>
          <a:xfrm>
            <a:off x="4572000" y="3028461"/>
            <a:ext cx="2436586" cy="593367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>
              <a:lnSpc>
                <a:spcPct val="124499"/>
              </a:lnSpc>
            </a:pPr>
            <a:r>
              <a:rPr lang="ko-KR" altLang="en-US" sz="4000" b="0" i="0" u="none" strike="noStrike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학습 목표</a:t>
            </a:r>
            <a:endParaRPr lang="en-US" sz="4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1A68E3F9-DFC1-4FCD-AA97-E1E381CBF9F8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5262233" y="4975267"/>
            <a:ext cx="12801805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2050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시사 주간지 타임지에서 선정하는 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올해의 가장 영향력 있는 인물 </a:t>
            </a:r>
            <a:r>
              <a:rPr lang="en-US" altLang="ko-KR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100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 내가 선정되었습니다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타임지와의 인터뷰 내용을 완성해 봅시다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0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/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 err="1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생생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 톡톡 진로 인터뷰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D8A08236-1B98-2962-FAEC-9DB9AA371A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A22A4F85-2271-7DA8-F997-535C431667CF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35A8A8A-11F3-DD73-666F-5C1BE7313C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5CE131C9-C9C3-A973-FC9C-50827B2C1F18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F0650FE5-4E4B-C023-85F1-9670F9AC2966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3704" b="35826"/>
          <a:stretch>
            <a:fillRect/>
          </a:stretch>
        </p:blipFill>
        <p:spPr>
          <a:xfrm>
            <a:off x="6512055" y="6294169"/>
            <a:ext cx="11325418" cy="60660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794CD9-8B41-DF36-8517-B787E3148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47A4D562-5EA4-F08D-C103-4B2E27B259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4198272B-0C9D-A723-8662-43B453908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673C2C93-7C58-E8E8-7D4F-2E61AD8CD1E0}"/>
              </a:ext>
            </a:extLst>
          </p:cNvPr>
          <p:cNvSpPr txBox="1"/>
          <p:nvPr/>
        </p:nvSpPr>
        <p:spPr>
          <a:xfrm>
            <a:off x="5262233" y="4975267"/>
            <a:ext cx="12801805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2050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시사 주간지 타임지에서 선정하는 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올해의 가장 영향력 있는 인물 </a:t>
            </a:r>
            <a:r>
              <a:rPr lang="en-US" altLang="ko-KR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100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 내가 선정되었습니다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타임지와의 인터뷰 내용을 완성해 봅시다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0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C1D695FA-1DF1-E006-5102-EE6B4F2DEB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53406A0A-0CFA-937B-069F-8ED1C9AC45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55825BAB-FCB6-B184-8BE3-A92AC3159A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C0FD9965-6FDE-A92E-CBBE-29AD2D6952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6DBA8076-1F81-D788-7FAD-25E431B0D9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A03BDC0C-C00D-560C-6188-CB3B144BDFFF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 err="1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생생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 톡톡 진로 인터뷰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FF80A5A8-9E20-86CF-7562-187616158E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8C65A621-C8CB-63F4-4FBD-5C87912CF0E0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9E3B543-5B78-836E-BB4D-5303F2BFB6F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D5931BDE-E7BC-3118-40AB-70E0F55BBE55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A1CBDC5B-330F-37B3-A606-57B158E4B33D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3704" t="64174"/>
          <a:stretch>
            <a:fillRect/>
          </a:stretch>
        </p:blipFill>
        <p:spPr>
          <a:xfrm>
            <a:off x="4954814" y="7442451"/>
            <a:ext cx="14055262" cy="420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383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360D16-B1B8-8B43-45D4-25C10AD77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8C2105DB-635E-ABDA-0014-D563733AE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3234E38A-6A85-267C-7397-05A09CE582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40CF4755-23B0-7A20-E0BC-AD6E20EBD366}"/>
              </a:ext>
            </a:extLst>
          </p:cNvPr>
          <p:cNvSpPr txBox="1"/>
          <p:nvPr/>
        </p:nvSpPr>
        <p:spPr>
          <a:xfrm>
            <a:off x="5262233" y="4975267"/>
            <a:ext cx="12801805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2050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시사 주간지 타임지에서 선정하는 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올해의 가장 영향력 있는 인물 </a:t>
            </a:r>
            <a:r>
              <a:rPr lang="en-US" altLang="ko-KR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100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 내가 선정되었습니다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타임지와의 인터뷰 내용을 완성해 봅시다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0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1CD2045F-C01C-3180-908A-7321D47E34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3911FDCF-0431-AE54-FE88-7B97C5FADE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923129C9-048C-18FD-857D-AD2F9B380D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1554FE92-B8C9-35EA-4CB5-0A8B369CCB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80C1FABB-8410-0952-3326-6DEB63924CD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8D8D9172-F9D6-F632-209F-906E3CEA7C0A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 err="1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생생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 톡톡 진로 인터뷰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7E151F68-1F74-7DA6-7C3B-64B7B6A282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5CC7F258-507D-389C-15D4-4934C42D064B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B71AC67-15CB-6C1C-BE71-F06DBD59D2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BE280199-0C0B-27CC-46FB-C45A1C0770B6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494743CA-16E0-7A0C-AFBC-BF09B0010619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b="50000"/>
          <a:stretch>
            <a:fillRect/>
          </a:stretch>
        </p:blipFill>
        <p:spPr>
          <a:xfrm>
            <a:off x="5155630" y="7525702"/>
            <a:ext cx="12777714" cy="426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85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B118C7-04CC-7738-E076-5975D69BD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31001DE-D3FA-FC09-D9F1-283B4329D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E3088D18-83C0-D620-049B-150E8061C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EC5635C1-7788-3749-8962-19F3D9D3D559}"/>
              </a:ext>
            </a:extLst>
          </p:cNvPr>
          <p:cNvSpPr txBox="1"/>
          <p:nvPr/>
        </p:nvSpPr>
        <p:spPr>
          <a:xfrm>
            <a:off x="5262233" y="4975267"/>
            <a:ext cx="12801805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2050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시사 주간지 타임지에서 선정하는 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올해의 가장 영향력 있는 인물 </a:t>
            </a:r>
            <a:r>
              <a:rPr lang="en-US" altLang="ko-KR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100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 내가 선정되었습니다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타임지와의 인터뷰 내용을 완성해 봅시다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0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FFCF26DE-A37B-4D8B-897E-734BF078C4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3FB6EDD3-FABA-08EE-7E55-C10F094B18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E401633B-DAA7-1A7A-B6A3-4F5F023AED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B8B8CED1-A284-3123-AAAD-1D1E1614E1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3B52E884-33BF-1D5A-9B79-26049A83F9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1D81C654-7F7B-1A42-0458-80680851DF1C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 err="1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생생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 톡톡 진로 인터뷰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F681BECA-6519-1A25-FE81-A8D0BBA37E9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089182D3-3E91-6188-81F7-8B64ECA6F40E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3963899-65CB-2BC7-B653-331466F191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144D4D09-E3DF-0EE3-14D1-FB96C0755BE1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4833067C-0577-345A-9777-84014E3B192C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t="50000"/>
          <a:stretch>
            <a:fillRect/>
          </a:stretch>
        </p:blipFill>
        <p:spPr>
          <a:xfrm>
            <a:off x="5155630" y="7407440"/>
            <a:ext cx="11884600" cy="396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906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49F953-BFE5-5248-180D-4ABCF7D67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4DA7E449-158F-3C85-9D75-8B4F3013F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89F8D8A9-3BBF-B73E-2A61-714D31181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0CB75015-E85A-F57F-DA37-63364C4E6F5B}"/>
              </a:ext>
            </a:extLst>
          </p:cNvPr>
          <p:cNvSpPr txBox="1"/>
          <p:nvPr/>
        </p:nvSpPr>
        <p:spPr>
          <a:xfrm>
            <a:off x="5262233" y="4975267"/>
            <a:ext cx="12801805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2050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시사 주간지 타임지에서 선정하는 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올해의 가장 영향력 있는 인물 </a:t>
            </a:r>
            <a:r>
              <a:rPr lang="en-US" altLang="ko-KR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100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 내가 선정되었습니다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타임지와의 인터뷰 내용을 완성해 봅시다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0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7911A639-A771-84AE-950B-7EB9E2E32A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FC0ECDF0-A4E5-9341-71F0-310BA34CB7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7F52D864-5A60-B446-260E-25EB0BF0A7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85548156-10FC-61F9-081D-C3B3B68549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87338AF8-8222-ABB8-D547-5A327870F7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43E1D817-D824-4FCE-C3BE-EE53FC63CD04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 err="1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생생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 톡톡 진로 인터뷰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1FF91360-F6AE-00E9-6255-85AF93A444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E5F2DAB9-942C-33C4-0356-A20F8FA9A7EF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FF269EC-921D-554D-8C4C-C71B9025BD1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5491CDDF-4C3F-2242-5E4E-8DA66BA55A2A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0F8FAF9D-2D5E-87C7-1273-51A00D1D3948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3704" b="35826"/>
          <a:stretch>
            <a:fillRect/>
          </a:stretch>
        </p:blipFill>
        <p:spPr>
          <a:xfrm>
            <a:off x="6512055" y="6294169"/>
            <a:ext cx="11325418" cy="6066048"/>
          </a:xfrm>
          <a:prstGeom prst="rect">
            <a:avLst/>
          </a:prstGeom>
        </p:spPr>
      </p:pic>
      <p:sp>
        <p:nvSpPr>
          <p:cNvPr id="6" name="타원 5">
            <a:extLst>
              <a:ext uri="{FF2B5EF4-FFF2-40B4-BE49-F238E27FC236}">
                <a16:creationId xmlns:a16="http://schemas.microsoft.com/office/drawing/2014/main" id="{DE7B6F63-590C-2F6D-60D7-83DD5C44CD79}"/>
              </a:ext>
            </a:extLst>
          </p:cNvPr>
          <p:cNvSpPr/>
          <p:nvPr/>
        </p:nvSpPr>
        <p:spPr>
          <a:xfrm>
            <a:off x="15361791" y="10896600"/>
            <a:ext cx="1828800" cy="990600"/>
          </a:xfrm>
          <a:prstGeom prst="ellipse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71C9D5-396E-2D13-E09D-B30C21DC6C5D}"/>
              </a:ext>
            </a:extLst>
          </p:cNvPr>
          <p:cNvSpPr txBox="1"/>
          <p:nvPr/>
        </p:nvSpPr>
        <p:spPr>
          <a:xfrm>
            <a:off x="14605000" y="8613884"/>
            <a:ext cx="1282700" cy="555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이진선</a:t>
            </a:r>
            <a:endParaRPr lang="en-US" altLang="ko-KR" sz="3000" dirty="0">
              <a:solidFill>
                <a:srgbClr val="00B0F0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0624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F728E4-A207-ECE5-3761-446472DE2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7C9187B-066D-04F1-E627-5D080F75B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355CD8C8-D132-E02B-072D-EE3AF1F197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AD629ED6-97AB-454D-824E-67DCB9138516}"/>
              </a:ext>
            </a:extLst>
          </p:cNvPr>
          <p:cNvSpPr txBox="1"/>
          <p:nvPr/>
        </p:nvSpPr>
        <p:spPr>
          <a:xfrm>
            <a:off x="5262233" y="4975267"/>
            <a:ext cx="12801805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2050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시사 주간지 타임지에서 선정하는 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올해의 가장 영향력 있는 인물 </a:t>
            </a:r>
            <a:r>
              <a:rPr lang="en-US" altLang="ko-KR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100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 내가 선정되었습니다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타임지와의 인터뷰 내용을 완성해 봅시다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0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3A4038CD-09AC-CBB3-1CDE-CF28720DE8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F56035A7-A677-F608-D6AE-F89DAA3070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2E81901B-6F19-5AEF-219B-56DF4C3D2C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23A706FD-32D2-8C87-5252-3BD537DBEC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5572CEEF-3B44-E456-1137-06E65BD822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9B529DA2-596E-CE0F-0047-EEC514DCF0B7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 err="1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생생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 톡톡 진로 인터뷰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88CA5D17-5FE3-CB0D-C949-86D1536C86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90B12F54-3B67-C391-DCAC-12BB19B407DB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4153ECB-1582-9AD6-C2DB-69BD286E4B8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38510D24-3EF7-DA49-6A8A-C1DA9EFBA8F4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F1B0FB9C-FD4C-B721-45DD-4F8C487D337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3704" t="64174"/>
          <a:stretch>
            <a:fillRect/>
          </a:stretch>
        </p:blipFill>
        <p:spPr>
          <a:xfrm>
            <a:off x="4954814" y="7442451"/>
            <a:ext cx="14055262" cy="42027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E2B8CF-E72E-56EF-E8C6-2F1DFE7A00AD}"/>
              </a:ext>
            </a:extLst>
          </p:cNvPr>
          <p:cNvSpPr txBox="1"/>
          <p:nvPr/>
        </p:nvSpPr>
        <p:spPr>
          <a:xfrm>
            <a:off x="5956300" y="8893234"/>
            <a:ext cx="128651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저는 사람들이 재미있게 읽을 수 있는 책을 쓰고 싶은 작가입니다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52D65E-C49B-7057-3F70-43B68D36F3F6}"/>
              </a:ext>
            </a:extLst>
          </p:cNvPr>
          <p:cNvSpPr txBox="1"/>
          <p:nvPr/>
        </p:nvSpPr>
        <p:spPr>
          <a:xfrm>
            <a:off x="5923692" y="10901080"/>
            <a:ext cx="128651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책을 읽는 시간이 정말 즐겁고 행복하기 때문입니다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0157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C35789-A08B-D7CE-90DD-9541AC26C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95F69C89-982A-0927-A83F-66A32F733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18FC2680-BD81-AE5A-1DD6-82B0577E2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CA8515FF-907F-136D-018F-55CA26524B90}"/>
              </a:ext>
            </a:extLst>
          </p:cNvPr>
          <p:cNvSpPr txBox="1"/>
          <p:nvPr/>
        </p:nvSpPr>
        <p:spPr>
          <a:xfrm>
            <a:off x="5262233" y="4975267"/>
            <a:ext cx="12801805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2050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년 시사 주간지 타임지에서 선정하는 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올해의 가장 영향력 있는 인물 </a:t>
            </a:r>
            <a:r>
              <a:rPr lang="en-US" altLang="ko-KR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100</a:t>
            </a:r>
            <a:r>
              <a:rPr lang="ko-KR" altLang="en-US" sz="3000" dirty="0">
                <a:solidFill>
                  <a:srgbClr val="FF000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인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에 내가 선정되었습니다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타임지와의 인터뷰 내용을 완성해 봅시다</a:t>
            </a:r>
            <a:r>
              <a:rPr lang="en-US" altLang="ko-KR" sz="30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0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56751304-80A2-B564-2892-02E5FCDCD0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AA3CFF1E-0FE8-FE65-4454-CBF0B83DD1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482AA854-90C1-E01E-2D20-D2745F6DDC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760E19B7-9665-7A67-0F39-94070E371C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C87F8D6C-3683-DBC3-E8AE-0E03FD66B5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FDA4DAE1-A84E-D52E-85A1-812831777400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 err="1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생생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 톡톡 진로 인터뷰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10EBB2DE-784C-5FF3-9ACA-B51BE4838F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EEF07B33-ACC6-5093-93C8-ED7389164CFE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1E0A957-82E6-7653-5062-E15EFA4A067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7" name="TextBox 13">
            <a:extLst>
              <a:ext uri="{FF2B5EF4-FFF2-40B4-BE49-F238E27FC236}">
                <a16:creationId xmlns:a16="http://schemas.microsoft.com/office/drawing/2014/main" id="{CEAAD717-29CD-C780-0CE8-6E7E706A8852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000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진로 인터뷰를 해요</a:t>
            </a:r>
            <a:endParaRPr lang="en-US" sz="3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3AA541EA-73D2-45F5-23EB-D639CBF69B9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b="50000"/>
          <a:stretch>
            <a:fillRect/>
          </a:stretch>
        </p:blipFill>
        <p:spPr>
          <a:xfrm>
            <a:off x="5155630" y="7525702"/>
            <a:ext cx="12777714" cy="426796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80617B-85CC-D6D3-33D3-7CA072CC92B2}"/>
              </a:ext>
            </a:extLst>
          </p:cNvPr>
          <p:cNvSpPr txBox="1"/>
          <p:nvPr/>
        </p:nvSpPr>
        <p:spPr>
          <a:xfrm>
            <a:off x="5906922" y="8416266"/>
            <a:ext cx="11795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중간에 포기하고 싶은 적도 많았고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, </a:t>
            </a:r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재미있는 책을 쓰고 싶다는 순수한 목적을 잊어버릴 때도 있었습니다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8D5BC1-C9B4-7228-78B5-ADFA99488882}"/>
              </a:ext>
            </a:extLst>
          </p:cNvPr>
          <p:cNvSpPr txBox="1"/>
          <p:nvPr/>
        </p:nvSpPr>
        <p:spPr>
          <a:xfrm>
            <a:off x="5906922" y="10616255"/>
            <a:ext cx="11795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많은 사람들이 제 책을 통해 위로를 받으면 좋겠다는 생각으로 열심히 책을 </a:t>
            </a:r>
            <a:r>
              <a:rPr lang="ko-KR" altLang="en-US" sz="3000" dirty="0" err="1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썼어요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 </a:t>
            </a:r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그것이 비결인 것 같습니다</a:t>
            </a:r>
            <a:r>
              <a:rPr lang="en-US" altLang="ko-KR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664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372</Words>
  <Application>Microsoft Office PowerPoint</Application>
  <PresentationFormat>사용자 지정</PresentationFormat>
  <Paragraphs>50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9" baseType="lpstr">
      <vt:lpstr>Arial</vt:lpstr>
      <vt:lpstr>Calibri</vt:lpstr>
      <vt:lpstr>나눔고딕 ExtraBold</vt:lpstr>
      <vt:lpstr>한컴 말랑말랑 Bold</vt:lpstr>
      <vt:lpstr>나눔스퀘어 ExtraBold</vt:lpstr>
      <vt:lpstr>나눔고딕</vt:lpstr>
      <vt:lpstr>Tilt Warp Regular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박윤선</cp:lastModifiedBy>
  <cp:revision>207</cp:revision>
  <dcterms:created xsi:type="dcterms:W3CDTF">2006-08-16T00:00:00Z</dcterms:created>
  <dcterms:modified xsi:type="dcterms:W3CDTF">2026-03-16T00:38:49Z</dcterms:modified>
</cp:coreProperties>
</file>