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439" r:id="rId3"/>
    <p:sldId id="441" r:id="rId4"/>
    <p:sldId id="270" r:id="rId5"/>
    <p:sldId id="291" r:id="rId6"/>
    <p:sldId id="443" r:id="rId7"/>
    <p:sldId id="444" r:id="rId8"/>
    <p:sldId id="445" r:id="rId9"/>
    <p:sldId id="309" r:id="rId10"/>
    <p:sldId id="261" r:id="rId11"/>
    <p:sldId id="446" r:id="rId12"/>
    <p:sldId id="447" r:id="rId13"/>
    <p:sldId id="460" r:id="rId14"/>
    <p:sldId id="448" r:id="rId15"/>
    <p:sldId id="449" r:id="rId16"/>
    <p:sldId id="450" r:id="rId17"/>
    <p:sldId id="451" r:id="rId18"/>
    <p:sldId id="452" r:id="rId19"/>
    <p:sldId id="464" r:id="rId20"/>
    <p:sldId id="454" r:id="rId21"/>
    <p:sldId id="461" r:id="rId22"/>
    <p:sldId id="455" r:id="rId23"/>
    <p:sldId id="458" r:id="rId24"/>
    <p:sldId id="457" r:id="rId25"/>
    <p:sldId id="462" r:id="rId26"/>
    <p:sldId id="463" r:id="rId27"/>
    <p:sldId id="459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602"/>
    <a:srgbClr val="FF0066"/>
    <a:srgbClr val="C00000"/>
    <a:srgbClr val="ED7D31"/>
    <a:srgbClr val="D83804"/>
    <a:srgbClr val="FFF9E6"/>
    <a:srgbClr val="FFC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51A8FA-6D30-4D72-92FB-85D5252DD7CC}" v="61" dt="2026-03-23T02:51:04.419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7" autoAdjust="0"/>
    <p:restoredTop sz="92242" autoAdjust="0"/>
  </p:normalViewPr>
  <p:slideViewPr>
    <p:cSldViewPr snapToGrid="0">
      <p:cViewPr varScale="1">
        <p:scale>
          <a:sx n="98" d="100"/>
          <a:sy n="98" d="100"/>
        </p:scale>
        <p:origin x="10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강민정" userId="8e3bd4e1-f7ee-41cb-87b9-97f1fdf5af56" providerId="ADAL" clId="{A8CE59C8-9F3F-4232-875E-D472B43A389D}"/>
    <pc:docChg chg="undo custSel modSld">
      <pc:chgData name="강민정" userId="8e3bd4e1-f7ee-41cb-87b9-97f1fdf5af56" providerId="ADAL" clId="{A8CE59C8-9F3F-4232-875E-D472B43A389D}" dt="2026-03-23T02:51:24.560" v="249" actId="207"/>
      <pc:docMkLst>
        <pc:docMk/>
      </pc:docMkLst>
      <pc:sldChg chg="modSp">
        <pc:chgData name="강민정" userId="8e3bd4e1-f7ee-41cb-87b9-97f1fdf5af56" providerId="ADAL" clId="{A8CE59C8-9F3F-4232-875E-D472B43A389D}" dt="2026-03-23T02:41:12.363" v="119" actId="20577"/>
        <pc:sldMkLst>
          <pc:docMk/>
          <pc:sldMk cId="2291296137" sldId="291"/>
        </pc:sldMkLst>
        <pc:spChg chg="mod">
          <ac:chgData name="강민정" userId="8e3bd4e1-f7ee-41cb-87b9-97f1fdf5af56" providerId="ADAL" clId="{A8CE59C8-9F3F-4232-875E-D472B43A389D}" dt="2026-03-23T02:41:12.363" v="119" actId="20577"/>
          <ac:spMkLst>
            <pc:docMk/>
            <pc:sldMk cId="2291296137" sldId="291"/>
            <ac:spMk id="2" creationId="{15349684-5192-E3AA-B8E1-407519A12E62}"/>
          </ac:spMkLst>
        </pc:spChg>
      </pc:sldChg>
      <pc:sldChg chg="delSp modSp mod">
        <pc:chgData name="강민정" userId="8e3bd4e1-f7ee-41cb-87b9-97f1fdf5af56" providerId="ADAL" clId="{A8CE59C8-9F3F-4232-875E-D472B43A389D}" dt="2026-03-23T02:51:24.560" v="249" actId="207"/>
        <pc:sldMkLst>
          <pc:docMk/>
          <pc:sldMk cId="2081555784" sldId="439"/>
        </pc:sldMkLst>
        <pc:spChg chg="mod">
          <ac:chgData name="강민정" userId="8e3bd4e1-f7ee-41cb-87b9-97f1fdf5af56" providerId="ADAL" clId="{A8CE59C8-9F3F-4232-875E-D472B43A389D}" dt="2026-03-23T02:50:17.592" v="239" actId="1076"/>
          <ac:spMkLst>
            <pc:docMk/>
            <pc:sldMk cId="2081555784" sldId="439"/>
            <ac:spMk id="3" creationId="{67E7793E-33CC-EDE5-999B-79BD48DF79DA}"/>
          </ac:spMkLst>
        </pc:spChg>
        <pc:spChg chg="del">
          <ac:chgData name="강민정" userId="8e3bd4e1-f7ee-41cb-87b9-97f1fdf5af56" providerId="ADAL" clId="{A8CE59C8-9F3F-4232-875E-D472B43A389D}" dt="2026-03-23T02:49:38.136" v="226" actId="478"/>
          <ac:spMkLst>
            <pc:docMk/>
            <pc:sldMk cId="2081555784" sldId="439"/>
            <ac:spMk id="12" creationId="{E33DF570-1D58-4290-938D-9B134E9816B8}"/>
          </ac:spMkLst>
        </pc:spChg>
        <pc:spChg chg="del mod topLvl">
          <ac:chgData name="강민정" userId="8e3bd4e1-f7ee-41cb-87b9-97f1fdf5af56" providerId="ADAL" clId="{A8CE59C8-9F3F-4232-875E-D472B43A389D}" dt="2026-03-23T02:51:00.507" v="244" actId="478"/>
          <ac:spMkLst>
            <pc:docMk/>
            <pc:sldMk cId="2081555784" sldId="439"/>
            <ac:spMk id="21" creationId="{F4945C8D-C56F-46E1-9BDC-5FB0584D6203}"/>
          </ac:spMkLst>
        </pc:spChg>
        <pc:spChg chg="mod topLvl">
          <ac:chgData name="강민정" userId="8e3bd4e1-f7ee-41cb-87b9-97f1fdf5af56" providerId="ADAL" clId="{A8CE59C8-9F3F-4232-875E-D472B43A389D}" dt="2026-03-23T02:51:24.560" v="249" actId="207"/>
          <ac:spMkLst>
            <pc:docMk/>
            <pc:sldMk cId="2081555784" sldId="439"/>
            <ac:spMk id="22" creationId="{BAEA58ED-DD81-4C69-AF1C-E9EEA3540000}"/>
          </ac:spMkLst>
        </pc:spChg>
        <pc:spChg chg="del">
          <ac:chgData name="강민정" userId="8e3bd4e1-f7ee-41cb-87b9-97f1fdf5af56" providerId="ADAL" clId="{A8CE59C8-9F3F-4232-875E-D472B43A389D}" dt="2026-03-23T02:49:36.799" v="225" actId="478"/>
          <ac:spMkLst>
            <pc:docMk/>
            <pc:sldMk cId="2081555784" sldId="439"/>
            <ac:spMk id="23" creationId="{E8EC2E64-04E7-2075-FDC7-754D73E07B55}"/>
          </ac:spMkLst>
        </pc:spChg>
        <pc:grpChg chg="del mod">
          <ac:chgData name="강민정" userId="8e3bd4e1-f7ee-41cb-87b9-97f1fdf5af56" providerId="ADAL" clId="{A8CE59C8-9F3F-4232-875E-D472B43A389D}" dt="2026-03-23T02:51:00.507" v="244" actId="478"/>
          <ac:grpSpMkLst>
            <pc:docMk/>
            <pc:sldMk cId="2081555784" sldId="439"/>
            <ac:grpSpMk id="4" creationId="{3B886CB7-A612-F9DB-A4EB-C148E72A929D}"/>
          </ac:grpSpMkLst>
        </pc:grpChg>
        <pc:picChg chg="del">
          <ac:chgData name="강민정" userId="8e3bd4e1-f7ee-41cb-87b9-97f1fdf5af56" providerId="ADAL" clId="{A8CE59C8-9F3F-4232-875E-D472B43A389D}" dt="2026-03-23T02:49:34.650" v="224" actId="478"/>
          <ac:picMkLst>
            <pc:docMk/>
            <pc:sldMk cId="2081555784" sldId="439"/>
            <ac:picMk id="2" creationId="{709128F4-A6F2-8A11-369A-FEC2DB919205}"/>
          </ac:picMkLst>
        </pc:picChg>
      </pc:sldChg>
      <pc:sldChg chg="modSp mod">
        <pc:chgData name="강민정" userId="8e3bd4e1-f7ee-41cb-87b9-97f1fdf5af56" providerId="ADAL" clId="{A8CE59C8-9F3F-4232-875E-D472B43A389D}" dt="2026-03-23T02:40:58.752" v="109" actId="403"/>
        <pc:sldMkLst>
          <pc:docMk/>
          <pc:sldMk cId="2193765885" sldId="448"/>
        </pc:sldMkLst>
        <pc:spChg chg="mod">
          <ac:chgData name="강민정" userId="8e3bd4e1-f7ee-41cb-87b9-97f1fdf5af56" providerId="ADAL" clId="{A8CE59C8-9F3F-4232-875E-D472B43A389D}" dt="2026-03-23T02:40:58.752" v="109" actId="403"/>
          <ac:spMkLst>
            <pc:docMk/>
            <pc:sldMk cId="2193765885" sldId="448"/>
            <ac:spMk id="17" creationId="{9117CCDD-A8C6-2189-E39E-07CF282B0DC2}"/>
          </ac:spMkLst>
        </pc:spChg>
        <pc:spChg chg="mod">
          <ac:chgData name="강민정" userId="8e3bd4e1-f7ee-41cb-87b9-97f1fdf5af56" providerId="ADAL" clId="{A8CE59C8-9F3F-4232-875E-D472B43A389D}" dt="2026-03-23T02:40:56.214" v="108" actId="255"/>
          <ac:spMkLst>
            <pc:docMk/>
            <pc:sldMk cId="2193765885" sldId="448"/>
            <ac:spMk id="25" creationId="{00000000-0000-0000-0000-000000000000}"/>
          </ac:spMkLst>
        </pc:spChg>
      </pc:sldChg>
      <pc:sldChg chg="modSp mod">
        <pc:chgData name="강민정" userId="8e3bd4e1-f7ee-41cb-87b9-97f1fdf5af56" providerId="ADAL" clId="{A8CE59C8-9F3F-4232-875E-D472B43A389D}" dt="2026-03-23T02:37:57.857" v="54" actId="404"/>
        <pc:sldMkLst>
          <pc:docMk/>
          <pc:sldMk cId="465680277" sldId="452"/>
        </pc:sldMkLst>
        <pc:spChg chg="mod">
          <ac:chgData name="강민정" userId="8e3bd4e1-f7ee-41cb-87b9-97f1fdf5af56" providerId="ADAL" clId="{A8CE59C8-9F3F-4232-875E-D472B43A389D}" dt="2026-03-23T02:37:57.857" v="54" actId="404"/>
          <ac:spMkLst>
            <pc:docMk/>
            <pc:sldMk cId="465680277" sldId="452"/>
            <ac:spMk id="11" creationId="{BF2CDCB2-5BFF-CC47-D21D-61C0D63E1335}"/>
          </ac:spMkLst>
        </pc:spChg>
      </pc:sldChg>
      <pc:sldChg chg="modSp mod">
        <pc:chgData name="강민정" userId="8e3bd4e1-f7ee-41cb-87b9-97f1fdf5af56" providerId="ADAL" clId="{A8CE59C8-9F3F-4232-875E-D472B43A389D}" dt="2026-03-23T02:40:33.677" v="103" actId="1076"/>
        <pc:sldMkLst>
          <pc:docMk/>
          <pc:sldMk cId="1077617617" sldId="461"/>
        </pc:sldMkLst>
        <pc:spChg chg="mod">
          <ac:chgData name="강민정" userId="8e3bd4e1-f7ee-41cb-87b9-97f1fdf5af56" providerId="ADAL" clId="{A8CE59C8-9F3F-4232-875E-D472B43A389D}" dt="2026-03-23T02:40:33.677" v="103" actId="1076"/>
          <ac:spMkLst>
            <pc:docMk/>
            <pc:sldMk cId="1077617617" sldId="461"/>
            <ac:spMk id="11" creationId="{12B79B06-BC15-B29B-2BDE-9E1B5594E1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3C3C5-5550-446B-ABAF-6B20313141B3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41820-AF63-4EA7-83DD-7382DE21BB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98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* PPT</a:t>
            </a:r>
            <a:r>
              <a:rPr lang="ko-KR" altLang="en-US" dirty="0"/>
              <a:t>에 사용된 이미지는 다른 곳에서 사용하실 수 없습니다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41820-AF63-4EA7-83DD-7382DE21BB6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749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91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753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559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97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087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569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786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473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28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34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16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02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026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70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8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82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59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9F72F5-5AA5-4CCA-B4B5-B9BD44DD855C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26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625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54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3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F9A7FD41-8475-44C8-AA58-8F4E80D1EB24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84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F84FEE-0C8C-D281-BED6-84F930626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23A3DE2-C453-5DCD-C42D-D7130103B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A84841-0EB9-D671-D3CE-44056B9A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C8992B-1034-DC15-F032-B1A11869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ED2D6B-263C-B324-0A0E-E24B511B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95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5E70DA-24AA-BAD8-24CE-E1EDEAB0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1C049F3-5939-8CD5-A6D1-A45568028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7BFB6C-ADEC-5A55-364D-0885AAD3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723614-3262-35DF-E38B-57AF7675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C141A8-DDE8-790B-EC8B-0CB8314E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04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603850-1EE1-8245-90C2-CFBB32513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D60EFB9-9D55-ADB2-9B52-F9CF6AEB1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091E1C-543D-59D4-9BBC-A104ED4B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B17660-3244-ED79-54EF-70EB39C4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13779B-0C5B-1425-063E-9B717CE3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364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16DA67-6DEB-6D47-9BAA-541FCDBD4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9026754D-2202-FFD1-3777-396452C5B413}"/>
              </a:ext>
            </a:extLst>
          </p:cNvPr>
          <p:cNvGrpSpPr/>
          <p:nvPr userDrawn="1"/>
        </p:nvGrpSpPr>
        <p:grpSpPr>
          <a:xfrm>
            <a:off x="182818" y="155864"/>
            <a:ext cx="1251127" cy="344310"/>
            <a:chOff x="182818" y="155864"/>
            <a:chExt cx="1251127" cy="34431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61493E59-91EE-901A-2873-EAEE93316336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6" name="그림 5" descr="폰트, 그래픽, 로고, 디자인이(가) 표시된 사진">
              <a:extLst>
                <a:ext uri="{FF2B5EF4-FFF2-40B4-BE49-F238E27FC236}">
                  <a16:creationId xmlns:a16="http://schemas.microsoft.com/office/drawing/2014/main" id="{473179BA-F6D1-45C9-C737-1A137F22A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7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B981CF-BBEE-13EC-D891-60B5EF559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0B89360-6F5E-E801-AFE5-CA7BC6EC7304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11">
            <a:extLst>
              <a:ext uri="{FF2B5EF4-FFF2-40B4-BE49-F238E27FC236}">
                <a16:creationId xmlns:a16="http://schemas.microsoft.com/office/drawing/2014/main" id="{410194C7-5A4C-F3F7-6C34-DACBE4D9B6D6}"/>
              </a:ext>
            </a:extLst>
          </p:cNvPr>
          <p:cNvSpPr/>
          <p:nvPr userDrawn="1"/>
        </p:nvSpPr>
        <p:spPr>
          <a:xfrm>
            <a:off x="362601" y="358219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244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B981CF-BBEE-13EC-D891-60B5EF559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0B89360-6F5E-E801-AFE5-CA7BC6EC7304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9068877-5D97-9A02-5302-C59180AEEFEA}"/>
              </a:ext>
            </a:extLst>
          </p:cNvPr>
          <p:cNvSpPr/>
          <p:nvPr userDrawn="1"/>
        </p:nvSpPr>
        <p:spPr>
          <a:xfrm>
            <a:off x="1280422" y="383940"/>
            <a:ext cx="2110477" cy="5883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11">
            <a:extLst>
              <a:ext uri="{FF2B5EF4-FFF2-40B4-BE49-F238E27FC236}">
                <a16:creationId xmlns:a16="http://schemas.microsoft.com/office/drawing/2014/main" id="{0E8ED72C-1309-21F6-AE65-4AD3A8CA4E9E}"/>
              </a:ext>
            </a:extLst>
          </p:cNvPr>
          <p:cNvSpPr/>
          <p:nvPr userDrawn="1"/>
        </p:nvSpPr>
        <p:spPr>
          <a:xfrm>
            <a:off x="362601" y="358219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73D712BC-9CB0-E43C-5A60-501C5B96131B}"/>
              </a:ext>
            </a:extLst>
          </p:cNvPr>
          <p:cNvCxnSpPr>
            <a:cxnSpLocks/>
          </p:cNvCxnSpPr>
          <p:nvPr userDrawn="1"/>
        </p:nvCxnSpPr>
        <p:spPr>
          <a:xfrm>
            <a:off x="3524250" y="972254"/>
            <a:ext cx="7893718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32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B981CF-BBEE-13EC-D891-60B5EF559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0B89360-6F5E-E801-AFE5-CA7BC6EC7304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B38B389-BF52-3E3A-132A-439A3FCE38D8}"/>
              </a:ext>
            </a:extLst>
          </p:cNvPr>
          <p:cNvSpPr/>
          <p:nvPr userDrawn="1"/>
        </p:nvSpPr>
        <p:spPr>
          <a:xfrm>
            <a:off x="1280422" y="383940"/>
            <a:ext cx="2110477" cy="5883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11">
            <a:extLst>
              <a:ext uri="{FF2B5EF4-FFF2-40B4-BE49-F238E27FC236}">
                <a16:creationId xmlns:a16="http://schemas.microsoft.com/office/drawing/2014/main" id="{D4E72487-F607-FE40-06FD-98CC4892D74C}"/>
              </a:ext>
            </a:extLst>
          </p:cNvPr>
          <p:cNvSpPr/>
          <p:nvPr userDrawn="1"/>
        </p:nvSpPr>
        <p:spPr>
          <a:xfrm>
            <a:off x="362601" y="358219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415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9114D9-BACB-A7EF-3265-C3B5291E4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284"/>
            <a:ext cx="12192000" cy="26154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1EAF8C-BC31-DFDC-0934-4B16CBE0F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0145" cy="6858000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95A2151-4CDF-FD36-190E-92D7132FC7DC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99384A6-BE69-6C70-1362-1B65639E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54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E9CCD0B-2571-A61F-AF99-99D1613F0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568"/>
            <a:ext cx="12192000" cy="2615432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A057DDF-D6D9-7F49-57C8-7D7BAE8AA187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BDBCCC-054E-7193-B3E0-4B82C6480816}"/>
              </a:ext>
            </a:extLst>
          </p:cNvPr>
          <p:cNvGrpSpPr/>
          <p:nvPr userDrawn="1"/>
        </p:nvGrpSpPr>
        <p:grpSpPr>
          <a:xfrm>
            <a:off x="182818" y="155864"/>
            <a:ext cx="1251127" cy="344310"/>
            <a:chOff x="182818" y="155864"/>
            <a:chExt cx="1251127" cy="344310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7DD1EB32-E77E-A318-7798-6FFDC5493443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4" name="그림 3" descr="폰트, 그래픽, 로고, 디자인이(가) 표시된 사진">
              <a:extLst>
                <a:ext uri="{FF2B5EF4-FFF2-40B4-BE49-F238E27FC236}">
                  <a16:creationId xmlns:a16="http://schemas.microsoft.com/office/drawing/2014/main" id="{E9A1DE2C-2065-13C2-DDAB-4AF286FB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167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9114D9-BACB-A7EF-3265-C3B5291E4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284"/>
            <a:ext cx="12192000" cy="26154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1EAF8C-BC31-DFDC-0934-4B16CBE0F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0145" cy="6858000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95A2151-4CDF-FD36-190E-92D7132FC7DC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99384A6-BE69-6C70-1362-1B65639E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54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E9CCD0B-2571-A61F-AF99-99D1613F0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568"/>
            <a:ext cx="12192000" cy="2615432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A057DDF-D6D9-7F49-57C8-7D7BAE8AA187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11">
            <a:extLst>
              <a:ext uri="{FF2B5EF4-FFF2-40B4-BE49-F238E27FC236}">
                <a16:creationId xmlns:a16="http://schemas.microsoft.com/office/drawing/2014/main" id="{704C5770-1E9B-7E8B-2B07-BBE92A885C86}"/>
              </a:ext>
            </a:extLst>
          </p:cNvPr>
          <p:cNvSpPr/>
          <p:nvPr userDrawn="1"/>
        </p:nvSpPr>
        <p:spPr>
          <a:xfrm>
            <a:off x="392147" y="30920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0693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9114D9-BACB-A7EF-3265-C3B5291E4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284"/>
            <a:ext cx="12192000" cy="26154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1EAF8C-BC31-DFDC-0934-4B16CBE0F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0145" cy="6858000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95A2151-4CDF-FD36-190E-92D7132FC7DC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99384A6-BE69-6C70-1362-1B65639E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54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E9CCD0B-2571-A61F-AF99-99D1613F0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568"/>
            <a:ext cx="12192000" cy="2615432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A057DDF-D6D9-7F49-57C8-7D7BAE8AA187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9C9BAB6-093A-9832-F6A7-A9CF6AB9D911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11">
            <a:extLst>
              <a:ext uri="{FF2B5EF4-FFF2-40B4-BE49-F238E27FC236}">
                <a16:creationId xmlns:a16="http://schemas.microsoft.com/office/drawing/2014/main" id="{414E5D41-3B47-4354-AC1D-0860D0045C2E}"/>
              </a:ext>
            </a:extLst>
          </p:cNvPr>
          <p:cNvSpPr/>
          <p:nvPr userDrawn="1"/>
        </p:nvSpPr>
        <p:spPr>
          <a:xfrm>
            <a:off x="392147" y="30920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113E349-5BE1-8700-D6D9-AA1EB4E6156E}"/>
              </a:ext>
            </a:extLst>
          </p:cNvPr>
          <p:cNvCxnSpPr>
            <a:cxnSpLocks/>
          </p:cNvCxnSpPr>
          <p:nvPr userDrawn="1"/>
        </p:nvCxnSpPr>
        <p:spPr>
          <a:xfrm>
            <a:off x="2965015" y="972254"/>
            <a:ext cx="8452953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57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9114D9-BACB-A7EF-3265-C3B5291E4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284"/>
            <a:ext cx="12192000" cy="26154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1EAF8C-BC31-DFDC-0934-4B16CBE0F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0145" cy="6858000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95A2151-4CDF-FD36-190E-92D7132FC7DC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99384A6-BE69-6C70-1362-1B65639E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54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E9CCD0B-2571-A61F-AF99-99D1613F0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568"/>
            <a:ext cx="12192000" cy="2615432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A057DDF-D6D9-7F49-57C8-7D7BAE8AA187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9C9BAB6-093A-9832-F6A7-A9CF6AB9D911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11">
            <a:extLst>
              <a:ext uri="{FF2B5EF4-FFF2-40B4-BE49-F238E27FC236}">
                <a16:creationId xmlns:a16="http://schemas.microsoft.com/office/drawing/2014/main" id="{414E5D41-3B47-4354-AC1D-0860D0045C2E}"/>
              </a:ext>
            </a:extLst>
          </p:cNvPr>
          <p:cNvSpPr/>
          <p:nvPr userDrawn="1"/>
        </p:nvSpPr>
        <p:spPr>
          <a:xfrm>
            <a:off x="392147" y="30920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532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DD1990-8A84-14EB-721A-901FB919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67A8BB-531F-4529-400D-0D795BE7C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68FE37-D0A4-0873-407B-A0532FFE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B13C65-EE07-A4EB-6C40-6C0765D5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4E5D69-68DE-0381-D679-FC6B055D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498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9114D9-BACB-A7EF-3265-C3B5291E4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284"/>
            <a:ext cx="12192000" cy="26154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1EAF8C-BC31-DFDC-0934-4B16CBE0F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0145" cy="6858000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95A2151-4CDF-FD36-190E-92D7132FC7DC}"/>
              </a:ext>
            </a:extLst>
          </p:cNvPr>
          <p:cNvSpPr/>
          <p:nvPr userDrawn="1"/>
        </p:nvSpPr>
        <p:spPr>
          <a:xfrm>
            <a:off x="1309968" y="342603"/>
            <a:ext cx="1599871" cy="521512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99384A6-BE69-6C70-1362-1B65639E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54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E9CCD0B-2571-A61F-AF99-99D1613F0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568"/>
            <a:ext cx="12192000" cy="2615432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A057DDF-D6D9-7F49-57C8-7D7BAE8AA187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1">
            <a:extLst>
              <a:ext uri="{FF2B5EF4-FFF2-40B4-BE49-F238E27FC236}">
                <a16:creationId xmlns:a16="http://schemas.microsoft.com/office/drawing/2014/main" id="{320D6C9F-F52D-4935-E112-5C48FF4056F2}"/>
              </a:ext>
            </a:extLst>
          </p:cNvPr>
          <p:cNvSpPr/>
          <p:nvPr userDrawn="1"/>
        </p:nvSpPr>
        <p:spPr>
          <a:xfrm>
            <a:off x="392147" y="30920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8142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D750EBD-5A90-8D2A-B779-2D443F3FC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94F545C-9191-5258-726B-9988CC213CDA}"/>
              </a:ext>
            </a:extLst>
          </p:cNvPr>
          <p:cNvSpPr/>
          <p:nvPr userDrawn="1"/>
        </p:nvSpPr>
        <p:spPr>
          <a:xfrm>
            <a:off x="362602" y="358219"/>
            <a:ext cx="11466796" cy="614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BFD6E48F-79B4-76D5-3728-7B996BAAA660}"/>
              </a:ext>
            </a:extLst>
          </p:cNvPr>
          <p:cNvSpPr/>
          <p:nvPr userDrawn="1"/>
        </p:nvSpPr>
        <p:spPr>
          <a:xfrm>
            <a:off x="362601" y="358219"/>
            <a:ext cx="1475723" cy="614035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157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6A204C-357A-8153-8DDC-CD113A60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E2ED68-DF33-BCC4-1A89-46174F84D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C15C49B-0205-873E-73B7-44129F25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D9F75C-C737-3DD1-CBEB-65AE41CC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F6F562-733F-DBCA-B409-DADA28FC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74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B918F3-E071-3D3D-3EAD-D093EAB3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90FC033-42A1-022A-D7EE-0B3DF950C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3740155-8D40-BE6D-C340-1542982F2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5CD519-CB17-E693-E043-F7F71099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391DBE-4B49-6B9D-1D02-04597F0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BEB5A67-8ABE-8DAB-9F5E-8A8EF9C5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93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157EB2-DD29-E0D5-F89E-C42A6C00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F5F99A-16E5-CB27-4868-790BA865B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AC21E8-2763-EA36-3E6B-688060020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70D9793-DEAC-291A-17F0-28BCB86F4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2803112-8C5C-C93C-FAF1-4EB19F1FA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55C4534-488B-197E-0FFC-CF51E5F4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5C8F28A-2C41-4148-768D-9654C06D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B222A24-7054-CEFD-1CDF-64CFA467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41BD00-4834-D09B-B4DA-A0D8804B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91EFFFF-8475-4019-BE02-F12A3EE0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049A7A5-5145-1D58-B903-252ED325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8B25D32-F45D-3163-CDD1-E7AC6BFB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90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C13EE14-BEF4-C5DB-2C39-D9B041A5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1F02B9-0F03-400C-172F-75E1583F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7D3945-ADE0-FDED-BC48-307E89D1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80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4EBB94-A57D-C2CD-4F46-AA144EDE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734ED93-5300-27CF-C701-82D6F4A1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0090DD-EEC6-C435-6A3D-016DBAFC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620136F-37E6-EC63-A9DF-03C7549E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84DFBA-4050-EA01-1124-49CC92C6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8DF359-4AC0-12D8-26CA-146BEB05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763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58C3FC-73E4-0DD6-D084-38B2504C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8AD5E60-ADF1-723D-711A-DBB560D43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6E831AE-020B-DE11-B7D0-6D65FEB40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79BA6B4-F682-0C39-C87D-60FD923A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E6C0DD-2963-D839-E40C-2FCC7BFF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1C7ADF8-5930-8F82-FDD1-A8997A48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22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3E2C7C-854F-F3CD-44AA-97CE3DCA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0E1051E-8CCE-60D8-C740-3FA279100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1E0512-2F5B-EB90-D956-E89002E45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F403-4214-4875-B1C5-A7EE33D65389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A5F23E-2194-0DCE-BD60-D29ADF6DD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BE7D99-35EF-8A72-EB56-CAC031289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32CA-3977-47FB-8BED-DA48218254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2" r:id="rId14"/>
    <p:sldLayoutId id="2147483663" r:id="rId15"/>
    <p:sldLayoutId id="2147483667" r:id="rId16"/>
    <p:sldLayoutId id="2147483668" r:id="rId17"/>
    <p:sldLayoutId id="2147483669" r:id="rId18"/>
    <p:sldLayoutId id="2147483670" r:id="rId19"/>
    <p:sldLayoutId id="2147483666" r:id="rId20"/>
    <p:sldLayoutId id="2147483665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91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272247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002060"/>
                </a:solidFill>
                <a:latin typeface="Century Gothic"/>
              </a:rPr>
              <a:t>New Year’s resolution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A70702B-94B9-6B8E-8ADC-B8E2A678EBB8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1" name="직사각형 22">
              <a:extLst>
                <a:ext uri="{FF2B5EF4-FFF2-40B4-BE49-F238E27FC236}">
                  <a16:creationId xmlns:a16="http://schemas.microsoft.com/office/drawing/2014/main" id="{6CA46C12-A034-0017-42EC-669922716E9A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직사각형 23">
              <a:extLst>
                <a:ext uri="{FF2B5EF4-FFF2-40B4-BE49-F238E27FC236}">
                  <a16:creationId xmlns:a16="http://schemas.microsoft.com/office/drawing/2014/main" id="{4678DC98-9347-FA30-7FB1-A632721D041C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새해 다짐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AC2052D-CF61-BFFC-71FC-604B6B189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7" r="8627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851AF695-9DF2-25E5-5869-AE8D0295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r="8627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1B91A8-3F64-ACA1-DAE3-18C5BC8AE086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D57F3-8368-22D6-5370-9C9A8E5AAF86}"/>
              </a:ext>
            </a:extLst>
          </p:cNvPr>
          <p:cNvSpPr txBox="1"/>
          <p:nvPr/>
        </p:nvSpPr>
        <p:spPr>
          <a:xfrm>
            <a:off x="1713389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F495F1-5FA1-F41B-FE9A-940C2E3ACFD0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4" y="1388156"/>
            <a:ext cx="4757951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272247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rgbClr val="002060"/>
                </a:solidFill>
                <a:latin typeface="Century Gothic"/>
              </a:rPr>
              <a:t>study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126957D-77B1-8285-27AD-5760FFFCB9BF}"/>
              </a:ext>
            </a:extLst>
          </p:cNvPr>
          <p:cNvGrpSpPr/>
          <p:nvPr/>
        </p:nvGrpSpPr>
        <p:grpSpPr>
          <a:xfrm>
            <a:off x="6295507" y="1388156"/>
            <a:ext cx="4663442" cy="4900044"/>
            <a:chOff x="6295505" y="1414635"/>
            <a:chExt cx="4663442" cy="4900044"/>
          </a:xfrm>
        </p:grpSpPr>
        <p:sp>
          <p:nvSpPr>
            <p:cNvPr id="10" name="직사각형 22">
              <a:extLst>
                <a:ext uri="{FF2B5EF4-FFF2-40B4-BE49-F238E27FC236}">
                  <a16:creationId xmlns:a16="http://schemas.microsoft.com/office/drawing/2014/main" id="{575F44DF-2A11-2CEA-0CBD-1745F1E4CB33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23">
              <a:extLst>
                <a:ext uri="{FF2B5EF4-FFF2-40B4-BE49-F238E27FC236}">
                  <a16:creationId xmlns:a16="http://schemas.microsoft.com/office/drawing/2014/main" id="{49A6BCCA-5975-8BD9-C870-08E40B56F881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공부하다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B1E8918-C12B-662D-2BDB-7EC849DBC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8" r="7728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A4D0051C-AC93-D5BB-9C5E-FE1B99461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r="7728"/>
          <a:stretch/>
        </p:blipFill>
        <p:spPr>
          <a:xfrm>
            <a:off x="1404776" y="1855243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59BA3D-EF65-F359-11C2-149BB431B51A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594A0-5E10-4FCB-3BA0-C4DB7E40E5C9}"/>
              </a:ext>
            </a:extLst>
          </p:cNvPr>
          <p:cNvSpPr txBox="1"/>
          <p:nvPr/>
        </p:nvSpPr>
        <p:spPr>
          <a:xfrm>
            <a:off x="1713389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DB13C-5BA9-5AE3-C188-55485316B2F3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6642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272247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rgbClr val="002060"/>
                </a:solidFill>
                <a:latin typeface="Century Gothic"/>
              </a:rPr>
              <a:t>help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A37C851-A92F-F5F8-8916-2BFE10F57D78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4" name="직사각형 22">
              <a:extLst>
                <a:ext uri="{FF2B5EF4-FFF2-40B4-BE49-F238E27FC236}">
                  <a16:creationId xmlns:a16="http://schemas.microsoft.com/office/drawing/2014/main" id="{170B12BF-71DF-FB4F-E431-63D405080C48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15" name="직사각형 23">
              <a:extLst>
                <a:ext uri="{FF2B5EF4-FFF2-40B4-BE49-F238E27FC236}">
                  <a16:creationId xmlns:a16="http://schemas.microsoft.com/office/drawing/2014/main" id="{13A5197C-089A-56A1-9CA8-A1AED5A14149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도와주다</a:t>
              </a:r>
              <a:r>
                <a:rPr lang="en-US" altLang="ko-KR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돕다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832BF20-7EB3-3BD9-0E26-46E48C1A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1" r="7711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EDF69D92-82D4-0E77-C5E8-E3ABD4498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r="7711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A06D06-1CA1-FF42-3C07-DDF4F272DFDD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D2D3E8-830D-F6EF-6644-9C168BC5BB8B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B41C3F-B46F-6571-D742-9052A9215BFF}"/>
              </a:ext>
            </a:extLst>
          </p:cNvPr>
          <p:cNvSpPr txBox="1"/>
          <p:nvPr/>
        </p:nvSpPr>
        <p:spPr>
          <a:xfrm>
            <a:off x="1713389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6724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272247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rgbClr val="002060"/>
                </a:solidFill>
                <a:latin typeface="Century Gothic"/>
              </a:rPr>
              <a:t>lose</a:t>
            </a:r>
            <a:r>
              <a:rPr lang="ko-KR" altLang="en-US" sz="5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altLang="ko-KR" sz="5000" b="1" dirty="0">
                <a:solidFill>
                  <a:srgbClr val="002060"/>
                </a:solidFill>
                <a:latin typeface="Century Gothic"/>
              </a:rPr>
              <a:t>weight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A37C851-A92F-F5F8-8916-2BFE10F57D78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4" name="직사각형 22">
              <a:extLst>
                <a:ext uri="{FF2B5EF4-FFF2-40B4-BE49-F238E27FC236}">
                  <a16:creationId xmlns:a16="http://schemas.microsoft.com/office/drawing/2014/main" id="{170B12BF-71DF-FB4F-E431-63D405080C48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직사각형 23">
              <a:extLst>
                <a:ext uri="{FF2B5EF4-FFF2-40B4-BE49-F238E27FC236}">
                  <a16:creationId xmlns:a16="http://schemas.microsoft.com/office/drawing/2014/main" id="{13A5197C-089A-56A1-9CA8-A1AED5A14149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살을 빼다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832BF20-7EB3-3BD9-0E26-46E48C1A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4" r="7734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A6463902-1607-A778-60F7-C8AF5958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7734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51F0C-73E2-4229-8011-CFBE6139562D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BB4B1-5C90-5C78-DD88-2591F7437915}"/>
              </a:ext>
            </a:extLst>
          </p:cNvPr>
          <p:cNvSpPr txBox="1"/>
          <p:nvPr/>
        </p:nvSpPr>
        <p:spPr>
          <a:xfrm>
            <a:off x="1713390" y="469942"/>
            <a:ext cx="16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12F7F-1766-17D5-414D-A38BF62404AF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1960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rgbClr val="002060"/>
                </a:solidFill>
                <a:latin typeface="Century Gothic"/>
              </a:rPr>
              <a:t>learn piano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EB5CD0C-B23D-7BA5-A614-7BFE2E8CC1E9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1" name="직사각형 22">
              <a:extLst>
                <a:ext uri="{FF2B5EF4-FFF2-40B4-BE49-F238E27FC236}">
                  <a16:creationId xmlns:a16="http://schemas.microsoft.com/office/drawing/2014/main" id="{F9378D1A-DE99-951B-C6B4-B921B7EFDFE6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직사각형 23">
              <a:extLst>
                <a:ext uri="{FF2B5EF4-FFF2-40B4-BE49-F238E27FC236}">
                  <a16:creationId xmlns:a16="http://schemas.microsoft.com/office/drawing/2014/main" id="{9117CCDD-A8C6-2189-E39E-07CF282B0DC2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피아노를 배우다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81376B8-3E47-6B86-F071-8923FD88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" r="7706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2B47C57D-7BFD-9EC1-4BBF-10FABA2D3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7706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957712-3ED7-1135-D075-9523E3E7B7B2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2E71B7-3C0E-4B19-B04D-1799D9A8401B}"/>
              </a:ext>
            </a:extLst>
          </p:cNvPr>
          <p:cNvSpPr txBox="1"/>
          <p:nvPr/>
        </p:nvSpPr>
        <p:spPr>
          <a:xfrm>
            <a:off x="1713389" y="469942"/>
            <a:ext cx="1691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682177-2E7B-7EF1-DD80-52D04AC71AA7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3765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rgbClr val="002060"/>
                </a:solidFill>
                <a:latin typeface="Century Gothic"/>
              </a:rPr>
              <a:t>read a book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94B2316-EC85-3156-4ACF-5DE98DEE8170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1" name="직사각형 22">
              <a:extLst>
                <a:ext uri="{FF2B5EF4-FFF2-40B4-BE49-F238E27FC236}">
                  <a16:creationId xmlns:a16="http://schemas.microsoft.com/office/drawing/2014/main" id="{186033B5-2826-BE85-C71E-7B58C04728C0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직사각형 23">
              <a:extLst>
                <a:ext uri="{FF2B5EF4-FFF2-40B4-BE49-F238E27FC236}">
                  <a16:creationId xmlns:a16="http://schemas.microsoft.com/office/drawing/2014/main" id="{617F69F8-327F-4917-FBFC-AF4762771971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책을 읽다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A47CA26-E623-6949-3102-5079114FF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1" r="7751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AACFC35C-E451-384A-B792-57CCACA58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7751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51BCBD-3B7C-7CF4-5AE4-71F25A302058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4B16D1-1E5F-EB20-B8FE-DC36C78CE585}"/>
              </a:ext>
            </a:extLst>
          </p:cNvPr>
          <p:cNvSpPr txBox="1"/>
          <p:nvPr/>
        </p:nvSpPr>
        <p:spPr>
          <a:xfrm>
            <a:off x="1713390" y="469942"/>
            <a:ext cx="1652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2FDD76-3F38-C467-8EB5-BDA4E746EE34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5328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 b="1" dirty="0">
                <a:solidFill>
                  <a:srgbClr val="002060"/>
                </a:solidFill>
                <a:latin typeface="Century Gothic"/>
              </a:rPr>
              <a:t>wake up early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48F01C3-AA34-F030-DDD7-C692121C179A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0" name="직사각형 22">
              <a:extLst>
                <a:ext uri="{FF2B5EF4-FFF2-40B4-BE49-F238E27FC236}">
                  <a16:creationId xmlns:a16="http://schemas.microsoft.com/office/drawing/2014/main" id="{80842D5B-A784-7355-99AE-F1D1934B8E8C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23">
              <a:extLst>
                <a:ext uri="{FF2B5EF4-FFF2-40B4-BE49-F238E27FC236}">
                  <a16:creationId xmlns:a16="http://schemas.microsoft.com/office/drawing/2014/main" id="{B875DB39-6221-F032-E150-70858F1E3C70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일찍 일어나다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FDC966EB-BC55-08FD-DA4E-4AB311E50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723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E9713601-0D4A-2A57-AE2F-53A3CAAEC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r="7723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6A2EF0-3932-719A-0D09-33F5B78083A0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C8C2FF-1370-7EBB-3AD4-D807BFCAF019}"/>
              </a:ext>
            </a:extLst>
          </p:cNvPr>
          <p:cNvSpPr txBox="1"/>
          <p:nvPr/>
        </p:nvSpPr>
        <p:spPr>
          <a:xfrm>
            <a:off x="1713389" y="469942"/>
            <a:ext cx="1691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98553-38FD-8B32-8F95-FB509B655723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3838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400" b="1" dirty="0">
                <a:solidFill>
                  <a:srgbClr val="002060"/>
                </a:solidFill>
                <a:latin typeface="Century Gothic"/>
              </a:rPr>
              <a:t>eat</a:t>
            </a:r>
            <a:r>
              <a:rPr lang="ko-KR" altLang="en-US" sz="4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altLang="ko-KR" sz="4400" b="1" dirty="0">
                <a:solidFill>
                  <a:srgbClr val="002060"/>
                </a:solidFill>
                <a:latin typeface="Century Gothic"/>
              </a:rPr>
              <a:t>vegetables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40C7EC5-662B-D8A9-DF39-C93BD833B75A}"/>
              </a:ext>
            </a:extLst>
          </p:cNvPr>
          <p:cNvGrpSpPr/>
          <p:nvPr/>
        </p:nvGrpSpPr>
        <p:grpSpPr>
          <a:xfrm>
            <a:off x="6295505" y="1414635"/>
            <a:ext cx="4663442" cy="4900044"/>
            <a:chOff x="6295505" y="1414635"/>
            <a:chExt cx="4663442" cy="4900044"/>
          </a:xfrm>
        </p:grpSpPr>
        <p:sp>
          <p:nvSpPr>
            <p:cNvPr id="10" name="직사각형 22">
              <a:extLst>
                <a:ext uri="{FF2B5EF4-FFF2-40B4-BE49-F238E27FC236}">
                  <a16:creationId xmlns:a16="http://schemas.microsoft.com/office/drawing/2014/main" id="{A97AE452-EBB4-7F0E-516E-E869A4DABE1E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23">
              <a:extLst>
                <a:ext uri="{FF2B5EF4-FFF2-40B4-BE49-F238E27FC236}">
                  <a16:creationId xmlns:a16="http://schemas.microsoft.com/office/drawing/2014/main" id="{022434A3-85CC-5E4B-C405-BFCC5E80EC38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야채를 먹다</a:t>
              </a:r>
              <a:endParaRPr lang="en-US" altLang="ko-KR" sz="40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E1560A2-CF44-F69B-D229-7DFF6750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0" r="6630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FFA19A09-FDEB-11DD-4397-139F5793A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r="6630"/>
          <a:stretch/>
        </p:blipFill>
        <p:spPr>
          <a:xfrm>
            <a:off x="1357522" y="1881722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75836A-6022-1094-B9A8-553D9F28EF4E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08C77-EC8E-B139-B778-7A7FA5B416AC}"/>
              </a:ext>
            </a:extLst>
          </p:cNvPr>
          <p:cNvSpPr txBox="1"/>
          <p:nvPr/>
        </p:nvSpPr>
        <p:spPr>
          <a:xfrm>
            <a:off x="1713390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01A8A-8BD2-732A-4119-6BD4BC582AEA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281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1138545" y="1388156"/>
            <a:ext cx="4663440" cy="4900044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19"/>
          <p:cNvSpPr/>
          <p:nvPr/>
        </p:nvSpPr>
        <p:spPr>
          <a:xfrm>
            <a:off x="1233055" y="5099271"/>
            <a:ext cx="4364542" cy="121824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002060"/>
                </a:solidFill>
                <a:latin typeface="Century Gothic"/>
              </a:rPr>
              <a:t>keep my room clean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BC515D5-5905-08EF-8F60-36A9320F0D43}"/>
              </a:ext>
            </a:extLst>
          </p:cNvPr>
          <p:cNvGrpSpPr/>
          <p:nvPr/>
        </p:nvGrpSpPr>
        <p:grpSpPr>
          <a:xfrm>
            <a:off x="6295503" y="1417476"/>
            <a:ext cx="4663442" cy="4900044"/>
            <a:chOff x="6295505" y="1414635"/>
            <a:chExt cx="4663442" cy="4900044"/>
          </a:xfrm>
        </p:grpSpPr>
        <p:sp>
          <p:nvSpPr>
            <p:cNvPr id="10" name="직사각형 22">
              <a:extLst>
                <a:ext uri="{FF2B5EF4-FFF2-40B4-BE49-F238E27FC236}">
                  <a16:creationId xmlns:a16="http://schemas.microsoft.com/office/drawing/2014/main" id="{72B6C688-92FB-190A-0897-52FABE1759C6}"/>
                </a:ext>
              </a:extLst>
            </p:cNvPr>
            <p:cNvSpPr/>
            <p:nvPr/>
          </p:nvSpPr>
          <p:spPr>
            <a:xfrm>
              <a:off x="6295505" y="1414635"/>
              <a:ext cx="4663440" cy="490004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23">
              <a:extLst>
                <a:ext uri="{FF2B5EF4-FFF2-40B4-BE49-F238E27FC236}">
                  <a16:creationId xmlns:a16="http://schemas.microsoft.com/office/drawing/2014/main" id="{BF2CDCB2-5BFF-CC47-D21D-61C0D63E1335}"/>
                </a:ext>
              </a:extLst>
            </p:cNvPr>
            <p:cNvSpPr/>
            <p:nvPr/>
          </p:nvSpPr>
          <p:spPr>
            <a:xfrm>
              <a:off x="6295507" y="5096430"/>
              <a:ext cx="4663440" cy="1218249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200" b="1" dirty="0">
                  <a:solidFill>
                    <a:srgbClr val="002060"/>
                  </a:solidFill>
                  <a:latin typeface="맑은 고딕"/>
                  <a:ea typeface="맑은 고딕"/>
                </a:rPr>
                <a:t>방을 깨끗하게 유지하다</a:t>
              </a:r>
              <a:endParaRPr lang="en-US" altLang="ko-KR" sz="3200" b="1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CCA1ACF2-3786-BBFA-F2F9-983531D25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8" r="15488"/>
            <a:stretch/>
          </p:blipFill>
          <p:spPr>
            <a:xfrm>
              <a:off x="6508526" y="1881722"/>
              <a:ext cx="4225485" cy="333290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1291AA1D-15CE-4503-76EC-7D9B1C148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5488"/>
          <a:stretch/>
        </p:blipFill>
        <p:spPr>
          <a:xfrm>
            <a:off x="1302583" y="1884563"/>
            <a:ext cx="4225485" cy="33329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1AB203-B0A8-4033-4517-24F5A7137EC8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및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F26-95CB-6B8B-5F0C-1EF9E3CE4EB2}"/>
              </a:ext>
            </a:extLst>
          </p:cNvPr>
          <p:cNvSpPr txBox="1"/>
          <p:nvPr/>
        </p:nvSpPr>
        <p:spPr>
          <a:xfrm>
            <a:off x="1713389" y="469942"/>
            <a:ext cx="1642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A1929-779C-9BEB-8961-483D094876C1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5680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8F442-DC75-07FF-B60F-2316C938A82E}"/>
              </a:ext>
            </a:extLst>
          </p:cNvPr>
          <p:cNvSpPr txBox="1"/>
          <p:nvPr/>
        </p:nvSpPr>
        <p:spPr>
          <a:xfrm>
            <a:off x="381740" y="1957507"/>
            <a:ext cx="11452168" cy="294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다짐 묻고 답하는 표현 </a:t>
            </a:r>
            <a:endParaRPr lang="en-US" altLang="ko-KR" sz="6600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익히고 연습하기</a:t>
            </a:r>
            <a:endParaRPr lang="en-US" altLang="ko-KR" sz="6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B55CF-3AEF-7309-9643-C4F5CAA526B0}"/>
              </a:ext>
            </a:extLst>
          </p:cNvPr>
          <p:cNvSpPr txBox="1"/>
          <p:nvPr/>
        </p:nvSpPr>
        <p:spPr>
          <a:xfrm>
            <a:off x="1713390" y="469942"/>
            <a:ext cx="1662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169BA-8E8B-444A-0866-074A98B27A1D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92806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6">
            <a:extLst>
              <a:ext uri="{FF2B5EF4-FFF2-40B4-BE49-F238E27FC236}">
                <a16:creationId xmlns:a16="http://schemas.microsoft.com/office/drawing/2014/main" id="{BAEA58ED-DD81-4C69-AF1C-E9EEA3540000}"/>
              </a:ext>
            </a:extLst>
          </p:cNvPr>
          <p:cNvSpPr/>
          <p:nvPr/>
        </p:nvSpPr>
        <p:spPr>
          <a:xfrm>
            <a:off x="2284625" y="4817621"/>
            <a:ext cx="8375516" cy="538116"/>
          </a:xfrm>
          <a:custGeom>
            <a:avLst/>
            <a:gdLst/>
            <a:ahLst/>
            <a:cxnLst/>
            <a:rect l="l" t="t" r="r" b="b"/>
            <a:pathLst>
              <a:path w="3761174" h="241002">
                <a:moveTo>
                  <a:pt x="3557974" y="0"/>
                </a:moveTo>
                <a:cubicBezTo>
                  <a:pt x="3670198" y="0"/>
                  <a:pt x="3761174" y="53950"/>
                  <a:pt x="3761174" y="120501"/>
                </a:cubicBezTo>
                <a:cubicBezTo>
                  <a:pt x="3761174" y="187052"/>
                  <a:pt x="3670198" y="241002"/>
                  <a:pt x="3557974" y="241002"/>
                </a:cubicBezTo>
                <a:lnTo>
                  <a:pt x="203200" y="241002"/>
                </a:lnTo>
                <a:cubicBezTo>
                  <a:pt x="90976" y="241002"/>
                  <a:pt x="0" y="187052"/>
                  <a:pt x="0" y="120501"/>
                </a:cubicBezTo>
                <a:cubicBezTo>
                  <a:pt x="0" y="53950"/>
                  <a:pt x="90976" y="0"/>
                  <a:pt x="203200" y="0"/>
                </a:cubicBezTo>
                <a:close/>
              </a:path>
            </a:pathLst>
          </a:custGeom>
          <a:solidFill>
            <a:srgbClr val="FFC000"/>
          </a:solidFill>
        </p:spPr>
        <p:txBody>
          <a:bodyPr anchor="ctr"/>
          <a:lstStyle/>
          <a:p>
            <a:pPr algn="ctr"/>
            <a:r>
              <a:rPr lang="ko-KR" altLang="en-US" sz="2000" b="1" dirty="0">
                <a:latin typeface="맑은 고딕" panose="020B0503020000020004" pitchFamily="50" charset="-127"/>
                <a:cs typeface="Arial" panose="020B0604020202020204" pitchFamily="34" charset="0"/>
              </a:rPr>
              <a:t>새해가 되면 드는 생각이나 기분을 자유롭게 말해 보세요</a:t>
            </a:r>
            <a:r>
              <a:rPr lang="en-US" altLang="ko-KR" sz="2000" b="1" dirty="0"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  <a:endParaRPr lang="en-US" altLang="ko-KR" sz="2000" b="1" dirty="0">
              <a:latin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7793E-33CC-EDE5-999B-79BD48DF79DA}"/>
              </a:ext>
            </a:extLst>
          </p:cNvPr>
          <p:cNvSpPr txBox="1"/>
          <p:nvPr/>
        </p:nvSpPr>
        <p:spPr>
          <a:xfrm>
            <a:off x="1713388" y="1982340"/>
            <a:ext cx="9030264" cy="2424703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ko-KR" altLang="en-US" sz="5400" b="1" dirty="0">
                <a:solidFill>
                  <a:srgbClr val="7030A0"/>
                </a:solidFill>
              </a:rPr>
              <a:t>새해가 되면 어떤 생각이나 기분이 드나요</a:t>
            </a:r>
            <a:r>
              <a:rPr lang="en-US" altLang="ko-KR" sz="5400" b="1" dirty="0">
                <a:solidFill>
                  <a:srgbClr val="7030A0"/>
                </a:solidFill>
              </a:rPr>
              <a:t>?</a:t>
            </a:r>
            <a:endParaRPr lang="ko-KR" altLang="en-US" sz="5400" b="1" dirty="0">
              <a:solidFill>
                <a:srgbClr val="7030A0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DBE47-011D-3B37-D58F-DFBFC701431E}"/>
              </a:ext>
            </a:extLst>
          </p:cNvPr>
          <p:cNvSpPr txBox="1"/>
          <p:nvPr/>
        </p:nvSpPr>
        <p:spPr>
          <a:xfrm>
            <a:off x="381738" y="440759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1555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F34E98F-220B-F451-8648-FBFEB860643B}"/>
              </a:ext>
            </a:extLst>
          </p:cNvPr>
          <p:cNvSpPr/>
          <p:nvPr/>
        </p:nvSpPr>
        <p:spPr>
          <a:xfrm>
            <a:off x="913201" y="1362240"/>
            <a:ext cx="10365597" cy="464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95CA43F-30ED-AE50-49EE-99457024E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077" y="1975807"/>
            <a:ext cx="1087573" cy="1548620"/>
          </a:xfrm>
          <a:prstGeom prst="rect">
            <a:avLst/>
          </a:prstGeom>
        </p:spPr>
      </p:pic>
      <p:sp>
        <p:nvSpPr>
          <p:cNvPr id="23" name="모서리가 둥근 사각형 설명선 1">
            <a:extLst>
              <a:ext uri="{FF2B5EF4-FFF2-40B4-BE49-F238E27FC236}">
                <a16:creationId xmlns:a16="http://schemas.microsoft.com/office/drawing/2014/main" id="{9A533F4D-3AF9-27F8-1443-C64BF8CF6D72}"/>
              </a:ext>
            </a:extLst>
          </p:cNvPr>
          <p:cNvSpPr/>
          <p:nvPr/>
        </p:nvSpPr>
        <p:spPr>
          <a:xfrm>
            <a:off x="3016950" y="1975807"/>
            <a:ext cx="7445627" cy="870898"/>
          </a:xfrm>
          <a:prstGeom prst="wedgeRoundRectCallout">
            <a:avLst>
              <a:gd name="adj1" fmla="val -56055"/>
              <a:gd name="adj2" fmla="val 63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What is your new year’s resolutions?</a:t>
            </a:r>
          </a:p>
        </p:txBody>
      </p:sp>
      <p:sp>
        <p:nvSpPr>
          <p:cNvPr id="11" name="모서리가 둥근 사각형 설명선 10">
            <a:extLst>
              <a:ext uri="{FF2B5EF4-FFF2-40B4-BE49-F238E27FC236}">
                <a16:creationId xmlns:a16="http://schemas.microsoft.com/office/drawing/2014/main" id="{12B79B06-BC15-B29B-2BDE-9E1B5594E119}"/>
              </a:ext>
            </a:extLst>
          </p:cNvPr>
          <p:cNvSpPr/>
          <p:nvPr/>
        </p:nvSpPr>
        <p:spPr>
          <a:xfrm>
            <a:off x="6974731" y="3338893"/>
            <a:ext cx="2145661" cy="870898"/>
          </a:xfrm>
          <a:prstGeom prst="wedgeRoundRectCallout">
            <a:avLst>
              <a:gd name="adj1" fmla="val 66522"/>
              <a:gd name="adj2" fmla="val 3320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I </a:t>
            </a:r>
            <a:r>
              <a:rPr lang="en-US" altLang="ko-KR" sz="3200" b="1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will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~</a:t>
            </a:r>
            <a:r>
              <a:rPr lang="en-US" altLang="ko-KR" sz="3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FD5591-DEA2-EAFA-4DDD-7941AF62E0FC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(1) </a:t>
            </a: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다짐 묻고 답하는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4835F5-D86B-DC86-0ED6-48DDB2512502}"/>
              </a:ext>
            </a:extLst>
          </p:cNvPr>
          <p:cNvSpPr txBox="1"/>
          <p:nvPr/>
        </p:nvSpPr>
        <p:spPr>
          <a:xfrm>
            <a:off x="1713390" y="469942"/>
            <a:ext cx="1662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A72D63-757A-E659-1BFD-C63DAB358F94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C7892825-633A-C4B3-C839-A63E655BF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79" y="3616632"/>
            <a:ext cx="973159" cy="1548620"/>
          </a:xfrm>
          <a:prstGeom prst="rect">
            <a:avLst/>
          </a:prstGeom>
        </p:spPr>
      </p:pic>
      <p:sp>
        <p:nvSpPr>
          <p:cNvPr id="32" name="모서리가 둥근 사각형 설명선 10">
            <a:extLst>
              <a:ext uri="{FF2B5EF4-FFF2-40B4-BE49-F238E27FC236}">
                <a16:creationId xmlns:a16="http://schemas.microsoft.com/office/drawing/2014/main" id="{3C44087E-F1E1-346E-D03E-9F228D695DAA}"/>
              </a:ext>
            </a:extLst>
          </p:cNvPr>
          <p:cNvSpPr/>
          <p:nvPr/>
        </p:nvSpPr>
        <p:spPr>
          <a:xfrm>
            <a:off x="5269287" y="4664872"/>
            <a:ext cx="3851106" cy="870898"/>
          </a:xfrm>
          <a:prstGeom prst="wedgeRoundRectCallout">
            <a:avLst>
              <a:gd name="adj1" fmla="val 60760"/>
              <a:gd name="adj2" fmla="val -4275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I </a:t>
            </a:r>
            <a:r>
              <a:rPr lang="en-US" altLang="ko-KR" sz="3200" b="1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am going to 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~.</a:t>
            </a:r>
            <a:endParaRPr lang="ko-KR" alt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1075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F34E98F-220B-F451-8648-FBFEB860643B}"/>
              </a:ext>
            </a:extLst>
          </p:cNvPr>
          <p:cNvSpPr/>
          <p:nvPr/>
        </p:nvSpPr>
        <p:spPr>
          <a:xfrm>
            <a:off x="913200" y="1362240"/>
            <a:ext cx="10365597" cy="464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024090C-01B5-61C5-68CF-B95B23323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7706"/>
          <a:stretch/>
        </p:blipFill>
        <p:spPr>
          <a:xfrm>
            <a:off x="7759544" y="3210129"/>
            <a:ext cx="3101387" cy="2446258"/>
          </a:xfrm>
          <a:prstGeom prst="rect">
            <a:avLst/>
          </a:prstGeom>
        </p:spPr>
      </p:pic>
      <p:sp>
        <p:nvSpPr>
          <p:cNvPr id="11" name="모서리가 둥근 사각형 설명선 10">
            <a:extLst>
              <a:ext uri="{FF2B5EF4-FFF2-40B4-BE49-F238E27FC236}">
                <a16:creationId xmlns:a16="http://schemas.microsoft.com/office/drawing/2014/main" id="{12B79B06-BC15-B29B-2BDE-9E1B5594E119}"/>
              </a:ext>
            </a:extLst>
          </p:cNvPr>
          <p:cNvSpPr/>
          <p:nvPr/>
        </p:nvSpPr>
        <p:spPr>
          <a:xfrm>
            <a:off x="3275502" y="4433258"/>
            <a:ext cx="3851106" cy="870898"/>
          </a:xfrm>
          <a:prstGeom prst="wedgeRoundRectCallout">
            <a:avLst>
              <a:gd name="adj1" fmla="val 60507"/>
              <a:gd name="adj2" fmla="val 192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 </a:t>
            </a:r>
            <a:r>
              <a:rPr lang="en-US" altLang="ko-KR" sz="3200" b="1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will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learn piano</a:t>
            </a:r>
            <a:r>
              <a:rPr lang="en-US" altLang="ko-KR" sz="3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FD5591-DEA2-EAFA-4DDD-7941AF62E0FC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(2) </a:t>
            </a: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다짐 묻고 답하는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4835F5-D86B-DC86-0ED6-48DDB2512502}"/>
              </a:ext>
            </a:extLst>
          </p:cNvPr>
          <p:cNvSpPr txBox="1"/>
          <p:nvPr/>
        </p:nvSpPr>
        <p:spPr>
          <a:xfrm>
            <a:off x="1713390" y="469942"/>
            <a:ext cx="16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A72D63-757A-E659-1BFD-C63DAB358F94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DA68F2E-23A7-42EB-0DD9-23CB0F8F9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077" y="1975807"/>
            <a:ext cx="1087573" cy="1548620"/>
          </a:xfrm>
          <a:prstGeom prst="rect">
            <a:avLst/>
          </a:prstGeom>
        </p:spPr>
      </p:pic>
      <p:sp>
        <p:nvSpPr>
          <p:cNvPr id="3" name="모서리가 둥근 사각형 설명선 1">
            <a:extLst>
              <a:ext uri="{FF2B5EF4-FFF2-40B4-BE49-F238E27FC236}">
                <a16:creationId xmlns:a16="http://schemas.microsoft.com/office/drawing/2014/main" id="{85581E53-0D22-12F1-68A1-88AAF6BEA713}"/>
              </a:ext>
            </a:extLst>
          </p:cNvPr>
          <p:cNvSpPr/>
          <p:nvPr/>
        </p:nvSpPr>
        <p:spPr>
          <a:xfrm>
            <a:off x="3016950" y="1975807"/>
            <a:ext cx="7445627" cy="870898"/>
          </a:xfrm>
          <a:prstGeom prst="wedgeRoundRectCallout">
            <a:avLst>
              <a:gd name="adj1" fmla="val -56055"/>
              <a:gd name="adj2" fmla="val 63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What is your new year’s resolutions?</a:t>
            </a:r>
          </a:p>
        </p:txBody>
      </p:sp>
    </p:spTree>
    <p:extLst>
      <p:ext uri="{BB962C8B-B14F-4D97-AF65-F5344CB8AC3E}">
        <p14:creationId xmlns:p14="http://schemas.microsoft.com/office/powerpoint/2010/main" val="107761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D682870-E5BA-6D41-2BAB-4FC2B8B71D18}"/>
              </a:ext>
            </a:extLst>
          </p:cNvPr>
          <p:cNvSpPr/>
          <p:nvPr/>
        </p:nvSpPr>
        <p:spPr>
          <a:xfrm>
            <a:off x="913201" y="1359488"/>
            <a:ext cx="10365597" cy="464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1DB96-A739-09CB-57CE-AB34167982B1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(2) </a:t>
            </a: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다짐 묻고 답하는 표현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45B608-96A4-4FFB-9865-AFD88E436D7A}"/>
              </a:ext>
            </a:extLst>
          </p:cNvPr>
          <p:cNvSpPr txBox="1"/>
          <p:nvPr/>
        </p:nvSpPr>
        <p:spPr>
          <a:xfrm>
            <a:off x="1713389" y="469942"/>
            <a:ext cx="16815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EE9EBC-7338-0A70-48F3-A372BD313272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302AF12-9CED-D884-7F55-0408DF1AA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284" y="1975807"/>
            <a:ext cx="973158" cy="1548620"/>
          </a:xfrm>
          <a:prstGeom prst="rect">
            <a:avLst/>
          </a:prstGeom>
        </p:spPr>
      </p:pic>
      <p:sp>
        <p:nvSpPr>
          <p:cNvPr id="3" name="모서리가 둥근 사각형 설명선 1">
            <a:extLst>
              <a:ext uri="{FF2B5EF4-FFF2-40B4-BE49-F238E27FC236}">
                <a16:creationId xmlns:a16="http://schemas.microsoft.com/office/drawing/2014/main" id="{CF250878-4F64-39AC-0204-A0AFB207C7C1}"/>
              </a:ext>
            </a:extLst>
          </p:cNvPr>
          <p:cNvSpPr/>
          <p:nvPr/>
        </p:nvSpPr>
        <p:spPr>
          <a:xfrm>
            <a:off x="3016950" y="1975807"/>
            <a:ext cx="7445627" cy="870898"/>
          </a:xfrm>
          <a:prstGeom prst="wedgeRoundRectCallout">
            <a:avLst>
              <a:gd name="adj1" fmla="val -56055"/>
              <a:gd name="adj2" fmla="val 63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What is your new year’s resolutions?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998FCE7-2E7D-CB89-F884-595461C71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" r="7677"/>
          <a:stretch/>
        </p:blipFill>
        <p:spPr>
          <a:xfrm>
            <a:off x="7759544" y="3210129"/>
            <a:ext cx="3101387" cy="2446258"/>
          </a:xfrm>
          <a:prstGeom prst="rect">
            <a:avLst/>
          </a:prstGeom>
        </p:spPr>
      </p:pic>
      <p:sp>
        <p:nvSpPr>
          <p:cNvPr id="5" name="모서리가 둥근 사각형 설명선 10">
            <a:extLst>
              <a:ext uri="{FF2B5EF4-FFF2-40B4-BE49-F238E27FC236}">
                <a16:creationId xmlns:a16="http://schemas.microsoft.com/office/drawing/2014/main" id="{3A4B14D8-D3B6-2573-1B42-77F9E877B00C}"/>
              </a:ext>
            </a:extLst>
          </p:cNvPr>
          <p:cNvSpPr/>
          <p:nvPr/>
        </p:nvSpPr>
        <p:spPr>
          <a:xfrm>
            <a:off x="1668013" y="4433258"/>
            <a:ext cx="5336719" cy="870898"/>
          </a:xfrm>
          <a:prstGeom prst="wedgeRoundRectCallout">
            <a:avLst>
              <a:gd name="adj1" fmla="val 60507"/>
              <a:gd name="adj2" fmla="val 192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I </a:t>
            </a:r>
            <a:r>
              <a:rPr lang="en-US" altLang="ko-KR" sz="3200" b="1" dirty="0">
                <a:solidFill>
                  <a:srgbClr val="00B0F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am going to 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study hard</a:t>
            </a:r>
            <a:r>
              <a:rPr lang="en-US" altLang="ko-KR" sz="3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809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8F442-DC75-07FF-B60F-2316C938A82E}"/>
              </a:ext>
            </a:extLst>
          </p:cNvPr>
          <p:cNvSpPr txBox="1"/>
          <p:nvPr/>
        </p:nvSpPr>
        <p:spPr>
          <a:xfrm>
            <a:off x="369916" y="2562998"/>
            <a:ext cx="1145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다짐 </a:t>
            </a:r>
            <a:r>
              <a:rPr lang="ko-KR" altLang="en-US" sz="6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쓰기</a:t>
            </a:r>
            <a:endParaRPr lang="en-US" altLang="ko-KR" sz="6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B55CF-3AEF-7309-9643-C4F5CAA526B0}"/>
              </a:ext>
            </a:extLst>
          </p:cNvPr>
          <p:cNvSpPr txBox="1"/>
          <p:nvPr/>
        </p:nvSpPr>
        <p:spPr>
          <a:xfrm>
            <a:off x="1713390" y="469942"/>
            <a:ext cx="1662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169BA-8E8B-444A-0866-074A98B27A1D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03717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841027A-19B2-3FFA-5A94-021205FF31B8}"/>
              </a:ext>
            </a:extLst>
          </p:cNvPr>
          <p:cNvSpPr/>
          <p:nvPr/>
        </p:nvSpPr>
        <p:spPr>
          <a:xfrm>
            <a:off x="913201" y="1362240"/>
            <a:ext cx="10365597" cy="464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21E49-F84F-C8C5-78A3-81AF22B8CE7C}"/>
              </a:ext>
            </a:extLst>
          </p:cNvPr>
          <p:cNvSpPr txBox="1"/>
          <p:nvPr/>
        </p:nvSpPr>
        <p:spPr>
          <a:xfrm>
            <a:off x="1713390" y="469942"/>
            <a:ext cx="16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0A5F7-0DE4-17F0-6B80-7A12BD19486D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C13DC-78B9-5CA2-BCE0-B11922E281E2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다짐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쓰기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247D7-6389-A313-22CC-48505BCE519F}"/>
              </a:ext>
            </a:extLst>
          </p:cNvPr>
          <p:cNvSpPr txBox="1"/>
          <p:nvPr/>
        </p:nvSpPr>
        <p:spPr>
          <a:xfrm>
            <a:off x="1382649" y="2868476"/>
            <a:ext cx="867575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Worksheet 2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나의 새해 다짐을 쓴다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- I will ~. / I’m going to ~.</a:t>
            </a:r>
          </a:p>
          <a:p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간단하게 그림을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그린다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 내용을 공유한다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D97E5D4D-CEAC-E6DF-3F48-68760F830D0E}"/>
              </a:ext>
            </a:extLst>
          </p:cNvPr>
          <p:cNvSpPr/>
          <p:nvPr/>
        </p:nvSpPr>
        <p:spPr>
          <a:xfrm>
            <a:off x="1234742" y="1778053"/>
            <a:ext cx="4209299" cy="7982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3D4BF6-19AB-B95E-C665-2BB0A0938D60}"/>
              </a:ext>
            </a:extLst>
          </p:cNvPr>
          <p:cNvSpPr txBox="1"/>
          <p:nvPr/>
        </p:nvSpPr>
        <p:spPr>
          <a:xfrm>
            <a:off x="1645579" y="1715355"/>
            <a:ext cx="3370259" cy="79611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3500" b="1" dirty="0">
                <a:solidFill>
                  <a:srgbClr val="C0000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How to Write</a:t>
            </a:r>
            <a:endParaRPr lang="ko-KR" altLang="en-US" sz="3500" b="1" dirty="0">
              <a:solidFill>
                <a:srgbClr val="C00000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6AD49CC-8F6A-9E85-3C9F-E7AC53BF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76" y="1566699"/>
            <a:ext cx="2736045" cy="42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8F442-DC75-07FF-B60F-2316C938A82E}"/>
              </a:ext>
            </a:extLst>
          </p:cNvPr>
          <p:cNvSpPr txBox="1"/>
          <p:nvPr/>
        </p:nvSpPr>
        <p:spPr>
          <a:xfrm>
            <a:off x="381740" y="2533817"/>
            <a:ext cx="1145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카드 </a:t>
            </a:r>
            <a:r>
              <a:rPr lang="ko-KR" altLang="en-US" sz="6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만들기</a:t>
            </a:r>
            <a:endParaRPr lang="en-US" altLang="ko-KR" sz="6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B55CF-3AEF-7309-9643-C4F5CAA526B0}"/>
              </a:ext>
            </a:extLst>
          </p:cNvPr>
          <p:cNvSpPr txBox="1"/>
          <p:nvPr/>
        </p:nvSpPr>
        <p:spPr>
          <a:xfrm>
            <a:off x="1713389" y="469942"/>
            <a:ext cx="1642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169BA-8E8B-444A-0866-074A98B27A1D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12822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841027A-19B2-3FFA-5A94-021205FF31B8}"/>
              </a:ext>
            </a:extLst>
          </p:cNvPr>
          <p:cNvSpPr/>
          <p:nvPr/>
        </p:nvSpPr>
        <p:spPr>
          <a:xfrm>
            <a:off x="913201" y="1362240"/>
            <a:ext cx="10365597" cy="464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21E49-F84F-C8C5-78A3-81AF22B8CE7C}"/>
              </a:ext>
            </a:extLst>
          </p:cNvPr>
          <p:cNvSpPr txBox="1"/>
          <p:nvPr/>
        </p:nvSpPr>
        <p:spPr>
          <a:xfrm>
            <a:off x="1713390" y="469942"/>
            <a:ext cx="16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0A5F7-0DE4-17F0-6B80-7A12BD19486D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C13DC-78B9-5CA2-BCE0-B11922E281E2}"/>
              </a:ext>
            </a:extLst>
          </p:cNvPr>
          <p:cNvSpPr txBox="1"/>
          <p:nvPr/>
        </p:nvSpPr>
        <p:spPr>
          <a:xfrm>
            <a:off x="3657599" y="465939"/>
            <a:ext cx="745138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카드 </a:t>
            </a: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만들기 </a:t>
            </a:r>
            <a:endParaRPr lang="en-US" altLang="ko-KR" sz="2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247D7-6389-A313-22CC-48505BCE519F}"/>
              </a:ext>
            </a:extLst>
          </p:cNvPr>
          <p:cNvSpPr txBox="1"/>
          <p:nvPr/>
        </p:nvSpPr>
        <p:spPr>
          <a:xfrm>
            <a:off x="1353466" y="3150578"/>
            <a:ext cx="6439913" cy="186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인사 표현 익히기</a:t>
            </a: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Worksheet 3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활용하여 새해 카드 </a:t>
            </a: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만들기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D97E5D4D-CEAC-E6DF-3F48-68760F830D0E}"/>
              </a:ext>
            </a:extLst>
          </p:cNvPr>
          <p:cNvSpPr/>
          <p:nvPr/>
        </p:nvSpPr>
        <p:spPr>
          <a:xfrm>
            <a:off x="1234742" y="1778053"/>
            <a:ext cx="4209299" cy="7982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3D4BF6-19AB-B95E-C665-2BB0A0938D60}"/>
              </a:ext>
            </a:extLst>
          </p:cNvPr>
          <p:cNvSpPr txBox="1"/>
          <p:nvPr/>
        </p:nvSpPr>
        <p:spPr>
          <a:xfrm>
            <a:off x="1645579" y="1715355"/>
            <a:ext cx="3370259" cy="79611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3500" b="1" dirty="0">
                <a:solidFill>
                  <a:srgbClr val="C0000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How to Make</a:t>
            </a:r>
            <a:endParaRPr lang="ko-KR" altLang="en-US" sz="3500" b="1" dirty="0">
              <a:solidFill>
                <a:srgbClr val="C00000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6AD49CC-8F6A-9E85-3C9F-E7AC53BF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562" y="1566699"/>
            <a:ext cx="2711672" cy="42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5344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8F442-DC75-07FF-B60F-2316C938A82E}"/>
              </a:ext>
            </a:extLst>
          </p:cNvPr>
          <p:cNvSpPr txBox="1"/>
          <p:nvPr/>
        </p:nvSpPr>
        <p:spPr>
          <a:xfrm>
            <a:off x="381740" y="2504633"/>
            <a:ext cx="1145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결과 </a:t>
            </a:r>
            <a:r>
              <a:rPr lang="ko-KR" altLang="en-US" sz="6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공유하기</a:t>
            </a:r>
            <a:endParaRPr lang="en-US" altLang="ko-KR" sz="6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E3510-8FCE-F604-D50B-BB91FC724D8B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마무리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41969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11846AB-87A9-41FB-BDA3-1B21C2CF323D}"/>
              </a:ext>
            </a:extLst>
          </p:cNvPr>
          <p:cNvSpPr/>
          <p:nvPr/>
        </p:nvSpPr>
        <p:spPr>
          <a:xfrm>
            <a:off x="4966843" y="993498"/>
            <a:ext cx="2472322" cy="74351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목표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1709BB5-62D3-430C-2A30-CAA346CF2527}"/>
              </a:ext>
            </a:extLst>
          </p:cNvPr>
          <p:cNvSpPr/>
          <p:nvPr/>
        </p:nvSpPr>
        <p:spPr>
          <a:xfrm>
            <a:off x="913201" y="2362124"/>
            <a:ext cx="10365597" cy="34193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DC381A69-A471-2018-9ACE-8782CE1D98A6}"/>
              </a:ext>
            </a:extLst>
          </p:cNvPr>
          <p:cNvSpPr/>
          <p:nvPr/>
        </p:nvSpPr>
        <p:spPr>
          <a:xfrm>
            <a:off x="1405478" y="2670818"/>
            <a:ext cx="615821" cy="5971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1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D28B52B-DB5C-E69B-DBCA-550E61A5695C}"/>
              </a:ext>
            </a:extLst>
          </p:cNvPr>
          <p:cNvSpPr/>
          <p:nvPr/>
        </p:nvSpPr>
        <p:spPr>
          <a:xfrm>
            <a:off x="1405478" y="4345725"/>
            <a:ext cx="615821" cy="5971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2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4DC02-A37A-6166-96F4-F56ACBA83294}"/>
              </a:ext>
            </a:extLst>
          </p:cNvPr>
          <p:cNvSpPr txBox="1"/>
          <p:nvPr/>
        </p:nvSpPr>
        <p:spPr>
          <a:xfrm>
            <a:off x="2173236" y="2572204"/>
            <a:ext cx="9693781" cy="13017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다양한 새해 문화에 대해 알아보고 새해 다짐을        </a:t>
            </a:r>
            <a:endParaRPr lang="en-US" altLang="ko-KR" sz="28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쓸 수 있다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3399C-9AE2-4865-15DD-61B46479E7E6}"/>
              </a:ext>
            </a:extLst>
          </p:cNvPr>
          <p:cNvSpPr txBox="1"/>
          <p:nvPr/>
        </p:nvSpPr>
        <p:spPr>
          <a:xfrm>
            <a:off x="2173236" y="4242379"/>
            <a:ext cx="9693781" cy="13017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여러 가지 새해 인사 표현을 익히고 새해 카드를 만들 </a:t>
            </a:r>
            <a:endParaRPr lang="en-US" altLang="ko-KR" sz="28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 있다</a:t>
            </a:r>
            <a:r>
              <a:rPr lang="en-US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9836A-BAB6-7D5A-5A8E-21A3796F09EF}"/>
              </a:ext>
            </a:extLst>
          </p:cNvPr>
          <p:cNvSpPr txBox="1"/>
          <p:nvPr/>
        </p:nvSpPr>
        <p:spPr>
          <a:xfrm>
            <a:off x="381738" y="440759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28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F1CED28-D6B9-327C-1DF8-C8CA5237C789}"/>
              </a:ext>
            </a:extLst>
          </p:cNvPr>
          <p:cNvSpPr txBox="1"/>
          <p:nvPr/>
        </p:nvSpPr>
        <p:spPr>
          <a:xfrm>
            <a:off x="381740" y="2839896"/>
            <a:ext cx="11437365" cy="1178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srgbClr val="C00000"/>
                </a:solidFill>
                <a:latin typeface="+mn-ea"/>
              </a:rPr>
              <a:t>세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계의 다양한 새해 문화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82014"/>
                </a:solidFill>
                <a:effectLst/>
                <a:uLnTx/>
                <a:uFillTx/>
                <a:latin typeface="+mn-ea"/>
                <a:cs typeface="+mn-cs"/>
              </a:rPr>
              <a:t>알아보기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482014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B6327CC-E432-254B-ACE5-F741AECE4344}"/>
              </a:ext>
            </a:extLst>
          </p:cNvPr>
          <p:cNvSpPr/>
          <p:nvPr/>
        </p:nvSpPr>
        <p:spPr>
          <a:xfrm>
            <a:off x="4109258" y="1620839"/>
            <a:ext cx="3973484" cy="77002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Culture</a:t>
            </a:r>
            <a:r>
              <a:rPr lang="ko-KR" altLang="en-US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Inside</a:t>
            </a:r>
            <a:endParaRPr lang="ko-KR" altLang="en-US" sz="3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3736B-5765-752B-09EE-AD55A372B83C}"/>
              </a:ext>
            </a:extLst>
          </p:cNvPr>
          <p:cNvSpPr txBox="1"/>
          <p:nvPr/>
        </p:nvSpPr>
        <p:spPr>
          <a:xfrm>
            <a:off x="1713389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54B82-CF8A-B53C-F489-DF2AEA4B304F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939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5425" y="2702016"/>
            <a:ext cx="4350235" cy="280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매년 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12</a:t>
            </a: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월 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31</a:t>
            </a: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일 자정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뉴욕 타임스퀘어에서 개최되는 </a:t>
            </a:r>
            <a:endParaRPr lang="en-US" altLang="ko-KR" sz="2000" b="1" dirty="0">
              <a:solidFill>
                <a:srgbClr val="002060"/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새해맞이 행사는 다양한 공연과 함께 </a:t>
            </a:r>
            <a:endParaRPr lang="en-US" altLang="ko-KR" sz="2000" b="1" dirty="0">
              <a:solidFill>
                <a:srgbClr val="002060"/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거대한 볼 모형이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</a:t>
            </a: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떨어지는 장관을 연출하며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화려한 불꽃놀이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폭죽 </a:t>
            </a:r>
            <a:endParaRPr lang="en-US" altLang="ko-KR" sz="2000" b="1" dirty="0">
              <a:solidFill>
                <a:srgbClr val="002060"/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등으로 새해의 시작을 알린다</a:t>
            </a:r>
            <a:r>
              <a:rPr lang="en-US" altLang="ko-KR" sz="2000" b="1" dirty="0">
                <a:solidFill>
                  <a:srgbClr val="00206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88C44-A578-6BFA-B72C-0886E859DCA5}"/>
              </a:ext>
            </a:extLst>
          </p:cNvPr>
          <p:cNvSpPr txBox="1"/>
          <p:nvPr/>
        </p:nvSpPr>
        <p:spPr>
          <a:xfrm>
            <a:off x="3657599" y="373606"/>
            <a:ext cx="7451387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  </a:t>
            </a:r>
            <a:r>
              <a:rPr lang="ko-KR" altLang="en-US" sz="2400" b="1" dirty="0">
                <a:solidFill>
                  <a:srgbClr val="D5360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다양한 새해 문화</a:t>
            </a:r>
            <a:endParaRPr lang="en-US" altLang="ko-KR" sz="2400" b="1" dirty="0">
              <a:solidFill>
                <a:srgbClr val="D5360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5349684-5192-E3AA-B8E1-407519A12E62}"/>
              </a:ext>
            </a:extLst>
          </p:cNvPr>
          <p:cNvSpPr/>
          <p:nvPr/>
        </p:nvSpPr>
        <p:spPr>
          <a:xfrm>
            <a:off x="958818" y="1715844"/>
            <a:ext cx="3973484" cy="770021"/>
          </a:xfrm>
          <a:prstGeom prst="roundRect">
            <a:avLst/>
          </a:prstGeom>
          <a:solidFill>
            <a:srgbClr val="D53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the U.S.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Picture 0">
            <a:extLst>
              <a:ext uri="{FF2B5EF4-FFF2-40B4-BE49-F238E27FC236}">
                <a16:creationId xmlns:a16="http://schemas.microsoft.com/office/drawing/2014/main" id="{7BCF97D4-2A26-7371-6B92-5F432D000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14" y="1787690"/>
            <a:ext cx="5892540" cy="39283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5CB5F8-6699-7A5A-F7F7-0A42F12532EC}"/>
              </a:ext>
            </a:extLst>
          </p:cNvPr>
          <p:cNvSpPr txBox="1"/>
          <p:nvPr/>
        </p:nvSpPr>
        <p:spPr>
          <a:xfrm>
            <a:off x="1713390" y="469942"/>
            <a:ext cx="16037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3B8E0-691C-0065-7DCA-C79A493FFEE6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12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4880" y="2508852"/>
            <a:ext cx="4350235" cy="372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매년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새해를 맞이하여 의자나 소파 위에서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카운트다운을 한 후 자정이 되는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순간 바닥으로 뛰어 내리거나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낡은 접시를 이웃 집 문 앞에 던지는 풍습이 있다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</a:rPr>
              <a:t>이는 악운을 쫓아내고 새해에는 좋은 일이 가득하길 바라는 의미를 담고 있다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</a:rPr>
              <a:t>.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5349684-5192-E3AA-B8E1-407519A12E62}"/>
              </a:ext>
            </a:extLst>
          </p:cNvPr>
          <p:cNvSpPr/>
          <p:nvPr/>
        </p:nvSpPr>
        <p:spPr>
          <a:xfrm>
            <a:off x="978273" y="1522680"/>
            <a:ext cx="3973484" cy="770021"/>
          </a:xfrm>
          <a:prstGeom prst="roundRect">
            <a:avLst/>
          </a:prstGeom>
          <a:solidFill>
            <a:srgbClr val="D53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Denmark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F319248-48D5-5E7E-85B2-7ED7F6A6D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182" y="1522680"/>
            <a:ext cx="6096938" cy="342952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27C9F-4854-6550-5E3C-FFE20FAAB40B}"/>
              </a:ext>
            </a:extLst>
          </p:cNvPr>
          <p:cNvSpPr txBox="1"/>
          <p:nvPr/>
        </p:nvSpPr>
        <p:spPr>
          <a:xfrm>
            <a:off x="3657599" y="373606"/>
            <a:ext cx="7451387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  </a:t>
            </a:r>
            <a:r>
              <a:rPr lang="ko-KR" altLang="en-US" sz="2400" b="1" dirty="0">
                <a:solidFill>
                  <a:srgbClr val="D5360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다양한 새해 문화</a:t>
            </a:r>
            <a:endParaRPr lang="en-US" altLang="ko-KR" sz="2400" b="1" dirty="0">
              <a:solidFill>
                <a:srgbClr val="D5360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24BD5-BC79-E224-B1DD-FFA5EE165DCA}"/>
              </a:ext>
            </a:extLst>
          </p:cNvPr>
          <p:cNvSpPr txBox="1"/>
          <p:nvPr/>
        </p:nvSpPr>
        <p:spPr>
          <a:xfrm>
            <a:off x="1713390" y="469942"/>
            <a:ext cx="1613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48EF0-4165-5DDD-688B-22E20A135AFC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0150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4880" y="2770109"/>
            <a:ext cx="4350235" cy="280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 자정에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번의 종이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울리는 동안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포도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알을 한 </a:t>
            </a:r>
            <a:r>
              <a:rPr lang="ko-KR" altLang="en-US" sz="20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알씩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먹으며 소원을 빈다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포도는 한 달을 상징하여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열 두 달 동안 행복이 가득하길 기원하는 의미를 담고 있다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5349684-5192-E3AA-B8E1-407519A12E62}"/>
              </a:ext>
            </a:extLst>
          </p:cNvPr>
          <p:cNvSpPr/>
          <p:nvPr/>
        </p:nvSpPr>
        <p:spPr>
          <a:xfrm>
            <a:off x="978273" y="1783937"/>
            <a:ext cx="3973484" cy="770021"/>
          </a:xfrm>
          <a:prstGeom prst="roundRect">
            <a:avLst/>
          </a:prstGeom>
          <a:solidFill>
            <a:srgbClr val="D53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Spain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50691E4-13F4-183A-3F45-FD8159C56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629" y="1817791"/>
            <a:ext cx="5598039" cy="37320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726443-5D74-2CC6-3D5C-A82D5D3EEC94}"/>
              </a:ext>
            </a:extLst>
          </p:cNvPr>
          <p:cNvSpPr txBox="1"/>
          <p:nvPr/>
        </p:nvSpPr>
        <p:spPr>
          <a:xfrm>
            <a:off x="3657599" y="373606"/>
            <a:ext cx="7451387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  </a:t>
            </a:r>
            <a:r>
              <a:rPr lang="ko-KR" altLang="en-US" sz="2400" b="1" dirty="0">
                <a:solidFill>
                  <a:srgbClr val="D5360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다양한 새해 문화</a:t>
            </a:r>
            <a:endParaRPr lang="en-US" altLang="ko-KR" sz="2400" b="1" dirty="0">
              <a:solidFill>
                <a:srgbClr val="D5360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E1DE6-37B8-583C-01B8-8E6916FEF5A4}"/>
              </a:ext>
            </a:extLst>
          </p:cNvPr>
          <p:cNvSpPr txBox="1"/>
          <p:nvPr/>
        </p:nvSpPr>
        <p:spPr>
          <a:xfrm>
            <a:off x="1713389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D38A5-3A4D-4B1B-2FE8-34946E216308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683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4880" y="2770109"/>
            <a:ext cx="4350235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태국의 전통 달력 기준으로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새해는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월에 시작되는데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이를 기념하여 태국 전역에서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서로에게 물을 뿌리는 </a:t>
            </a: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축제인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20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송크란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열린다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5349684-5192-E3AA-B8E1-407519A12E62}"/>
              </a:ext>
            </a:extLst>
          </p:cNvPr>
          <p:cNvSpPr/>
          <p:nvPr/>
        </p:nvSpPr>
        <p:spPr>
          <a:xfrm>
            <a:off x="978273" y="1783937"/>
            <a:ext cx="3973484" cy="770021"/>
          </a:xfrm>
          <a:prstGeom prst="roundRect">
            <a:avLst/>
          </a:prstGeom>
          <a:solidFill>
            <a:srgbClr val="D53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Thailand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1FB682-AB0A-B1BC-1CAF-3EA0480D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3251" y="1845079"/>
            <a:ext cx="5944717" cy="39795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D2A5B-CB10-910D-97D1-7D214E4B1FA6}"/>
              </a:ext>
            </a:extLst>
          </p:cNvPr>
          <p:cNvSpPr txBox="1"/>
          <p:nvPr/>
        </p:nvSpPr>
        <p:spPr>
          <a:xfrm>
            <a:off x="3657599" y="373606"/>
            <a:ext cx="7451387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Culture Inside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</a:rPr>
              <a:t>  </a:t>
            </a:r>
            <a:r>
              <a:rPr lang="ko-KR" altLang="en-US" sz="2400" b="1" dirty="0">
                <a:solidFill>
                  <a:srgbClr val="D5360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다양한 새해 문화</a:t>
            </a:r>
            <a:endParaRPr lang="en-US" altLang="ko-KR" sz="2400" b="1" dirty="0">
              <a:solidFill>
                <a:srgbClr val="D5360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9F1F41-5653-77A4-1F59-47DFC88347B8}"/>
              </a:ext>
            </a:extLst>
          </p:cNvPr>
          <p:cNvSpPr txBox="1"/>
          <p:nvPr/>
        </p:nvSpPr>
        <p:spPr>
          <a:xfrm>
            <a:off x="1713390" y="469942"/>
            <a:ext cx="163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54541-71D8-73B0-3A4F-89663D94F160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273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7A5C09-0DAD-66B3-CA7E-3C8ECEE3FEFA}"/>
              </a:ext>
            </a:extLst>
          </p:cNvPr>
          <p:cNvSpPr txBox="1"/>
          <p:nvPr/>
        </p:nvSpPr>
        <p:spPr>
          <a:xfrm>
            <a:off x="381740" y="1957507"/>
            <a:ext cx="11427640" cy="2942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6600" b="1" dirty="0">
                <a:solidFill>
                  <a:srgbClr val="C00000"/>
                </a:solidFill>
                <a:latin typeface="+mj-ea"/>
                <a:ea typeface="+mj-ea"/>
              </a:rPr>
              <a:t>새해 관련 주요 단어 및 표현 </a:t>
            </a:r>
            <a:r>
              <a:rPr lang="ko-KR" altLang="en-US" sz="6600" b="1" dirty="0">
                <a:solidFill>
                  <a:srgbClr val="002060"/>
                </a:solidFill>
                <a:latin typeface="+mj-ea"/>
                <a:ea typeface="+mj-ea"/>
              </a:rPr>
              <a:t>익히기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B1806-353F-4269-650E-D322EACC887B}"/>
              </a:ext>
            </a:extLst>
          </p:cNvPr>
          <p:cNvSpPr txBox="1"/>
          <p:nvPr/>
        </p:nvSpPr>
        <p:spPr>
          <a:xfrm>
            <a:off x="1713390" y="469942"/>
            <a:ext cx="1652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000" b="1" dirty="0">
                <a:solidFill>
                  <a:srgbClr val="ED7D3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000" b="1" i="0" u="none" strike="noStrike" kern="1200" cap="none" spc="0" normalizeH="0" baseline="0" dirty="0">
              <a:solidFill>
                <a:srgbClr val="ED7D3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DCFE7-CB5F-1661-C9E7-6A408DEE7315}"/>
              </a:ext>
            </a:extLst>
          </p:cNvPr>
          <p:cNvSpPr txBox="1"/>
          <p:nvPr/>
        </p:nvSpPr>
        <p:spPr>
          <a:xfrm>
            <a:off x="381740" y="423776"/>
            <a:ext cx="13316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3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4407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l">
          <a:lnSpc>
            <a:spcPct val="150000"/>
          </a:lnSpc>
          <a:defRPr sz="2800" b="1" dirty="0">
            <a:solidFill>
              <a:srgbClr val="482014"/>
            </a:solidFill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573</Words>
  <Application>Microsoft Office PowerPoint</Application>
  <PresentationFormat>와이드스크린</PresentationFormat>
  <Paragraphs>180</Paragraphs>
  <Slides>27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2" baseType="lpstr">
      <vt:lpstr>맑은 고딕</vt:lpstr>
      <vt:lpstr>한컴 말랑말랑 Bold</vt:lpstr>
      <vt:lpstr>Arial</vt:lpstr>
      <vt:lpstr>Century Gothic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2775</dc:creator>
  <cp:lastModifiedBy>강민정</cp:lastModifiedBy>
  <cp:revision>208</cp:revision>
  <dcterms:created xsi:type="dcterms:W3CDTF">2023-08-05T11:21:02Z</dcterms:created>
  <dcterms:modified xsi:type="dcterms:W3CDTF">2026-03-23T02:51:28Z</dcterms:modified>
</cp:coreProperties>
</file>