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01" r:id="rId3"/>
    <p:sldId id="402" r:id="rId4"/>
    <p:sldId id="413" r:id="rId5"/>
    <p:sldId id="414" r:id="rId6"/>
    <p:sldId id="261" r:id="rId7"/>
    <p:sldId id="405" r:id="rId8"/>
    <p:sldId id="406" r:id="rId9"/>
    <p:sldId id="407" r:id="rId10"/>
    <p:sldId id="408" r:id="rId11"/>
    <p:sldId id="415" r:id="rId12"/>
    <p:sldId id="409" r:id="rId13"/>
    <p:sldId id="410" r:id="rId14"/>
    <p:sldId id="411" r:id="rId15"/>
    <p:sldId id="412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E96"/>
    <a:srgbClr val="66442A"/>
    <a:srgbClr val="FF7C80"/>
    <a:srgbClr val="FF5050"/>
    <a:srgbClr val="825E3E"/>
    <a:srgbClr val="91C600"/>
    <a:srgbClr val="FE9D2A"/>
    <a:srgbClr val="0492E5"/>
    <a:srgbClr val="FF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68FD8-2BFB-47A0-A04B-C94A5CEC5A28}" type="datetimeFigureOut">
              <a:rPr lang="ko-KR" altLang="en-US" smtClean="0"/>
              <a:t>2026-03-23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D388A-BDBB-4AE6-9F8C-7AE59B71F1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4139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889D19-22F9-8B41-8374-2F127A559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C1193FE-41AE-D01D-1B6F-AC8F02253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5121CA-FB7B-822C-AF11-44A1ABE87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7894-4648-421A-946F-3A1EE7F48C8F}" type="datetimeFigureOut">
              <a:rPr lang="ko-KR" altLang="en-US" smtClean="0"/>
              <a:t>2026-03-23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36E4FB6-36A9-E2A4-4F53-2558ECB3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63CB23-5CFD-65C1-665A-85A0F3CA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4D3E-AE14-451C-A16E-BE1F2844C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27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A25793-E0B3-F83F-2593-1581B038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1B96448-0F40-2B0F-9E85-379C012E9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214D6D-8D57-88AA-CAAD-3DD4ACF66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7894-4648-421A-946F-3A1EE7F48C8F}" type="datetimeFigureOut">
              <a:rPr lang="ko-KR" altLang="en-US" smtClean="0"/>
              <a:t>2026-03-23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592A21-2A02-1D95-7113-F6902F87B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33465B-1EF4-BBCC-FA5D-03942C4AF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4D3E-AE14-451C-A16E-BE1F2844C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622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1FADA5C-E79B-639F-06B6-F2F46A855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AA70460-48D5-F7B1-592C-78A116B24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64218B-29A7-80C8-2059-BDB13736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7894-4648-421A-946F-3A1EE7F48C8F}" type="datetimeFigureOut">
              <a:rPr lang="ko-KR" altLang="en-US" smtClean="0"/>
              <a:t>2026-03-23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EC665F-F986-EB98-BCA8-3CB6C6CF2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64D5D2-9092-426F-0F2A-F289F216D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4D3E-AE14-451C-A16E-BE1F2844C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50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C34AB1BB-C3BB-77B4-F8E2-11288A377DC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981EB7B3-E75D-2E0C-0B48-C07327DF3A03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7" name="그림 6" descr="텍스트, 그래픽 디자인, 종이공예, 종이 제품이(가) 표시된 사진&#10;&#10;자동 생성된 설명">
                <a:extLst>
                  <a:ext uri="{FF2B5EF4-FFF2-40B4-BE49-F238E27FC236}">
                    <a16:creationId xmlns:a16="http://schemas.microsoft.com/office/drawing/2014/main" id="{5D3128D9-85CB-8D02-2D00-15975BC133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784CDDE0-DD62-901A-A639-3287A3B544D4}"/>
                  </a:ext>
                </a:extLst>
              </p:cNvPr>
              <p:cNvSpPr/>
              <p:nvPr/>
            </p:nvSpPr>
            <p:spPr>
              <a:xfrm>
                <a:off x="6806843" y="1667020"/>
                <a:ext cx="752377" cy="2044262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D6257200-1620-32C5-D0F2-86988AFDBAFB}"/>
                </a:ext>
              </a:extLst>
            </p:cNvPr>
            <p:cNvSpPr/>
            <p:nvPr userDrawn="1"/>
          </p:nvSpPr>
          <p:spPr>
            <a:xfrm>
              <a:off x="7306322" y="0"/>
              <a:ext cx="4885678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3C5C320-CB05-7C88-6218-E4121287FF82}"/>
              </a:ext>
            </a:extLst>
          </p:cNvPr>
          <p:cNvSpPr/>
          <p:nvPr userDrawn="1"/>
        </p:nvSpPr>
        <p:spPr>
          <a:xfrm>
            <a:off x="462293" y="404149"/>
            <a:ext cx="11163870" cy="6018401"/>
          </a:xfrm>
          <a:prstGeom prst="rect">
            <a:avLst/>
          </a:prstGeom>
          <a:solidFill>
            <a:srgbClr val="DE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E5BCED9-6917-CC65-C43D-1E9E2F0252B5}"/>
              </a:ext>
            </a:extLst>
          </p:cNvPr>
          <p:cNvSpPr/>
          <p:nvPr userDrawn="1"/>
        </p:nvSpPr>
        <p:spPr>
          <a:xfrm>
            <a:off x="1409659" y="404149"/>
            <a:ext cx="1599871" cy="521512"/>
          </a:xfrm>
          <a:prstGeom prst="roundRect">
            <a:avLst>
              <a:gd name="adj" fmla="val 30244"/>
            </a:avLst>
          </a:prstGeom>
          <a:solidFill>
            <a:srgbClr val="EAD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0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DF355FE3-5FCA-7B37-DFC1-1C659ACA5B81}"/>
              </a:ext>
            </a:extLst>
          </p:cNvPr>
          <p:cNvCxnSpPr>
            <a:cxnSpLocks/>
          </p:cNvCxnSpPr>
          <p:nvPr userDrawn="1"/>
        </p:nvCxnSpPr>
        <p:spPr>
          <a:xfrm>
            <a:off x="3009530" y="930016"/>
            <a:ext cx="8442664" cy="0"/>
          </a:xfrm>
          <a:prstGeom prst="line">
            <a:avLst/>
          </a:prstGeom>
          <a:ln w="19050">
            <a:solidFill>
              <a:schemeClr val="bg2">
                <a:lumMod val="50000"/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11">
            <a:extLst>
              <a:ext uri="{FF2B5EF4-FFF2-40B4-BE49-F238E27FC236}">
                <a16:creationId xmlns:a16="http://schemas.microsoft.com/office/drawing/2014/main" id="{955254A9-69E6-5576-BE4F-A4CAA5F5C2A2}"/>
              </a:ext>
            </a:extLst>
          </p:cNvPr>
          <p:cNvSpPr/>
          <p:nvPr userDrawn="1"/>
        </p:nvSpPr>
        <p:spPr>
          <a:xfrm>
            <a:off x="462293" y="337351"/>
            <a:ext cx="1473040" cy="588314"/>
          </a:xfrm>
          <a:custGeom>
            <a:avLst/>
            <a:gdLst>
              <a:gd name="connsiteX0" fmla="*/ 0 w 4894621"/>
              <a:gd name="connsiteY0" fmla="*/ 0 h 730193"/>
              <a:gd name="connsiteX1" fmla="*/ 4894621 w 4894621"/>
              <a:gd name="connsiteY1" fmla="*/ 0 h 730193"/>
              <a:gd name="connsiteX2" fmla="*/ 4894621 w 4894621"/>
              <a:gd name="connsiteY2" fmla="*/ 730193 h 730193"/>
              <a:gd name="connsiteX3" fmla="*/ 0 w 4894621"/>
              <a:gd name="connsiteY3" fmla="*/ 730193 h 730193"/>
              <a:gd name="connsiteX4" fmla="*/ 0 w 4894621"/>
              <a:gd name="connsiteY4" fmla="*/ 0 h 730193"/>
              <a:gd name="connsiteX0" fmla="*/ 0 w 4894621"/>
              <a:gd name="connsiteY0" fmla="*/ 0 h 730193"/>
              <a:gd name="connsiteX1" fmla="*/ 4894621 w 4894621"/>
              <a:gd name="connsiteY1" fmla="*/ 0 h 730193"/>
              <a:gd name="connsiteX2" fmla="*/ 4894621 w 4894621"/>
              <a:gd name="connsiteY2" fmla="*/ 730193 h 730193"/>
              <a:gd name="connsiteX3" fmla="*/ 0 w 4894621"/>
              <a:gd name="connsiteY3" fmla="*/ 730193 h 730193"/>
              <a:gd name="connsiteX4" fmla="*/ 0 w 4894621"/>
              <a:gd name="connsiteY4" fmla="*/ 0 h 730193"/>
              <a:gd name="connsiteX0" fmla="*/ 0 w 4894621"/>
              <a:gd name="connsiteY0" fmla="*/ 0 h 730193"/>
              <a:gd name="connsiteX1" fmla="*/ 4894621 w 4894621"/>
              <a:gd name="connsiteY1" fmla="*/ 0 h 730193"/>
              <a:gd name="connsiteX2" fmla="*/ 4894621 w 4894621"/>
              <a:gd name="connsiteY2" fmla="*/ 730193 h 730193"/>
              <a:gd name="connsiteX3" fmla="*/ 0 w 4894621"/>
              <a:gd name="connsiteY3" fmla="*/ 730193 h 730193"/>
              <a:gd name="connsiteX4" fmla="*/ 0 w 4894621"/>
              <a:gd name="connsiteY4" fmla="*/ 0 h 73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4621" h="730193">
                <a:moveTo>
                  <a:pt x="0" y="0"/>
                </a:moveTo>
                <a:lnTo>
                  <a:pt x="4894621" y="0"/>
                </a:lnTo>
                <a:cubicBezTo>
                  <a:pt x="4132621" y="433898"/>
                  <a:pt x="4653321" y="480445"/>
                  <a:pt x="4894621" y="730193"/>
                </a:cubicBezTo>
                <a:lnTo>
                  <a:pt x="0" y="730193"/>
                </a:lnTo>
                <a:lnTo>
                  <a:pt x="0" y="0"/>
                </a:lnTo>
                <a:close/>
              </a:path>
            </a:pathLst>
          </a:custGeom>
          <a:solidFill>
            <a:srgbClr val="FFDDFF"/>
          </a:solidFill>
          <a:ln w="12700" cap="flat" cmpd="sng" algn="ctr">
            <a:noFill/>
            <a:prstDash val="solid"/>
            <a:miter/>
          </a:ln>
          <a:effectLst>
            <a:outerShdw blurRad="50800" dist="508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1455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75D6DE5-0C54-A0AC-6F1D-0BC24854EC7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23FC76A8-5BC2-9166-90B6-BF54B281C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6655EC0E-A3A5-43FD-A888-E2A6F9B2AC2C}"/>
                </a:ext>
              </a:extLst>
            </p:cNvPr>
            <p:cNvGrpSpPr/>
            <p:nvPr/>
          </p:nvGrpSpPr>
          <p:grpSpPr>
            <a:xfrm>
              <a:off x="3307975" y="1102659"/>
              <a:ext cx="6149789" cy="4276165"/>
              <a:chOff x="3307975" y="1102659"/>
              <a:chExt cx="6149789" cy="4276165"/>
            </a:xfrm>
          </p:grpSpPr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5C15E265-EBA9-9D1A-7AF4-298F92EEB328}"/>
                  </a:ext>
                </a:extLst>
              </p:cNvPr>
              <p:cNvSpPr/>
              <p:nvPr/>
            </p:nvSpPr>
            <p:spPr>
              <a:xfrm>
                <a:off x="3307975" y="1102659"/>
                <a:ext cx="6149789" cy="4276165"/>
              </a:xfrm>
              <a:prstGeom prst="ellipse">
                <a:avLst/>
              </a:prstGeom>
              <a:solidFill>
                <a:srgbClr val="F3F8FA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C60D343E-914A-54FF-100D-5BC469C5CB6D}"/>
                  </a:ext>
                </a:extLst>
              </p:cNvPr>
              <p:cNvSpPr/>
              <p:nvPr/>
            </p:nvSpPr>
            <p:spPr>
              <a:xfrm>
                <a:off x="3693458" y="1281953"/>
                <a:ext cx="1174378" cy="1308847"/>
              </a:xfrm>
              <a:prstGeom prst="ellipse">
                <a:avLst/>
              </a:prstGeom>
              <a:solidFill>
                <a:srgbClr val="F3F8FA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3C5C320-CB05-7C88-6218-E4121287FF82}"/>
              </a:ext>
            </a:extLst>
          </p:cNvPr>
          <p:cNvSpPr/>
          <p:nvPr userDrawn="1"/>
        </p:nvSpPr>
        <p:spPr>
          <a:xfrm>
            <a:off x="462293" y="404149"/>
            <a:ext cx="11163870" cy="6018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11">
            <a:extLst>
              <a:ext uri="{FF2B5EF4-FFF2-40B4-BE49-F238E27FC236}">
                <a16:creationId xmlns:a16="http://schemas.microsoft.com/office/drawing/2014/main" id="{955254A9-69E6-5576-BE4F-A4CAA5F5C2A2}"/>
              </a:ext>
            </a:extLst>
          </p:cNvPr>
          <p:cNvSpPr/>
          <p:nvPr userDrawn="1"/>
        </p:nvSpPr>
        <p:spPr>
          <a:xfrm>
            <a:off x="462293" y="337351"/>
            <a:ext cx="1473040" cy="588314"/>
          </a:xfrm>
          <a:custGeom>
            <a:avLst/>
            <a:gdLst>
              <a:gd name="connsiteX0" fmla="*/ 0 w 4894621"/>
              <a:gd name="connsiteY0" fmla="*/ 0 h 730193"/>
              <a:gd name="connsiteX1" fmla="*/ 4894621 w 4894621"/>
              <a:gd name="connsiteY1" fmla="*/ 0 h 730193"/>
              <a:gd name="connsiteX2" fmla="*/ 4894621 w 4894621"/>
              <a:gd name="connsiteY2" fmla="*/ 730193 h 730193"/>
              <a:gd name="connsiteX3" fmla="*/ 0 w 4894621"/>
              <a:gd name="connsiteY3" fmla="*/ 730193 h 730193"/>
              <a:gd name="connsiteX4" fmla="*/ 0 w 4894621"/>
              <a:gd name="connsiteY4" fmla="*/ 0 h 730193"/>
              <a:gd name="connsiteX0" fmla="*/ 0 w 4894621"/>
              <a:gd name="connsiteY0" fmla="*/ 0 h 730193"/>
              <a:gd name="connsiteX1" fmla="*/ 4894621 w 4894621"/>
              <a:gd name="connsiteY1" fmla="*/ 0 h 730193"/>
              <a:gd name="connsiteX2" fmla="*/ 4894621 w 4894621"/>
              <a:gd name="connsiteY2" fmla="*/ 730193 h 730193"/>
              <a:gd name="connsiteX3" fmla="*/ 0 w 4894621"/>
              <a:gd name="connsiteY3" fmla="*/ 730193 h 730193"/>
              <a:gd name="connsiteX4" fmla="*/ 0 w 4894621"/>
              <a:gd name="connsiteY4" fmla="*/ 0 h 730193"/>
              <a:gd name="connsiteX0" fmla="*/ 0 w 4894621"/>
              <a:gd name="connsiteY0" fmla="*/ 0 h 730193"/>
              <a:gd name="connsiteX1" fmla="*/ 4894621 w 4894621"/>
              <a:gd name="connsiteY1" fmla="*/ 0 h 730193"/>
              <a:gd name="connsiteX2" fmla="*/ 4894621 w 4894621"/>
              <a:gd name="connsiteY2" fmla="*/ 730193 h 730193"/>
              <a:gd name="connsiteX3" fmla="*/ 0 w 4894621"/>
              <a:gd name="connsiteY3" fmla="*/ 730193 h 730193"/>
              <a:gd name="connsiteX4" fmla="*/ 0 w 4894621"/>
              <a:gd name="connsiteY4" fmla="*/ 0 h 73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4621" h="730193">
                <a:moveTo>
                  <a:pt x="0" y="0"/>
                </a:moveTo>
                <a:lnTo>
                  <a:pt x="4894621" y="0"/>
                </a:lnTo>
                <a:cubicBezTo>
                  <a:pt x="4132621" y="433898"/>
                  <a:pt x="4653321" y="480445"/>
                  <a:pt x="4894621" y="730193"/>
                </a:cubicBezTo>
                <a:lnTo>
                  <a:pt x="0" y="730193"/>
                </a:lnTo>
                <a:lnTo>
                  <a:pt x="0" y="0"/>
                </a:lnTo>
                <a:close/>
              </a:path>
            </a:pathLst>
          </a:custGeom>
          <a:solidFill>
            <a:srgbClr val="FE9D2A"/>
          </a:solidFill>
          <a:ln w="12700" cap="flat" cmpd="sng" algn="ctr">
            <a:noFill/>
            <a:prstDash val="solid"/>
            <a:miter/>
          </a:ln>
          <a:effectLst>
            <a:outerShdw blurRad="50800" dist="508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3165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75D6DE5-0C54-A0AC-6F1D-0BC24854EC7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23FC76A8-5BC2-9166-90B6-BF54B281C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6655EC0E-A3A5-43FD-A888-E2A6F9B2AC2C}"/>
                </a:ext>
              </a:extLst>
            </p:cNvPr>
            <p:cNvGrpSpPr/>
            <p:nvPr/>
          </p:nvGrpSpPr>
          <p:grpSpPr>
            <a:xfrm>
              <a:off x="3307975" y="1102659"/>
              <a:ext cx="6149789" cy="4276165"/>
              <a:chOff x="3307975" y="1102659"/>
              <a:chExt cx="6149789" cy="4276165"/>
            </a:xfrm>
          </p:grpSpPr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5C15E265-EBA9-9D1A-7AF4-298F92EEB328}"/>
                  </a:ext>
                </a:extLst>
              </p:cNvPr>
              <p:cNvSpPr/>
              <p:nvPr/>
            </p:nvSpPr>
            <p:spPr>
              <a:xfrm>
                <a:off x="3307975" y="1102659"/>
                <a:ext cx="6149789" cy="4276165"/>
              </a:xfrm>
              <a:prstGeom prst="ellipse">
                <a:avLst/>
              </a:prstGeom>
              <a:solidFill>
                <a:srgbClr val="F3F8FA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C60D343E-914A-54FF-100D-5BC469C5CB6D}"/>
                  </a:ext>
                </a:extLst>
              </p:cNvPr>
              <p:cNvSpPr/>
              <p:nvPr/>
            </p:nvSpPr>
            <p:spPr>
              <a:xfrm>
                <a:off x="3693458" y="1281953"/>
                <a:ext cx="1174378" cy="1308847"/>
              </a:xfrm>
              <a:prstGeom prst="ellipse">
                <a:avLst/>
              </a:prstGeom>
              <a:solidFill>
                <a:srgbClr val="F3F8FA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3C5C320-CB05-7C88-6218-E4121287FF82}"/>
              </a:ext>
            </a:extLst>
          </p:cNvPr>
          <p:cNvSpPr/>
          <p:nvPr userDrawn="1"/>
        </p:nvSpPr>
        <p:spPr>
          <a:xfrm>
            <a:off x="462293" y="404149"/>
            <a:ext cx="11163870" cy="6018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A8D1FAE-5CF3-08F2-88F3-27FA2C642F25}"/>
              </a:ext>
            </a:extLst>
          </p:cNvPr>
          <p:cNvSpPr/>
          <p:nvPr userDrawn="1"/>
        </p:nvSpPr>
        <p:spPr>
          <a:xfrm>
            <a:off x="1409659" y="404149"/>
            <a:ext cx="1599871" cy="521512"/>
          </a:xfrm>
          <a:prstGeom prst="roundRect">
            <a:avLst>
              <a:gd name="adj" fmla="val 3024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0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D142910-7517-1242-89BF-412C1E2C5FB6}"/>
              </a:ext>
            </a:extLst>
          </p:cNvPr>
          <p:cNvCxnSpPr>
            <a:cxnSpLocks/>
          </p:cNvCxnSpPr>
          <p:nvPr userDrawn="1"/>
        </p:nvCxnSpPr>
        <p:spPr>
          <a:xfrm>
            <a:off x="3009530" y="930016"/>
            <a:ext cx="8442664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11">
            <a:extLst>
              <a:ext uri="{FF2B5EF4-FFF2-40B4-BE49-F238E27FC236}">
                <a16:creationId xmlns:a16="http://schemas.microsoft.com/office/drawing/2014/main" id="{955254A9-69E6-5576-BE4F-A4CAA5F5C2A2}"/>
              </a:ext>
            </a:extLst>
          </p:cNvPr>
          <p:cNvSpPr/>
          <p:nvPr userDrawn="1"/>
        </p:nvSpPr>
        <p:spPr>
          <a:xfrm>
            <a:off x="462293" y="337351"/>
            <a:ext cx="1473040" cy="588314"/>
          </a:xfrm>
          <a:custGeom>
            <a:avLst/>
            <a:gdLst>
              <a:gd name="connsiteX0" fmla="*/ 0 w 4894621"/>
              <a:gd name="connsiteY0" fmla="*/ 0 h 730193"/>
              <a:gd name="connsiteX1" fmla="*/ 4894621 w 4894621"/>
              <a:gd name="connsiteY1" fmla="*/ 0 h 730193"/>
              <a:gd name="connsiteX2" fmla="*/ 4894621 w 4894621"/>
              <a:gd name="connsiteY2" fmla="*/ 730193 h 730193"/>
              <a:gd name="connsiteX3" fmla="*/ 0 w 4894621"/>
              <a:gd name="connsiteY3" fmla="*/ 730193 h 730193"/>
              <a:gd name="connsiteX4" fmla="*/ 0 w 4894621"/>
              <a:gd name="connsiteY4" fmla="*/ 0 h 730193"/>
              <a:gd name="connsiteX0" fmla="*/ 0 w 4894621"/>
              <a:gd name="connsiteY0" fmla="*/ 0 h 730193"/>
              <a:gd name="connsiteX1" fmla="*/ 4894621 w 4894621"/>
              <a:gd name="connsiteY1" fmla="*/ 0 h 730193"/>
              <a:gd name="connsiteX2" fmla="*/ 4894621 w 4894621"/>
              <a:gd name="connsiteY2" fmla="*/ 730193 h 730193"/>
              <a:gd name="connsiteX3" fmla="*/ 0 w 4894621"/>
              <a:gd name="connsiteY3" fmla="*/ 730193 h 730193"/>
              <a:gd name="connsiteX4" fmla="*/ 0 w 4894621"/>
              <a:gd name="connsiteY4" fmla="*/ 0 h 730193"/>
              <a:gd name="connsiteX0" fmla="*/ 0 w 4894621"/>
              <a:gd name="connsiteY0" fmla="*/ 0 h 730193"/>
              <a:gd name="connsiteX1" fmla="*/ 4894621 w 4894621"/>
              <a:gd name="connsiteY1" fmla="*/ 0 h 730193"/>
              <a:gd name="connsiteX2" fmla="*/ 4894621 w 4894621"/>
              <a:gd name="connsiteY2" fmla="*/ 730193 h 730193"/>
              <a:gd name="connsiteX3" fmla="*/ 0 w 4894621"/>
              <a:gd name="connsiteY3" fmla="*/ 730193 h 730193"/>
              <a:gd name="connsiteX4" fmla="*/ 0 w 4894621"/>
              <a:gd name="connsiteY4" fmla="*/ 0 h 73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4621" h="730193">
                <a:moveTo>
                  <a:pt x="0" y="0"/>
                </a:moveTo>
                <a:lnTo>
                  <a:pt x="4894621" y="0"/>
                </a:lnTo>
                <a:cubicBezTo>
                  <a:pt x="4132621" y="433898"/>
                  <a:pt x="4653321" y="480445"/>
                  <a:pt x="4894621" y="730193"/>
                </a:cubicBezTo>
                <a:lnTo>
                  <a:pt x="0" y="730193"/>
                </a:lnTo>
                <a:lnTo>
                  <a:pt x="0" y="0"/>
                </a:lnTo>
                <a:close/>
              </a:path>
            </a:pathLst>
          </a:custGeom>
          <a:solidFill>
            <a:srgbClr val="FE9D2A"/>
          </a:solidFill>
          <a:ln w="12700" cap="flat" cmpd="sng" algn="ctr">
            <a:noFill/>
            <a:prstDash val="solid"/>
            <a:miter/>
          </a:ln>
          <a:effectLst>
            <a:outerShdw blurRad="50800" dist="508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1897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32EBA1D-7B66-CDC8-2CD5-976D27EBBD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73C5C320-CB05-7C88-6218-E4121287FF82}"/>
              </a:ext>
            </a:extLst>
          </p:cNvPr>
          <p:cNvSpPr/>
          <p:nvPr userDrawn="1"/>
        </p:nvSpPr>
        <p:spPr>
          <a:xfrm>
            <a:off x="462293" y="404149"/>
            <a:ext cx="11163870" cy="6018401"/>
          </a:xfrm>
          <a:prstGeom prst="rect">
            <a:avLst/>
          </a:prstGeom>
          <a:solidFill>
            <a:srgbClr val="DE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11">
            <a:extLst>
              <a:ext uri="{FF2B5EF4-FFF2-40B4-BE49-F238E27FC236}">
                <a16:creationId xmlns:a16="http://schemas.microsoft.com/office/drawing/2014/main" id="{955254A9-69E6-5576-BE4F-A4CAA5F5C2A2}"/>
              </a:ext>
            </a:extLst>
          </p:cNvPr>
          <p:cNvSpPr/>
          <p:nvPr userDrawn="1"/>
        </p:nvSpPr>
        <p:spPr>
          <a:xfrm>
            <a:off x="462293" y="337351"/>
            <a:ext cx="1473040" cy="588314"/>
          </a:xfrm>
          <a:custGeom>
            <a:avLst/>
            <a:gdLst>
              <a:gd name="connsiteX0" fmla="*/ 0 w 4894621"/>
              <a:gd name="connsiteY0" fmla="*/ 0 h 730193"/>
              <a:gd name="connsiteX1" fmla="*/ 4894621 w 4894621"/>
              <a:gd name="connsiteY1" fmla="*/ 0 h 730193"/>
              <a:gd name="connsiteX2" fmla="*/ 4894621 w 4894621"/>
              <a:gd name="connsiteY2" fmla="*/ 730193 h 730193"/>
              <a:gd name="connsiteX3" fmla="*/ 0 w 4894621"/>
              <a:gd name="connsiteY3" fmla="*/ 730193 h 730193"/>
              <a:gd name="connsiteX4" fmla="*/ 0 w 4894621"/>
              <a:gd name="connsiteY4" fmla="*/ 0 h 730193"/>
              <a:gd name="connsiteX0" fmla="*/ 0 w 4894621"/>
              <a:gd name="connsiteY0" fmla="*/ 0 h 730193"/>
              <a:gd name="connsiteX1" fmla="*/ 4894621 w 4894621"/>
              <a:gd name="connsiteY1" fmla="*/ 0 h 730193"/>
              <a:gd name="connsiteX2" fmla="*/ 4894621 w 4894621"/>
              <a:gd name="connsiteY2" fmla="*/ 730193 h 730193"/>
              <a:gd name="connsiteX3" fmla="*/ 0 w 4894621"/>
              <a:gd name="connsiteY3" fmla="*/ 730193 h 730193"/>
              <a:gd name="connsiteX4" fmla="*/ 0 w 4894621"/>
              <a:gd name="connsiteY4" fmla="*/ 0 h 730193"/>
              <a:gd name="connsiteX0" fmla="*/ 0 w 4894621"/>
              <a:gd name="connsiteY0" fmla="*/ 0 h 730193"/>
              <a:gd name="connsiteX1" fmla="*/ 4894621 w 4894621"/>
              <a:gd name="connsiteY1" fmla="*/ 0 h 730193"/>
              <a:gd name="connsiteX2" fmla="*/ 4894621 w 4894621"/>
              <a:gd name="connsiteY2" fmla="*/ 730193 h 730193"/>
              <a:gd name="connsiteX3" fmla="*/ 0 w 4894621"/>
              <a:gd name="connsiteY3" fmla="*/ 730193 h 730193"/>
              <a:gd name="connsiteX4" fmla="*/ 0 w 4894621"/>
              <a:gd name="connsiteY4" fmla="*/ 0 h 73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4621" h="730193">
                <a:moveTo>
                  <a:pt x="0" y="0"/>
                </a:moveTo>
                <a:lnTo>
                  <a:pt x="4894621" y="0"/>
                </a:lnTo>
                <a:cubicBezTo>
                  <a:pt x="4132621" y="433898"/>
                  <a:pt x="4653321" y="480445"/>
                  <a:pt x="4894621" y="730193"/>
                </a:cubicBezTo>
                <a:lnTo>
                  <a:pt x="0" y="730193"/>
                </a:lnTo>
                <a:lnTo>
                  <a:pt x="0" y="0"/>
                </a:lnTo>
                <a:close/>
              </a:path>
            </a:pathLst>
          </a:custGeom>
          <a:solidFill>
            <a:srgbClr val="FFDDFF"/>
          </a:solidFill>
          <a:ln w="12700" cap="flat" cmpd="sng" algn="ctr">
            <a:noFill/>
            <a:prstDash val="solid"/>
            <a:miter/>
          </a:ln>
          <a:effectLst>
            <a:outerShdw blurRad="50800" dist="508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461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7CA166-BA02-E618-83F0-0F019FE6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DE066A9-7736-A323-1A64-DBE2CB7CD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793EC8-7198-869A-9ED7-C6B799CF5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7894-4648-421A-946F-3A1EE7F48C8F}" type="datetimeFigureOut">
              <a:rPr lang="ko-KR" altLang="en-US" smtClean="0"/>
              <a:t>2026-03-23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5EECE7-A4A1-B374-4099-4206AC604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049265B-E339-B5A4-708E-B0D5B86D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4D3E-AE14-451C-A16E-BE1F2844C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22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95732F-71D0-278B-1E26-307895638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8F282D-ED4A-4581-302F-9D23E5EDB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D4CC72-DCEF-7058-0B1E-ADACA6706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7894-4648-421A-946F-3A1EE7F48C8F}" type="datetimeFigureOut">
              <a:rPr lang="ko-KR" altLang="en-US" smtClean="0"/>
              <a:t>2026-03-23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CDE0DE-1157-05F5-3641-60953E61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136714-4983-A54D-D9ED-234AF2B2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4D3E-AE14-451C-A16E-BE1F2844C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894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09FCB5-98C4-FE7F-91D9-1275146E6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72418D-58C5-8DC4-02DF-73BA4BCA5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8D46194-F48D-ABD7-20D6-7442DF88C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BF6B9BB-8793-C3FD-AB35-CEB0775BA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7894-4648-421A-946F-3A1EE7F48C8F}" type="datetimeFigureOut">
              <a:rPr lang="ko-KR" altLang="en-US" smtClean="0"/>
              <a:t>2026-03-23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0DB0646-9765-E947-24E1-311DD9821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8BDB53E-6786-BCA1-F71B-D1CF3288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4D3E-AE14-451C-A16E-BE1F2844C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38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A4758E-16BA-A6A8-8364-9625EA6F0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EF2053D-CC74-04CE-94E1-825DBFE87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D06C3DE-3821-444A-AA0E-23CF15EB2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53DA16F-B2B3-7B04-0732-B34102EE9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FA28DA6-BD87-4697-8B07-FCCF8FC3FB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0DE684F-AE5F-8747-8547-6F8A3131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7894-4648-421A-946F-3A1EE7F48C8F}" type="datetimeFigureOut">
              <a:rPr lang="ko-KR" altLang="en-US" smtClean="0"/>
              <a:t>2026-03-23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42486BD-CB35-157A-B42B-29D4ADE55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6F273A9-B251-F7B5-51F5-69885BF9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4D3E-AE14-451C-A16E-BE1F2844C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362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E71C4D-E452-6171-DD2E-15628C264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55B416A-7C28-3F02-B452-2EB0E640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7894-4648-421A-946F-3A1EE7F48C8F}" type="datetimeFigureOut">
              <a:rPr lang="ko-KR" altLang="en-US" smtClean="0"/>
              <a:t>2026-03-23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4143553-C51B-C426-06DC-D90AD442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F0A3A2A-039D-2A93-527D-F5FC989F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4D3E-AE14-451C-A16E-BE1F2844C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05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C5D0726-C5EF-7D10-4108-ACC31988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7894-4648-421A-946F-3A1EE7F48C8F}" type="datetimeFigureOut">
              <a:rPr lang="ko-KR" altLang="en-US" smtClean="0"/>
              <a:t>2026-03-23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82E5128-9BC8-8278-1CE3-367BE768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03BF20-5F1C-73DD-8B39-A938305A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4D3E-AE14-451C-A16E-BE1F2844C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063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BDB07A-FE6C-F04A-1FCE-6F29C934D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FF0DFC-E966-515B-C7FD-DD9454B46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60F9487-5CEC-A88A-F4DB-7DB617CCC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92E13DC-38A5-383E-7936-BE8041CCD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7894-4648-421A-946F-3A1EE7F48C8F}" type="datetimeFigureOut">
              <a:rPr lang="ko-KR" altLang="en-US" smtClean="0"/>
              <a:t>2026-03-23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59F315D-B627-073B-4A83-36FF31FA7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23D00D7-170A-2E55-97B7-083DA7F74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4D3E-AE14-451C-A16E-BE1F2844C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29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740BF7-719A-3776-8123-D909A32B7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35CD59D-16E7-479C-ABB6-F958B5F5E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D05E0D4-0401-3865-9AC5-EBCB8766D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A83F26-CACE-B3DF-2AB4-57160D03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37894-4648-421A-946F-3A1EE7F48C8F}" type="datetimeFigureOut">
              <a:rPr lang="ko-KR" altLang="en-US" smtClean="0"/>
              <a:t>2026-03-23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4A34E08-DB2D-D18F-B4E6-3229534FE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8A0B8D4-EFF8-9DF2-42A7-A0ADBD60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4D3E-AE14-451C-A16E-BE1F2844C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323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F4110E2-515B-D4E0-AEE9-0D567BE8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8BFFC23-453E-118E-4093-6DF64C3EE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38CC4D3-4C9E-6A61-EC06-AC0305497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37894-4648-421A-946F-3A1EE7F48C8F}" type="datetimeFigureOut">
              <a:rPr lang="ko-KR" altLang="en-US" smtClean="0"/>
              <a:t>2026-03-23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9AE0FF-7CBB-3259-7FCE-6BC17BA80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7C9B8C-DAC1-92A5-BA68-1D44A2382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4D3E-AE14-451C-A16E-BE1F2844C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5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2" r:id="rId13"/>
    <p:sldLayoutId id="2147483664" r:id="rId14"/>
    <p:sldLayoutId id="2147483661" r:id="rId1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그래픽 디자인, 종이공예, 종이 제품이(가) 표시된 사진&#10;&#10;자동 생성된 설명">
            <a:extLst>
              <a:ext uri="{FF2B5EF4-FFF2-40B4-BE49-F238E27FC236}">
                <a16:creationId xmlns:a16="http://schemas.microsoft.com/office/drawing/2014/main" id="{05408F75-383D-5F37-4ECC-EAF71B55D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6F3B53D-E810-F85E-0750-A9F785046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920" y="3441122"/>
            <a:ext cx="381033" cy="39627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EA9A4C5-F939-86CB-F460-82FD6D78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472" y="5419298"/>
            <a:ext cx="381033" cy="60091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A6C6816-1496-94D5-191B-146C7C3C9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99798">
            <a:off x="9213535" y="3399884"/>
            <a:ext cx="640797" cy="264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2A3CAFD-8F47-F217-CD10-2CCB0D99E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387" y="5200831"/>
            <a:ext cx="2752391" cy="49957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EBE286C9-F260-581A-7D1F-D0B32087FD1A}"/>
              </a:ext>
            </a:extLst>
          </p:cNvPr>
          <p:cNvSpPr/>
          <p:nvPr/>
        </p:nvSpPr>
        <p:spPr>
          <a:xfrm>
            <a:off x="6881022" y="0"/>
            <a:ext cx="5310978" cy="37112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2A126F9A-F184-1E11-F4D5-24BCE2964691}"/>
              </a:ext>
            </a:extLst>
          </p:cNvPr>
          <p:cNvSpPr/>
          <p:nvPr/>
        </p:nvSpPr>
        <p:spPr>
          <a:xfrm>
            <a:off x="8484126" y="3458362"/>
            <a:ext cx="237588" cy="252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C69AEFB-5416-4439-1A4E-9FA85AD30EFE}"/>
              </a:ext>
            </a:extLst>
          </p:cNvPr>
          <p:cNvSpPr/>
          <p:nvPr/>
        </p:nvSpPr>
        <p:spPr>
          <a:xfrm>
            <a:off x="6934757" y="2375563"/>
            <a:ext cx="5051452" cy="1571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b="1" dirty="0">
                <a:solidFill>
                  <a:srgbClr val="008350"/>
                </a:solidFill>
              </a:rPr>
              <a:t>C</a:t>
            </a:r>
            <a:r>
              <a:rPr lang="en-US" altLang="ko-KR" sz="8000" b="1" dirty="0">
                <a:solidFill>
                  <a:srgbClr val="F05A28"/>
                </a:solidFill>
              </a:rPr>
              <a:t>h</a:t>
            </a:r>
            <a:r>
              <a:rPr lang="en-US" altLang="ko-KR" sz="8000" b="1" dirty="0">
                <a:solidFill>
                  <a:srgbClr val="008350"/>
                </a:solidFill>
              </a:rPr>
              <a:t>i</a:t>
            </a:r>
            <a:r>
              <a:rPr lang="en-US" altLang="ko-KR" sz="8000" b="1" dirty="0">
                <a:solidFill>
                  <a:srgbClr val="FF0000"/>
                </a:solidFill>
              </a:rPr>
              <a:t>l</a:t>
            </a:r>
            <a:r>
              <a:rPr lang="en-US" altLang="ko-KR" sz="8000" b="1" dirty="0">
                <a:solidFill>
                  <a:srgbClr val="008350"/>
                </a:solidFill>
              </a:rPr>
              <a:t>d</a:t>
            </a:r>
            <a:r>
              <a:rPr lang="en-US" altLang="ko-KR" sz="8000" b="1" dirty="0">
                <a:solidFill>
                  <a:srgbClr val="289CFF"/>
                </a:solidFill>
              </a:rPr>
              <a:t>r</a:t>
            </a:r>
            <a:r>
              <a:rPr lang="en-US" altLang="ko-KR" sz="8000" b="1" dirty="0">
                <a:solidFill>
                  <a:srgbClr val="F6A400"/>
                </a:solidFill>
              </a:rPr>
              <a:t>e</a:t>
            </a:r>
            <a:r>
              <a:rPr lang="en-US" altLang="ko-KR" sz="8000" b="1" dirty="0">
                <a:solidFill>
                  <a:srgbClr val="008350"/>
                </a:solidFill>
              </a:rPr>
              <a:t>n</a:t>
            </a:r>
            <a:r>
              <a:rPr lang="en-US" altLang="ko-KR" sz="6600" b="1" dirty="0">
                <a:solidFill>
                  <a:srgbClr val="00835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  <a:r>
              <a:rPr lang="en-US" altLang="ko-KR" sz="8000" b="1" dirty="0">
                <a:solidFill>
                  <a:srgbClr val="008350"/>
                </a:solidFill>
              </a:rPr>
              <a:t>s</a:t>
            </a:r>
            <a:endParaRPr lang="en-US" altLang="ko-KR" sz="8000" b="1" dirty="0">
              <a:solidFill>
                <a:srgbClr val="FF0000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091DD57-8177-8FF5-FF5E-8F0C8F6E5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8546" y="1559419"/>
            <a:ext cx="3843874" cy="1047896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5B275645-AEBC-A69B-C945-580B878622E4}"/>
              </a:ext>
            </a:extLst>
          </p:cNvPr>
          <p:cNvSpPr/>
          <p:nvPr/>
        </p:nvSpPr>
        <p:spPr>
          <a:xfrm>
            <a:off x="7132320" y="3812311"/>
            <a:ext cx="5059680" cy="30456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B69DA875-9FFF-3335-8C05-473B6F4CFBD4}"/>
              </a:ext>
            </a:extLst>
          </p:cNvPr>
          <p:cNvGrpSpPr/>
          <p:nvPr/>
        </p:nvGrpSpPr>
        <p:grpSpPr>
          <a:xfrm>
            <a:off x="8269242" y="3537489"/>
            <a:ext cx="2583635" cy="1386256"/>
            <a:chOff x="8118472" y="3618896"/>
            <a:chExt cx="2583635" cy="1386256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B473DAE8-F798-C544-E543-4DA33550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18472" y="3844389"/>
              <a:ext cx="2583635" cy="1160763"/>
            </a:xfrm>
            <a:prstGeom prst="rect">
              <a:avLst/>
            </a:prstGeom>
          </p:spPr>
        </p:pic>
        <p:sp>
          <p:nvSpPr>
            <p:cNvPr id="15" name="이등변 삼각형 14">
              <a:extLst>
                <a:ext uri="{FF2B5EF4-FFF2-40B4-BE49-F238E27FC236}">
                  <a16:creationId xmlns:a16="http://schemas.microsoft.com/office/drawing/2014/main" id="{2038A660-7AB2-19AD-9F6A-6C7CA786675D}"/>
                </a:ext>
              </a:extLst>
            </p:cNvPr>
            <p:cNvSpPr/>
            <p:nvPr/>
          </p:nvSpPr>
          <p:spPr>
            <a:xfrm rot="2277217">
              <a:off x="8610841" y="3646367"/>
              <a:ext cx="483126" cy="33615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904834DF-15BF-83DF-B83B-D568BEF69E85}"/>
                </a:ext>
              </a:extLst>
            </p:cNvPr>
            <p:cNvSpPr/>
            <p:nvPr/>
          </p:nvSpPr>
          <p:spPr>
            <a:xfrm rot="20527913">
              <a:off x="9204993" y="3618896"/>
              <a:ext cx="483126" cy="33615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035CC104-DE42-CBA3-D4E8-73A366BB37D9}"/>
              </a:ext>
            </a:extLst>
          </p:cNvPr>
          <p:cNvGrpSpPr/>
          <p:nvPr/>
        </p:nvGrpSpPr>
        <p:grpSpPr>
          <a:xfrm>
            <a:off x="10679492" y="334450"/>
            <a:ext cx="1251127" cy="344310"/>
            <a:chOff x="182818" y="155864"/>
            <a:chExt cx="1251127" cy="344310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A13D37B6-1B10-3CC9-4006-0595ADAB44BC}"/>
                </a:ext>
              </a:extLst>
            </p:cNvPr>
            <p:cNvSpPr/>
            <p:nvPr/>
          </p:nvSpPr>
          <p:spPr>
            <a:xfrm>
              <a:off x="182818" y="155864"/>
              <a:ext cx="1251127" cy="344310"/>
            </a:xfrm>
            <a:prstGeom prst="roundRect">
              <a:avLst/>
            </a:prstGeom>
            <a:solidFill>
              <a:schemeClr val="lt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b="1" dirty="0">
                <a:solidFill>
                  <a:srgbClr val="E75E96"/>
                </a:solidFill>
                <a:latin typeface="+mn-ea"/>
              </a:endParaRPr>
            </a:p>
          </p:txBody>
        </p:sp>
        <p:pic>
          <p:nvPicPr>
            <p:cNvPr id="7" name="그림 6" descr="폰트, 그래픽, 로고, 디자인이(가) 표시된 사진">
              <a:extLst>
                <a:ext uri="{FF2B5EF4-FFF2-40B4-BE49-F238E27FC236}">
                  <a16:creationId xmlns:a16="http://schemas.microsoft.com/office/drawing/2014/main" id="{A48E8D31-0AAE-367C-1D8E-DBF35C54E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93" y="183833"/>
              <a:ext cx="985776" cy="288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0172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52D59C07-5EA9-5637-F0BE-A4CFF2756661}"/>
              </a:ext>
            </a:extLst>
          </p:cNvPr>
          <p:cNvSpPr txBox="1"/>
          <p:nvPr/>
        </p:nvSpPr>
        <p:spPr>
          <a:xfrm>
            <a:off x="1844055" y="456303"/>
            <a:ext cx="12752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2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 </a:t>
            </a:r>
            <a:r>
              <a:rPr lang="en-US" altLang="ko-KR" sz="22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52D59C07-5EA9-5637-F0BE-A4CFF2756661}"/>
              </a:ext>
            </a:extLst>
          </p:cNvPr>
          <p:cNvSpPr txBox="1"/>
          <p:nvPr/>
        </p:nvSpPr>
        <p:spPr>
          <a:xfrm>
            <a:off x="3238427" y="456303"/>
            <a:ext cx="5090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선물 고르기 활동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722354C-486B-0210-5313-13816C9CDE14}"/>
              </a:ext>
            </a:extLst>
          </p:cNvPr>
          <p:cNvSpPr txBox="1"/>
          <p:nvPr/>
        </p:nvSpPr>
        <p:spPr>
          <a:xfrm>
            <a:off x="449683" y="414940"/>
            <a:ext cx="1394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400" b="1" dirty="0">
                <a:solidFill>
                  <a:srgbClr val="5B3D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전개</a:t>
            </a:r>
            <a:endParaRPr kumimoji="0" lang="en-US" altLang="ko-KR" sz="2400" b="1" i="0" u="none" strike="noStrike" kern="1200" cap="none" spc="0" normalizeH="0" baseline="0" dirty="0">
              <a:solidFill>
                <a:srgbClr val="5B3D2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CF934F-A377-0A09-4127-BC53D6796D5B}"/>
              </a:ext>
            </a:extLst>
          </p:cNvPr>
          <p:cNvSpPr txBox="1"/>
          <p:nvPr/>
        </p:nvSpPr>
        <p:spPr>
          <a:xfrm>
            <a:off x="748505" y="1137404"/>
            <a:ext cx="10070769" cy="104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ko-KR" altLang="en-US" sz="2200" b="1" i="0" u="none" strike="noStrike" kern="1200" cap="none" spc="0" normalizeH="0" baseline="0" dirty="0">
                <a:solidFill>
                  <a:srgbClr val="00B050"/>
                </a:solidFill>
                <a:latin typeface="+mn-ea"/>
              </a:rPr>
              <a:t>★</a:t>
            </a:r>
            <a:r>
              <a:rPr kumimoji="0" lang="ko-KR" altLang="en-US" sz="2200" b="1" i="0" u="none" strike="noStrike" kern="1200" cap="none" spc="0" normalizeH="0" baseline="0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 </a:t>
            </a:r>
            <a:r>
              <a:rPr kumimoji="0" lang="en-US" altLang="ko-KR" sz="2200" b="1" i="0" u="none" strike="noStrike" kern="1200" cap="none" spc="0" normalizeH="0" baseline="0" dirty="0">
                <a:solidFill>
                  <a:srgbClr val="66442A"/>
                </a:solidFill>
                <a:latin typeface="+mn-ea"/>
              </a:rPr>
              <a:t>PPT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66442A"/>
                </a:solidFill>
                <a:latin typeface="+mn-ea"/>
              </a:rPr>
              <a:t>의 </a:t>
            </a:r>
            <a:r>
              <a:rPr kumimoji="0" lang="en-US" altLang="ko-KR" sz="2200" b="1" i="0" u="none" strike="noStrike" kern="1200" cap="none" spc="0" normalizeH="0" baseline="0" dirty="0">
                <a:solidFill>
                  <a:srgbClr val="66442A"/>
                </a:solidFill>
                <a:latin typeface="+mn-ea"/>
              </a:rPr>
              <a:t>Word Box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66442A"/>
                </a:solidFill>
                <a:latin typeface="+mn-ea"/>
              </a:rPr>
              <a:t>를 참고해 ⓐ에는 내가 진짜 원하는 선물 </a:t>
            </a:r>
            <a:r>
              <a:rPr kumimoji="0" lang="en-US" altLang="ko-KR" sz="2200" b="1" i="0" u="none" strike="noStrike" kern="1200" cap="none" spc="0" normalizeH="0" baseline="0" dirty="0">
                <a:solidFill>
                  <a:srgbClr val="66442A"/>
                </a:solidFill>
                <a:latin typeface="+mn-ea"/>
              </a:rPr>
              <a:t>1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66442A"/>
                </a:solidFill>
                <a:latin typeface="+mn-ea"/>
              </a:rPr>
              <a:t>개를</a:t>
            </a:r>
            <a:r>
              <a:rPr kumimoji="0" lang="en-US" altLang="ko-KR" sz="2200" b="1" i="0" u="none" strike="noStrike" kern="1200" cap="none" spc="0" normalizeH="0" baseline="0" dirty="0">
                <a:solidFill>
                  <a:srgbClr val="66442A"/>
                </a:solidFill>
                <a:latin typeface="+mn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2200" b="1" dirty="0">
                <a:solidFill>
                  <a:srgbClr val="66442A"/>
                </a:solidFill>
                <a:latin typeface="+mn-ea"/>
              </a:rPr>
              <a:t>    </a:t>
            </a:r>
            <a:r>
              <a:rPr kumimoji="0" lang="en-US" altLang="ko-KR" sz="2200" b="1" i="0" u="none" strike="noStrike" kern="1200" cap="none" spc="0" normalizeH="0" baseline="0" dirty="0">
                <a:solidFill>
                  <a:srgbClr val="66442A"/>
                </a:solidFill>
                <a:latin typeface="+mn-ea"/>
              </a:rPr>
              <a:t>ⓑ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66442A"/>
                </a:solidFill>
                <a:latin typeface="+mn-ea"/>
              </a:rPr>
              <a:t>에는 쓸모없지만 재미있는 선물 </a:t>
            </a:r>
            <a:r>
              <a:rPr kumimoji="0" lang="en-US" altLang="ko-KR" sz="2200" b="1" i="0" u="none" strike="noStrike" kern="1200" cap="none" spc="0" normalizeH="0" baseline="0" dirty="0">
                <a:solidFill>
                  <a:srgbClr val="66442A"/>
                </a:solidFill>
                <a:latin typeface="+mn-ea"/>
              </a:rPr>
              <a:t>1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66442A"/>
                </a:solidFill>
                <a:latin typeface="+mn-ea"/>
              </a:rPr>
              <a:t>개를 그리고 써 봅시다</a:t>
            </a:r>
            <a:r>
              <a:rPr kumimoji="0" lang="en-US" altLang="ko-KR" sz="2200" b="1" i="0" u="none" strike="noStrike" kern="1200" cap="none" spc="0" normalizeH="0" baseline="0" dirty="0">
                <a:solidFill>
                  <a:srgbClr val="66442A"/>
                </a:solidFill>
                <a:latin typeface="+mn-ea"/>
              </a:rPr>
              <a:t>. </a:t>
            </a:r>
            <a:endParaRPr lang="ko-KR" altLang="en-US" sz="2200" b="1" dirty="0">
              <a:solidFill>
                <a:srgbClr val="66442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96A5024-F2C4-D643-CB84-1F7DC11ED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69" y="2295814"/>
            <a:ext cx="9922100" cy="35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8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C0516-215C-AD5B-9E6C-25B0D602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186F37D4-3C92-95B3-3B9B-F3FEF7C63C67}"/>
              </a:ext>
            </a:extLst>
          </p:cNvPr>
          <p:cNvSpPr/>
          <p:nvPr/>
        </p:nvSpPr>
        <p:spPr>
          <a:xfrm>
            <a:off x="802866" y="1142562"/>
            <a:ext cx="2126460" cy="769441"/>
          </a:xfrm>
          <a:prstGeom prst="roundRect">
            <a:avLst>
              <a:gd name="adj" fmla="val 2245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ea typeface="나눔스퀘어라운드 ExtraBold" panose="020B0600000101010101" pitchFamily="50" charset="-127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395697C4-C42A-D386-7F93-B218855521E2}"/>
              </a:ext>
            </a:extLst>
          </p:cNvPr>
          <p:cNvSpPr txBox="1"/>
          <p:nvPr/>
        </p:nvSpPr>
        <p:spPr>
          <a:xfrm>
            <a:off x="1844055" y="456303"/>
            <a:ext cx="12752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2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 </a:t>
            </a:r>
            <a:r>
              <a:rPr lang="en-US" altLang="ko-KR" sz="22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521D7A6-3297-DF99-3486-E22D522278FE}"/>
              </a:ext>
            </a:extLst>
          </p:cNvPr>
          <p:cNvSpPr txBox="1"/>
          <p:nvPr/>
        </p:nvSpPr>
        <p:spPr>
          <a:xfrm>
            <a:off x="3238427" y="456303"/>
            <a:ext cx="5090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선물 고르기 활동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3896DA4-58EB-A8A7-A4F1-6A4B928E8CA8}"/>
              </a:ext>
            </a:extLst>
          </p:cNvPr>
          <p:cNvSpPr txBox="1"/>
          <p:nvPr/>
        </p:nvSpPr>
        <p:spPr>
          <a:xfrm>
            <a:off x="449683" y="414940"/>
            <a:ext cx="1394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400" b="1" dirty="0">
                <a:solidFill>
                  <a:srgbClr val="5B3D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전개</a:t>
            </a:r>
            <a:endParaRPr kumimoji="0" lang="en-US" altLang="ko-KR" sz="2400" b="1" i="0" u="none" strike="noStrike" kern="1200" cap="none" spc="0" normalizeH="0" baseline="0" dirty="0">
              <a:solidFill>
                <a:srgbClr val="5B3D2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82EAC5-3EE5-A004-49D9-42358C263DB6}"/>
              </a:ext>
            </a:extLst>
          </p:cNvPr>
          <p:cNvSpPr txBox="1"/>
          <p:nvPr/>
        </p:nvSpPr>
        <p:spPr>
          <a:xfrm>
            <a:off x="697239" y="1106716"/>
            <a:ext cx="2293632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en-US" altLang="ko-KR" sz="3000" b="1" i="0" u="none" strike="noStrike" kern="1200" cap="none" spc="0" normalizeH="0" baseline="0" dirty="0">
                <a:solidFill>
                  <a:srgbClr val="66442A"/>
                </a:solidFill>
                <a:latin typeface="+mn-ea"/>
              </a:rPr>
              <a:t>Word Box</a:t>
            </a:r>
            <a:endParaRPr lang="ko-KR" altLang="en-US" sz="3000" b="1" dirty="0">
              <a:solidFill>
                <a:srgbClr val="66442A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F07AC58-E593-2643-0560-184AA5067077}"/>
              </a:ext>
            </a:extLst>
          </p:cNvPr>
          <p:cNvSpPr/>
          <p:nvPr/>
        </p:nvSpPr>
        <p:spPr>
          <a:xfrm>
            <a:off x="1630260" y="2067570"/>
            <a:ext cx="3882517" cy="3966828"/>
          </a:xfrm>
          <a:prstGeom prst="roundRect">
            <a:avLst>
              <a:gd name="adj" fmla="val 12872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>
              <a:solidFill>
                <a:schemeClr val="tx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 algn="ctr"/>
            <a:endParaRPr lang="en-US" altLang="ko-KR" b="1" dirty="0">
              <a:solidFill>
                <a:schemeClr val="tx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 algn="ctr"/>
            <a:endParaRPr lang="ko-KR" altLang="en-US" b="1" dirty="0">
              <a:solidFill>
                <a:schemeClr val="tx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 algn="ctr"/>
            <a:endParaRPr lang="en-US" altLang="ko-KR" b="1" dirty="0">
              <a:solidFill>
                <a:schemeClr val="tx1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58AF216D-582D-6793-A606-CB7F8C8BEF95}"/>
              </a:ext>
            </a:extLst>
          </p:cNvPr>
          <p:cNvSpPr/>
          <p:nvPr/>
        </p:nvSpPr>
        <p:spPr>
          <a:xfrm>
            <a:off x="6600844" y="2067570"/>
            <a:ext cx="3882517" cy="3966828"/>
          </a:xfrm>
          <a:prstGeom prst="roundRect">
            <a:avLst>
              <a:gd name="adj" fmla="val 1287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297B6A-222A-BCEF-5051-63D9BD4473F1}"/>
              </a:ext>
            </a:extLst>
          </p:cNvPr>
          <p:cNvSpPr txBox="1"/>
          <p:nvPr/>
        </p:nvSpPr>
        <p:spPr>
          <a:xfrm>
            <a:off x="3914414" y="2680834"/>
            <a:ext cx="18455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66442A"/>
                </a:solidFill>
                <a:latin typeface="+mn-ea"/>
              </a:rPr>
              <a:t>새로운</a:t>
            </a:r>
            <a:endParaRPr lang="en-US" altLang="ko-KR" sz="2500" b="1" dirty="0">
              <a:solidFill>
                <a:srgbClr val="66442A"/>
              </a:solidFill>
              <a:latin typeface="+mn-ea"/>
            </a:endParaRPr>
          </a:p>
          <a:p>
            <a:r>
              <a:rPr lang="ko-KR" altLang="en-US" sz="2500" b="1" dirty="0">
                <a:solidFill>
                  <a:srgbClr val="66442A"/>
                </a:solidFill>
                <a:latin typeface="+mn-ea"/>
              </a:rPr>
              <a:t>오래된</a:t>
            </a:r>
            <a:endParaRPr lang="en-US" altLang="ko-KR" sz="2500" b="1" dirty="0">
              <a:solidFill>
                <a:srgbClr val="66442A"/>
              </a:solidFill>
              <a:latin typeface="+mn-ea"/>
            </a:endParaRPr>
          </a:p>
          <a:p>
            <a:r>
              <a:rPr lang="ko-KR" altLang="en-US" sz="2500" b="1" dirty="0">
                <a:solidFill>
                  <a:srgbClr val="66442A"/>
                </a:solidFill>
                <a:latin typeface="+mn-ea"/>
              </a:rPr>
              <a:t>초록색</a:t>
            </a:r>
            <a:endParaRPr lang="en-US" altLang="ko-KR" sz="2500" b="1" dirty="0">
              <a:solidFill>
                <a:srgbClr val="66442A"/>
              </a:solidFill>
              <a:latin typeface="+mn-ea"/>
            </a:endParaRPr>
          </a:p>
          <a:p>
            <a:r>
              <a:rPr lang="ko-KR" altLang="en-US" sz="2500" b="1" dirty="0">
                <a:solidFill>
                  <a:srgbClr val="66442A"/>
                </a:solidFill>
                <a:latin typeface="+mn-ea"/>
              </a:rPr>
              <a:t>빨간색</a:t>
            </a:r>
            <a:endParaRPr lang="en-US" altLang="ko-KR" sz="2500" b="1" dirty="0">
              <a:solidFill>
                <a:srgbClr val="66442A"/>
              </a:solidFill>
              <a:latin typeface="+mn-ea"/>
            </a:endParaRPr>
          </a:p>
          <a:p>
            <a:r>
              <a:rPr lang="ko-KR" altLang="en-US" sz="2500" b="1" dirty="0">
                <a:solidFill>
                  <a:srgbClr val="66442A"/>
                </a:solidFill>
                <a:latin typeface="+mn-ea"/>
              </a:rPr>
              <a:t>저렴한</a:t>
            </a:r>
            <a:endParaRPr lang="en-US" altLang="ko-KR" sz="2500" b="1" dirty="0">
              <a:solidFill>
                <a:srgbClr val="66442A"/>
              </a:solidFill>
              <a:latin typeface="+mn-ea"/>
            </a:endParaRPr>
          </a:p>
          <a:p>
            <a:r>
              <a:rPr lang="ko-KR" altLang="en-US" sz="2500" b="1" dirty="0">
                <a:solidFill>
                  <a:srgbClr val="66442A"/>
                </a:solidFill>
                <a:latin typeface="+mn-ea"/>
              </a:rPr>
              <a:t>비싼</a:t>
            </a:r>
            <a:endParaRPr lang="en-US" altLang="ko-KR" sz="2500" b="1" dirty="0">
              <a:solidFill>
                <a:srgbClr val="66442A"/>
              </a:solidFill>
              <a:latin typeface="+mn-ea"/>
            </a:endParaRPr>
          </a:p>
          <a:p>
            <a:r>
              <a:rPr lang="ko-KR" altLang="en-US" sz="2500" b="1" dirty="0">
                <a:solidFill>
                  <a:srgbClr val="66442A"/>
                </a:solidFill>
                <a:latin typeface="+mn-ea"/>
              </a:rPr>
              <a:t>짠</a:t>
            </a:r>
            <a:endParaRPr lang="en-US" altLang="ko-KR" sz="2500" b="1" dirty="0">
              <a:solidFill>
                <a:srgbClr val="66442A"/>
              </a:solidFill>
              <a:latin typeface="+mn-ea"/>
            </a:endParaRPr>
          </a:p>
          <a:p>
            <a:r>
              <a:rPr lang="ko-KR" altLang="en-US" sz="2500" b="1" dirty="0">
                <a:solidFill>
                  <a:srgbClr val="66442A"/>
                </a:solidFill>
                <a:latin typeface="+mn-ea"/>
              </a:rPr>
              <a:t>달콤한</a:t>
            </a:r>
            <a:endParaRPr lang="ko-KR" altLang="en-US" sz="2500" dirty="0">
              <a:solidFill>
                <a:srgbClr val="66442A"/>
              </a:solidFill>
              <a:latin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063651-9D2F-6498-FC64-B7DEB5CDB22E}"/>
              </a:ext>
            </a:extLst>
          </p:cNvPr>
          <p:cNvSpPr txBox="1"/>
          <p:nvPr/>
        </p:nvSpPr>
        <p:spPr>
          <a:xfrm>
            <a:off x="2727104" y="2171701"/>
            <a:ext cx="1633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66442A"/>
                </a:solidFill>
              </a:rPr>
              <a:t>꾸미는 말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8873E7-7424-C209-994C-833B9F84E55F}"/>
              </a:ext>
            </a:extLst>
          </p:cNvPr>
          <p:cNvSpPr txBox="1"/>
          <p:nvPr/>
        </p:nvSpPr>
        <p:spPr>
          <a:xfrm>
            <a:off x="1845012" y="2680835"/>
            <a:ext cx="18455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rgbClr val="66442A"/>
                </a:solidFill>
                <a:latin typeface="+mn-ea"/>
              </a:rPr>
              <a:t>new</a:t>
            </a:r>
          </a:p>
          <a:p>
            <a:r>
              <a:rPr lang="en-US" altLang="ko-KR" sz="2500" b="1" dirty="0">
                <a:solidFill>
                  <a:srgbClr val="66442A"/>
                </a:solidFill>
                <a:latin typeface="+mn-ea"/>
              </a:rPr>
              <a:t>old</a:t>
            </a:r>
          </a:p>
          <a:p>
            <a:r>
              <a:rPr lang="en-US" altLang="ko-KR" sz="2500" b="1" dirty="0">
                <a:solidFill>
                  <a:srgbClr val="66442A"/>
                </a:solidFill>
                <a:latin typeface="+mn-ea"/>
              </a:rPr>
              <a:t>green</a:t>
            </a:r>
          </a:p>
          <a:p>
            <a:r>
              <a:rPr lang="en-US" altLang="ko-KR" sz="2500" b="1" dirty="0">
                <a:solidFill>
                  <a:srgbClr val="66442A"/>
                </a:solidFill>
                <a:latin typeface="+mn-ea"/>
              </a:rPr>
              <a:t>red</a:t>
            </a:r>
          </a:p>
          <a:p>
            <a:r>
              <a:rPr lang="en-US" altLang="ko-KR" sz="2500" b="1" dirty="0">
                <a:solidFill>
                  <a:srgbClr val="66442A"/>
                </a:solidFill>
                <a:latin typeface="+mn-ea"/>
              </a:rPr>
              <a:t>cheap</a:t>
            </a:r>
          </a:p>
          <a:p>
            <a:r>
              <a:rPr lang="en-US" altLang="ko-KR" sz="2500" b="1" dirty="0">
                <a:solidFill>
                  <a:srgbClr val="66442A"/>
                </a:solidFill>
                <a:latin typeface="+mn-ea"/>
              </a:rPr>
              <a:t>expensive</a:t>
            </a:r>
          </a:p>
          <a:p>
            <a:r>
              <a:rPr lang="en-US" altLang="ko-KR" sz="2500" b="1" dirty="0">
                <a:solidFill>
                  <a:srgbClr val="66442A"/>
                </a:solidFill>
                <a:latin typeface="+mn-ea"/>
              </a:rPr>
              <a:t>salty</a:t>
            </a:r>
          </a:p>
          <a:p>
            <a:r>
              <a:rPr lang="en-US" altLang="ko-KR" sz="2500" b="1" dirty="0">
                <a:solidFill>
                  <a:srgbClr val="66442A"/>
                </a:solidFill>
                <a:latin typeface="+mn-ea"/>
              </a:rPr>
              <a:t>sweet</a:t>
            </a:r>
            <a:endParaRPr lang="ko-KR" altLang="en-US" sz="2500" dirty="0">
              <a:solidFill>
                <a:srgbClr val="66442A"/>
              </a:solidFill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E5B4B8-9B99-5A41-3CBF-3F0AC5071B80}"/>
              </a:ext>
            </a:extLst>
          </p:cNvPr>
          <p:cNvSpPr txBox="1"/>
          <p:nvPr/>
        </p:nvSpPr>
        <p:spPr>
          <a:xfrm>
            <a:off x="8779493" y="2707209"/>
            <a:ext cx="18455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66442A"/>
                </a:solidFill>
                <a:latin typeface="+mn-ea"/>
              </a:rPr>
              <a:t>휴대 전화드레스</a:t>
            </a:r>
            <a:endParaRPr lang="en-US" altLang="ko-KR" sz="2500" b="1" dirty="0">
              <a:solidFill>
                <a:srgbClr val="66442A"/>
              </a:solidFill>
              <a:latin typeface="+mn-ea"/>
            </a:endParaRPr>
          </a:p>
          <a:p>
            <a:r>
              <a:rPr lang="ko-KR" altLang="en-US" sz="2500" b="1" dirty="0">
                <a:solidFill>
                  <a:srgbClr val="66442A"/>
                </a:solidFill>
                <a:latin typeface="+mn-ea"/>
              </a:rPr>
              <a:t>연필</a:t>
            </a:r>
            <a:endParaRPr lang="en-US" altLang="ko-KR" sz="2500" b="1" dirty="0">
              <a:solidFill>
                <a:srgbClr val="66442A"/>
              </a:solidFill>
              <a:latin typeface="+mn-ea"/>
            </a:endParaRPr>
          </a:p>
          <a:p>
            <a:r>
              <a:rPr lang="ko-KR" altLang="en-US" sz="2500" b="1" dirty="0">
                <a:solidFill>
                  <a:srgbClr val="66442A"/>
                </a:solidFill>
                <a:latin typeface="+mn-ea"/>
              </a:rPr>
              <a:t>우산</a:t>
            </a:r>
            <a:endParaRPr lang="en-US" altLang="ko-KR" sz="2500" b="1" dirty="0">
              <a:solidFill>
                <a:srgbClr val="66442A"/>
              </a:solidFill>
              <a:latin typeface="+mn-ea"/>
            </a:endParaRPr>
          </a:p>
          <a:p>
            <a:r>
              <a:rPr lang="ko-KR" altLang="en-US" sz="2500" b="1" dirty="0">
                <a:solidFill>
                  <a:srgbClr val="66442A"/>
                </a:solidFill>
                <a:latin typeface="+mn-ea"/>
              </a:rPr>
              <a:t>가방</a:t>
            </a:r>
            <a:endParaRPr lang="en-US" altLang="ko-KR" sz="2500" b="1" dirty="0">
              <a:solidFill>
                <a:srgbClr val="66442A"/>
              </a:solidFill>
              <a:latin typeface="+mn-ea"/>
            </a:endParaRPr>
          </a:p>
          <a:p>
            <a:r>
              <a:rPr lang="ko-KR" altLang="en-US" sz="2500" b="1" dirty="0">
                <a:solidFill>
                  <a:srgbClr val="66442A"/>
                </a:solidFill>
                <a:latin typeface="+mn-ea"/>
              </a:rPr>
              <a:t>손목시계</a:t>
            </a:r>
            <a:endParaRPr lang="en-US" altLang="ko-KR" sz="2500" b="1" dirty="0">
              <a:solidFill>
                <a:srgbClr val="66442A"/>
              </a:solidFill>
              <a:latin typeface="+mn-ea"/>
            </a:endParaRPr>
          </a:p>
          <a:p>
            <a:r>
              <a:rPr lang="ko-KR" altLang="en-US" sz="2500" b="1" dirty="0">
                <a:solidFill>
                  <a:srgbClr val="66442A"/>
                </a:solidFill>
                <a:latin typeface="+mn-ea"/>
              </a:rPr>
              <a:t>케이크</a:t>
            </a:r>
            <a:endParaRPr lang="en-US" altLang="ko-KR" sz="2500" b="1" dirty="0">
              <a:solidFill>
                <a:srgbClr val="66442A"/>
              </a:solidFill>
              <a:latin typeface="+mn-ea"/>
            </a:endParaRPr>
          </a:p>
          <a:p>
            <a:r>
              <a:rPr lang="ko-KR" altLang="en-US" sz="2500" b="1" dirty="0">
                <a:solidFill>
                  <a:srgbClr val="66442A"/>
                </a:solidFill>
                <a:latin typeface="+mn-ea"/>
              </a:rPr>
              <a:t>달걀</a:t>
            </a:r>
            <a:endParaRPr lang="ko-KR" altLang="en-US" sz="2500" dirty="0">
              <a:solidFill>
                <a:srgbClr val="66442A"/>
              </a:solidFill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8FFEC4-FBD9-EC81-EC33-18E81B1E2309}"/>
              </a:ext>
            </a:extLst>
          </p:cNvPr>
          <p:cNvSpPr txBox="1"/>
          <p:nvPr/>
        </p:nvSpPr>
        <p:spPr>
          <a:xfrm>
            <a:off x="7741650" y="2171700"/>
            <a:ext cx="1633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66442A"/>
                </a:solidFill>
              </a:rPr>
              <a:t>물건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915E87-F4CC-1574-730D-9E95FFEDE441}"/>
              </a:ext>
            </a:extLst>
          </p:cNvPr>
          <p:cNvSpPr txBox="1"/>
          <p:nvPr/>
        </p:nvSpPr>
        <p:spPr>
          <a:xfrm>
            <a:off x="6833182" y="2680834"/>
            <a:ext cx="18455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rgbClr val="66442A"/>
                </a:solidFill>
                <a:latin typeface="+mn-ea"/>
              </a:rPr>
              <a:t>cellphone</a:t>
            </a:r>
          </a:p>
          <a:p>
            <a:r>
              <a:rPr lang="en-US" altLang="ko-KR" sz="2500" b="1" dirty="0">
                <a:solidFill>
                  <a:srgbClr val="66442A"/>
                </a:solidFill>
                <a:latin typeface="+mn-ea"/>
              </a:rPr>
              <a:t>dress</a:t>
            </a:r>
          </a:p>
          <a:p>
            <a:r>
              <a:rPr lang="en-US" altLang="ko-KR" sz="2500" b="1" dirty="0">
                <a:solidFill>
                  <a:srgbClr val="66442A"/>
                </a:solidFill>
                <a:latin typeface="+mn-ea"/>
              </a:rPr>
              <a:t>pencil</a:t>
            </a:r>
          </a:p>
          <a:p>
            <a:r>
              <a:rPr lang="en-US" altLang="ko-KR" sz="2500" b="1" dirty="0">
                <a:solidFill>
                  <a:srgbClr val="66442A"/>
                </a:solidFill>
                <a:latin typeface="+mn-ea"/>
              </a:rPr>
              <a:t>umbrella</a:t>
            </a:r>
          </a:p>
          <a:p>
            <a:r>
              <a:rPr lang="en-US" altLang="ko-KR" sz="2500" b="1" dirty="0">
                <a:solidFill>
                  <a:srgbClr val="66442A"/>
                </a:solidFill>
                <a:latin typeface="+mn-ea"/>
              </a:rPr>
              <a:t>bag</a:t>
            </a:r>
          </a:p>
          <a:p>
            <a:r>
              <a:rPr lang="en-US" altLang="ko-KR" sz="2500" b="1" dirty="0">
                <a:solidFill>
                  <a:srgbClr val="66442A"/>
                </a:solidFill>
                <a:latin typeface="+mn-ea"/>
              </a:rPr>
              <a:t>watch</a:t>
            </a:r>
          </a:p>
          <a:p>
            <a:r>
              <a:rPr lang="en-US" altLang="ko-KR" sz="2500" b="1" dirty="0">
                <a:solidFill>
                  <a:srgbClr val="66442A"/>
                </a:solidFill>
                <a:latin typeface="+mn-ea"/>
              </a:rPr>
              <a:t>cake</a:t>
            </a:r>
          </a:p>
          <a:p>
            <a:r>
              <a:rPr lang="en-US" altLang="ko-KR" sz="2500" b="1" dirty="0">
                <a:solidFill>
                  <a:srgbClr val="66442A"/>
                </a:solidFill>
                <a:latin typeface="+mn-ea"/>
              </a:rPr>
              <a:t>egg</a:t>
            </a:r>
            <a:endParaRPr lang="ko-KR" altLang="en-US" sz="2500" dirty="0">
              <a:solidFill>
                <a:srgbClr val="66442A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06967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52D59C07-5EA9-5637-F0BE-A4CFF2756661}"/>
              </a:ext>
            </a:extLst>
          </p:cNvPr>
          <p:cNvSpPr txBox="1"/>
          <p:nvPr/>
        </p:nvSpPr>
        <p:spPr>
          <a:xfrm>
            <a:off x="1844055" y="456303"/>
            <a:ext cx="12752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2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 </a:t>
            </a:r>
            <a:r>
              <a:rPr lang="en-US" altLang="ko-KR" sz="22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52D59C07-5EA9-5637-F0BE-A4CFF2756661}"/>
              </a:ext>
            </a:extLst>
          </p:cNvPr>
          <p:cNvSpPr txBox="1"/>
          <p:nvPr/>
        </p:nvSpPr>
        <p:spPr>
          <a:xfrm>
            <a:off x="3238427" y="456303"/>
            <a:ext cx="5090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선물 </a:t>
            </a:r>
            <a:r>
              <a:rPr lang="ko-KR" altLang="en-US" sz="22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바꾸기 게임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722354C-486B-0210-5313-13816C9CDE14}"/>
              </a:ext>
            </a:extLst>
          </p:cNvPr>
          <p:cNvSpPr txBox="1"/>
          <p:nvPr/>
        </p:nvSpPr>
        <p:spPr>
          <a:xfrm>
            <a:off x="449683" y="414940"/>
            <a:ext cx="1394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400" b="1" dirty="0">
                <a:solidFill>
                  <a:srgbClr val="5B3D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전개</a:t>
            </a:r>
            <a:endParaRPr kumimoji="0" lang="en-US" altLang="ko-KR" sz="2400" b="1" i="0" u="none" strike="noStrike" kern="1200" cap="none" spc="0" normalizeH="0" baseline="0" dirty="0">
              <a:solidFill>
                <a:srgbClr val="5B3D2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CF934F-A377-0A09-4127-BC53D6796D5B}"/>
              </a:ext>
            </a:extLst>
          </p:cNvPr>
          <p:cNvSpPr txBox="1"/>
          <p:nvPr/>
        </p:nvSpPr>
        <p:spPr>
          <a:xfrm>
            <a:off x="748505" y="1137404"/>
            <a:ext cx="10070769" cy="534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ko-KR" altLang="en-US" sz="2200" b="1" i="0" u="none" strike="noStrike" kern="1200" cap="none" spc="0" normalizeH="0" baseline="0" dirty="0">
                <a:solidFill>
                  <a:srgbClr val="00B050"/>
                </a:solidFill>
                <a:latin typeface="+mn-ea"/>
              </a:rPr>
              <a:t>★</a:t>
            </a:r>
            <a:r>
              <a:rPr kumimoji="0" lang="ko-KR" altLang="en-US" sz="2200" b="1" i="0" u="none" strike="noStrike" kern="1200" cap="none" spc="0" normalizeH="0" baseline="0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 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66442A"/>
                </a:solidFill>
                <a:latin typeface="+mn-ea"/>
              </a:rPr>
              <a:t>아래의 카드를 활용해 선물 바꾸기 게임을 해 봅시다</a:t>
            </a:r>
            <a:r>
              <a:rPr kumimoji="0" lang="en-US" altLang="ko-KR" sz="2200" b="1" i="0" u="none" strike="noStrike" kern="1200" cap="none" spc="0" normalizeH="0" baseline="0" dirty="0">
                <a:solidFill>
                  <a:srgbClr val="66442A"/>
                </a:solidFill>
                <a:latin typeface="+mn-ea"/>
              </a:rPr>
              <a:t>. </a:t>
            </a:r>
            <a:endParaRPr lang="ko-KR" altLang="en-US" sz="2200" b="1" dirty="0">
              <a:solidFill>
                <a:srgbClr val="66442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D0A9D24-C583-7416-FB29-691AD77B7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69" y="1759651"/>
            <a:ext cx="10046636" cy="374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63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52D59C07-5EA9-5637-F0BE-A4CFF2756661}"/>
              </a:ext>
            </a:extLst>
          </p:cNvPr>
          <p:cNvSpPr txBox="1"/>
          <p:nvPr/>
        </p:nvSpPr>
        <p:spPr>
          <a:xfrm>
            <a:off x="1844055" y="456303"/>
            <a:ext cx="12752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2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 </a:t>
            </a:r>
            <a:r>
              <a:rPr lang="en-US" altLang="ko-KR" sz="22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52D59C07-5EA9-5637-F0BE-A4CFF2756661}"/>
              </a:ext>
            </a:extLst>
          </p:cNvPr>
          <p:cNvSpPr txBox="1"/>
          <p:nvPr/>
        </p:nvSpPr>
        <p:spPr>
          <a:xfrm>
            <a:off x="3238427" y="456303"/>
            <a:ext cx="5090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선물 </a:t>
            </a:r>
            <a:r>
              <a:rPr lang="ko-KR" altLang="en-US" sz="22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바꾸기 게임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722354C-486B-0210-5313-13816C9CDE14}"/>
              </a:ext>
            </a:extLst>
          </p:cNvPr>
          <p:cNvSpPr txBox="1"/>
          <p:nvPr/>
        </p:nvSpPr>
        <p:spPr>
          <a:xfrm>
            <a:off x="449683" y="414940"/>
            <a:ext cx="1394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400" b="1" dirty="0">
                <a:solidFill>
                  <a:srgbClr val="5B3D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전개</a:t>
            </a:r>
            <a:endParaRPr kumimoji="0" lang="en-US" altLang="ko-KR" sz="2400" b="1" i="0" u="none" strike="noStrike" kern="1200" cap="none" spc="0" normalizeH="0" baseline="0" dirty="0">
              <a:solidFill>
                <a:srgbClr val="5B3D2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CF934F-A377-0A09-4127-BC53D6796D5B}"/>
              </a:ext>
            </a:extLst>
          </p:cNvPr>
          <p:cNvSpPr txBox="1"/>
          <p:nvPr/>
        </p:nvSpPr>
        <p:spPr>
          <a:xfrm>
            <a:off x="748505" y="1137404"/>
            <a:ext cx="10070769" cy="534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ko-KR" altLang="en-US" sz="2200" b="1" i="0" u="none" strike="noStrike" kern="1200" cap="none" spc="0" normalizeH="0" baseline="0" dirty="0">
                <a:solidFill>
                  <a:srgbClr val="00B050"/>
                </a:solidFill>
                <a:latin typeface="+mn-ea"/>
              </a:rPr>
              <a:t>★</a:t>
            </a:r>
            <a:r>
              <a:rPr kumimoji="0" lang="ko-KR" altLang="en-US" sz="2200" b="1" i="0" u="none" strike="noStrike" kern="1200" cap="none" spc="0" normalizeH="0" baseline="0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 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66442A"/>
                </a:solidFill>
                <a:latin typeface="+mn-ea"/>
              </a:rPr>
              <a:t>아래의 카드를 활용해 선물 바꾸기 게임을 해 봅시다</a:t>
            </a:r>
            <a:r>
              <a:rPr kumimoji="0" lang="en-US" altLang="ko-KR" sz="2200" b="1" i="0" u="none" strike="noStrike" kern="1200" cap="none" spc="0" normalizeH="0" baseline="0" dirty="0">
                <a:solidFill>
                  <a:srgbClr val="66442A"/>
                </a:solidFill>
                <a:latin typeface="+mn-ea"/>
              </a:rPr>
              <a:t>. </a:t>
            </a:r>
            <a:endParaRPr lang="ko-KR" altLang="en-US" sz="2200" b="1" dirty="0">
              <a:solidFill>
                <a:srgbClr val="66442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BBD003B-CBEB-A11D-C24B-FAC2341B9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92" y="1672102"/>
            <a:ext cx="10112616" cy="45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37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52D59C07-5EA9-5637-F0BE-A4CFF2756661}"/>
              </a:ext>
            </a:extLst>
          </p:cNvPr>
          <p:cNvSpPr txBox="1"/>
          <p:nvPr/>
        </p:nvSpPr>
        <p:spPr>
          <a:xfrm>
            <a:off x="1844055" y="456303"/>
            <a:ext cx="12752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2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 </a:t>
            </a:r>
            <a:r>
              <a:rPr lang="en-US" altLang="ko-KR" sz="22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52D59C07-5EA9-5637-F0BE-A4CFF2756661}"/>
              </a:ext>
            </a:extLst>
          </p:cNvPr>
          <p:cNvSpPr txBox="1"/>
          <p:nvPr/>
        </p:nvSpPr>
        <p:spPr>
          <a:xfrm>
            <a:off x="3238427" y="456303"/>
            <a:ext cx="5090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선물 </a:t>
            </a:r>
            <a:r>
              <a:rPr lang="ko-KR" altLang="en-US" sz="22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바꾸기 게임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722354C-486B-0210-5313-13816C9CDE14}"/>
              </a:ext>
            </a:extLst>
          </p:cNvPr>
          <p:cNvSpPr txBox="1"/>
          <p:nvPr/>
        </p:nvSpPr>
        <p:spPr>
          <a:xfrm>
            <a:off x="449683" y="414940"/>
            <a:ext cx="1394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400" b="1" dirty="0">
                <a:solidFill>
                  <a:srgbClr val="5B3D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전개</a:t>
            </a:r>
            <a:endParaRPr kumimoji="0" lang="en-US" altLang="ko-KR" sz="2400" b="1" i="0" u="none" strike="noStrike" kern="1200" cap="none" spc="0" normalizeH="0" baseline="0" dirty="0">
              <a:solidFill>
                <a:srgbClr val="5B3D2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CF934F-A377-0A09-4127-BC53D6796D5B}"/>
              </a:ext>
            </a:extLst>
          </p:cNvPr>
          <p:cNvSpPr txBox="1"/>
          <p:nvPr/>
        </p:nvSpPr>
        <p:spPr>
          <a:xfrm>
            <a:off x="748505" y="1137404"/>
            <a:ext cx="10070769" cy="534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ko-KR" altLang="en-US" sz="2200" b="1" i="0" u="none" strike="noStrike" kern="1200" cap="none" spc="0" normalizeH="0" baseline="0" dirty="0">
                <a:solidFill>
                  <a:srgbClr val="00B050"/>
                </a:solidFill>
                <a:latin typeface="+mn-ea"/>
              </a:rPr>
              <a:t>★</a:t>
            </a:r>
            <a:r>
              <a:rPr kumimoji="0" lang="ko-KR" altLang="en-US" sz="2200" b="1" i="0" u="none" strike="noStrike" kern="1200" cap="none" spc="0" normalizeH="0" baseline="0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 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66442A"/>
                </a:solidFill>
                <a:latin typeface="+mn-ea"/>
              </a:rPr>
              <a:t>아래의 카드를 활용해 선물 바꾸기 게임을 해 봅시다</a:t>
            </a:r>
            <a:r>
              <a:rPr kumimoji="0" lang="en-US" altLang="ko-KR" sz="2200" b="1" i="0" u="none" strike="noStrike" kern="1200" cap="none" spc="0" normalizeH="0" baseline="0" dirty="0">
                <a:solidFill>
                  <a:srgbClr val="66442A"/>
                </a:solidFill>
                <a:latin typeface="+mn-ea"/>
              </a:rPr>
              <a:t>. </a:t>
            </a:r>
            <a:endParaRPr lang="ko-KR" altLang="en-US" sz="2200" b="1" dirty="0">
              <a:solidFill>
                <a:srgbClr val="66442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C5654EE8-7831-A3D6-548E-91F5D8DC9452}"/>
              </a:ext>
            </a:extLst>
          </p:cNvPr>
          <p:cNvGrpSpPr/>
          <p:nvPr/>
        </p:nvGrpSpPr>
        <p:grpSpPr>
          <a:xfrm>
            <a:off x="1039692" y="1672102"/>
            <a:ext cx="10112616" cy="4410724"/>
            <a:chOff x="1039692" y="1672102"/>
            <a:chExt cx="10112616" cy="441072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838E6829-FD49-DFC3-EED5-33BA82260734}"/>
                </a:ext>
              </a:extLst>
            </p:cNvPr>
            <p:cNvGrpSpPr/>
            <p:nvPr/>
          </p:nvGrpSpPr>
          <p:grpSpPr>
            <a:xfrm>
              <a:off x="1039692" y="1672102"/>
              <a:ext cx="10112616" cy="1100281"/>
              <a:chOff x="1039692" y="1672102"/>
              <a:chExt cx="10112616" cy="1100281"/>
            </a:xfrm>
          </p:grpSpPr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id="{8BBD003B-CBEB-A11D-C24B-FAC2341B9B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85505"/>
              <a:stretch/>
            </p:blipFill>
            <p:spPr>
              <a:xfrm>
                <a:off x="1039692" y="1672102"/>
                <a:ext cx="10112616" cy="652809"/>
              </a:xfrm>
              <a:prstGeom prst="rect">
                <a:avLst/>
              </a:prstGeom>
            </p:spPr>
          </p:pic>
          <p:pic>
            <p:nvPicPr>
              <p:cNvPr id="11" name="그림 10">
                <a:extLst>
                  <a:ext uri="{FF2B5EF4-FFF2-40B4-BE49-F238E27FC236}">
                    <a16:creationId xmlns:a16="http://schemas.microsoft.com/office/drawing/2014/main" id="{9746CDB2-A579-8B3A-F04C-5A121B011E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0782" b="85505"/>
              <a:stretch/>
            </p:blipFill>
            <p:spPr>
              <a:xfrm>
                <a:off x="1039692" y="2324911"/>
                <a:ext cx="10112616" cy="447472"/>
              </a:xfrm>
              <a:prstGeom prst="rect">
                <a:avLst/>
              </a:prstGeom>
            </p:spPr>
          </p:pic>
        </p:grpSp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BCFB8F2B-3EB0-22AC-1309-52B01DA9B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844" y="2348702"/>
              <a:ext cx="10044030" cy="3734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3887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56F3B53D-E810-F85E-0750-A9F785046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920" y="3441122"/>
            <a:ext cx="381033" cy="39627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EA9A4C5-F939-86CB-F460-82FD6D788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472" y="5419298"/>
            <a:ext cx="381033" cy="60091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A6C6816-1496-94D5-191B-146C7C3C9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99798">
            <a:off x="9213535" y="3399884"/>
            <a:ext cx="640797" cy="264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2A3CAFD-8F47-F217-CD10-2CCB0D99E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387" y="5200831"/>
            <a:ext cx="2752391" cy="49957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EBE286C9-F260-581A-7D1F-D0B32087FD1A}"/>
              </a:ext>
            </a:extLst>
          </p:cNvPr>
          <p:cNvSpPr/>
          <p:nvPr/>
        </p:nvSpPr>
        <p:spPr>
          <a:xfrm>
            <a:off x="6879167" y="837786"/>
            <a:ext cx="5051452" cy="28734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2A126F9A-F184-1E11-F4D5-24BCE2964691}"/>
              </a:ext>
            </a:extLst>
          </p:cNvPr>
          <p:cNvSpPr/>
          <p:nvPr/>
        </p:nvSpPr>
        <p:spPr>
          <a:xfrm>
            <a:off x="8484126" y="3458362"/>
            <a:ext cx="237588" cy="2529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C69AEFB-5416-4439-1A4E-9FA85AD30EFE}"/>
              </a:ext>
            </a:extLst>
          </p:cNvPr>
          <p:cNvSpPr/>
          <p:nvPr/>
        </p:nvSpPr>
        <p:spPr>
          <a:xfrm>
            <a:off x="6934757" y="2375563"/>
            <a:ext cx="5051452" cy="1571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b="1" dirty="0">
                <a:solidFill>
                  <a:srgbClr val="008350"/>
                </a:solidFill>
              </a:rPr>
              <a:t>C</a:t>
            </a:r>
            <a:r>
              <a:rPr lang="en-US" altLang="ko-KR" sz="8000" b="1" dirty="0">
                <a:solidFill>
                  <a:srgbClr val="F05A28"/>
                </a:solidFill>
              </a:rPr>
              <a:t>h</a:t>
            </a:r>
            <a:r>
              <a:rPr lang="en-US" altLang="ko-KR" sz="8000" b="1" dirty="0">
                <a:solidFill>
                  <a:srgbClr val="008350"/>
                </a:solidFill>
              </a:rPr>
              <a:t>i</a:t>
            </a:r>
            <a:r>
              <a:rPr lang="en-US" altLang="ko-KR" sz="8000" b="1" dirty="0">
                <a:solidFill>
                  <a:srgbClr val="FF0000"/>
                </a:solidFill>
              </a:rPr>
              <a:t>l</a:t>
            </a:r>
            <a:r>
              <a:rPr lang="en-US" altLang="ko-KR" sz="8000" b="1" dirty="0">
                <a:solidFill>
                  <a:srgbClr val="008350"/>
                </a:solidFill>
              </a:rPr>
              <a:t>d</a:t>
            </a:r>
            <a:r>
              <a:rPr lang="en-US" altLang="ko-KR" sz="8000" b="1" dirty="0">
                <a:solidFill>
                  <a:srgbClr val="289CFF"/>
                </a:solidFill>
              </a:rPr>
              <a:t>r</a:t>
            </a:r>
            <a:r>
              <a:rPr lang="en-US" altLang="ko-KR" sz="8000" b="1" dirty="0">
                <a:solidFill>
                  <a:srgbClr val="F6A400"/>
                </a:solidFill>
              </a:rPr>
              <a:t>e</a:t>
            </a:r>
            <a:r>
              <a:rPr lang="en-US" altLang="ko-KR" sz="8000" b="1" dirty="0">
                <a:solidFill>
                  <a:srgbClr val="008350"/>
                </a:solidFill>
              </a:rPr>
              <a:t>n</a:t>
            </a:r>
            <a:r>
              <a:rPr lang="en-US" altLang="ko-KR" sz="6600" b="1" dirty="0">
                <a:solidFill>
                  <a:srgbClr val="00835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  <a:r>
              <a:rPr lang="en-US" altLang="ko-KR" sz="8000" b="1" dirty="0">
                <a:solidFill>
                  <a:srgbClr val="008350"/>
                </a:solidFill>
              </a:rPr>
              <a:t>s</a:t>
            </a:r>
            <a:endParaRPr lang="en-US" altLang="ko-KR" sz="8000" b="1" dirty="0">
              <a:solidFill>
                <a:srgbClr val="FF0000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091DD57-8177-8FF5-FF5E-8F0C8F6E5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546" y="1559419"/>
            <a:ext cx="3843874" cy="1047896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5B275645-AEBC-A69B-C945-580B878622E4}"/>
              </a:ext>
            </a:extLst>
          </p:cNvPr>
          <p:cNvSpPr/>
          <p:nvPr/>
        </p:nvSpPr>
        <p:spPr>
          <a:xfrm>
            <a:off x="7353102" y="3812311"/>
            <a:ext cx="4688697" cy="18880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B69DA875-9FFF-3335-8C05-473B6F4CFBD4}"/>
              </a:ext>
            </a:extLst>
          </p:cNvPr>
          <p:cNvGrpSpPr/>
          <p:nvPr/>
        </p:nvGrpSpPr>
        <p:grpSpPr>
          <a:xfrm>
            <a:off x="8269242" y="3537489"/>
            <a:ext cx="2583635" cy="1386256"/>
            <a:chOff x="8118472" y="3618896"/>
            <a:chExt cx="2583635" cy="1386256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B473DAE8-F798-C544-E543-4DA33550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18472" y="3844389"/>
              <a:ext cx="2583635" cy="1160763"/>
            </a:xfrm>
            <a:prstGeom prst="rect">
              <a:avLst/>
            </a:prstGeom>
          </p:spPr>
        </p:pic>
        <p:sp>
          <p:nvSpPr>
            <p:cNvPr id="15" name="이등변 삼각형 14">
              <a:extLst>
                <a:ext uri="{FF2B5EF4-FFF2-40B4-BE49-F238E27FC236}">
                  <a16:creationId xmlns:a16="http://schemas.microsoft.com/office/drawing/2014/main" id="{2038A660-7AB2-19AD-9F6A-6C7CA786675D}"/>
                </a:ext>
              </a:extLst>
            </p:cNvPr>
            <p:cNvSpPr/>
            <p:nvPr/>
          </p:nvSpPr>
          <p:spPr>
            <a:xfrm rot="2277217">
              <a:off x="8610841" y="3646367"/>
              <a:ext cx="483126" cy="33615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904834DF-15BF-83DF-B83B-D568BEF69E85}"/>
                </a:ext>
              </a:extLst>
            </p:cNvPr>
            <p:cNvSpPr/>
            <p:nvPr/>
          </p:nvSpPr>
          <p:spPr>
            <a:xfrm rot="20527913">
              <a:off x="9204993" y="3618896"/>
              <a:ext cx="483126" cy="33615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1B757659-4789-4BAE-9323-9C566741DC92}"/>
              </a:ext>
            </a:extLst>
          </p:cNvPr>
          <p:cNvGrpSpPr/>
          <p:nvPr/>
        </p:nvGrpSpPr>
        <p:grpSpPr>
          <a:xfrm>
            <a:off x="0" y="0"/>
            <a:ext cx="12192000" cy="6887362"/>
            <a:chOff x="0" y="0"/>
            <a:chExt cx="12192000" cy="6887362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A7F2F15F-5266-A25B-CC7A-40426CE84FDB}"/>
                </a:ext>
              </a:extLst>
            </p:cNvPr>
            <p:cNvGrpSpPr/>
            <p:nvPr/>
          </p:nvGrpSpPr>
          <p:grpSpPr>
            <a:xfrm>
              <a:off x="0" y="0"/>
              <a:ext cx="12192000" cy="6887362"/>
              <a:chOff x="0" y="0"/>
              <a:chExt cx="12192000" cy="6887362"/>
            </a:xfrm>
          </p:grpSpPr>
          <p:pic>
            <p:nvPicPr>
              <p:cNvPr id="5" name="그림 4" descr="텍스트, 그래픽 디자인, 종이공예, 종이 제품이(가) 표시된 사진&#10;&#10;자동 생성된 설명">
                <a:extLst>
                  <a:ext uri="{FF2B5EF4-FFF2-40B4-BE49-F238E27FC236}">
                    <a16:creationId xmlns:a16="http://schemas.microsoft.com/office/drawing/2014/main" id="{05408F75-383D-5F37-4ECC-EAF71B55D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31F70AAA-4D9C-5F8D-44D2-4EB59737A41C}"/>
                  </a:ext>
                </a:extLst>
              </p:cNvPr>
              <p:cNvSpPr/>
              <p:nvPr/>
            </p:nvSpPr>
            <p:spPr>
              <a:xfrm>
                <a:off x="7240922" y="29362"/>
                <a:ext cx="4913056" cy="6858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7610ACEB-8B9D-5408-3FEF-2E32A92590C2}"/>
                </a:ext>
              </a:extLst>
            </p:cNvPr>
            <p:cNvSpPr/>
            <p:nvPr/>
          </p:nvSpPr>
          <p:spPr>
            <a:xfrm>
              <a:off x="6806843" y="1667020"/>
              <a:ext cx="752377" cy="2044262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C0978E69-85AC-21B6-CBE2-52D875CD4262}"/>
              </a:ext>
            </a:extLst>
          </p:cNvPr>
          <p:cNvSpPr/>
          <p:nvPr/>
        </p:nvSpPr>
        <p:spPr>
          <a:xfrm>
            <a:off x="680936" y="703691"/>
            <a:ext cx="10701484" cy="561928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EC5C0-1B5D-10A2-2640-E96B412DC4F3}"/>
              </a:ext>
            </a:extLst>
          </p:cNvPr>
          <p:cNvSpPr txBox="1"/>
          <p:nvPr/>
        </p:nvSpPr>
        <p:spPr>
          <a:xfrm>
            <a:off x="1881044" y="2297777"/>
            <a:ext cx="8429911" cy="2308324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What </a:t>
            </a:r>
            <a:r>
              <a:rPr lang="en-US" altLang="ko-KR" sz="72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do</a:t>
            </a:r>
            <a:r>
              <a:rPr lang="en-US" altLang="ko-KR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 </a:t>
            </a:r>
            <a:r>
              <a:rPr lang="en-US" altLang="ko-KR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you</a:t>
            </a:r>
            <a:r>
              <a:rPr lang="en-US" altLang="ko-KR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 </a:t>
            </a:r>
            <a:r>
              <a:rPr lang="en-US" altLang="ko-KR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want </a:t>
            </a:r>
          </a:p>
          <a:p>
            <a:pPr algn="ctr"/>
            <a:r>
              <a:rPr lang="en-US" altLang="ko-KR" sz="7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for</a:t>
            </a:r>
            <a:r>
              <a:rPr lang="en-US" altLang="ko-K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 </a:t>
            </a:r>
            <a:r>
              <a:rPr lang="en-US" altLang="ko-KR" sz="72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Children</a:t>
            </a:r>
            <a:r>
              <a:rPr lang="en-US" altLang="ko-KR" sz="7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  <a:r>
              <a:rPr lang="en-US" altLang="ko-KR" sz="7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s</a:t>
            </a:r>
            <a:r>
              <a:rPr lang="en-US" altLang="ko-K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 </a:t>
            </a:r>
            <a:r>
              <a:rPr lang="en-US" altLang="ko-KR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Day</a:t>
            </a:r>
            <a:r>
              <a:rPr lang="en-US" altLang="ko-KR" sz="7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?</a:t>
            </a:r>
            <a:endParaRPr lang="ko-KR" altLang="en-US" sz="7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1A833259-4823-144A-1AF1-4CD195CDCF0F}"/>
              </a:ext>
            </a:extLst>
          </p:cNvPr>
          <p:cNvGrpSpPr/>
          <p:nvPr/>
        </p:nvGrpSpPr>
        <p:grpSpPr>
          <a:xfrm>
            <a:off x="10679492" y="334450"/>
            <a:ext cx="1251127" cy="344310"/>
            <a:chOff x="182818" y="155864"/>
            <a:chExt cx="1251127" cy="344310"/>
          </a:xfrm>
        </p:grpSpPr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B31E2F03-DCC8-9934-C791-AE9BEAFAD00D}"/>
                </a:ext>
              </a:extLst>
            </p:cNvPr>
            <p:cNvSpPr/>
            <p:nvPr/>
          </p:nvSpPr>
          <p:spPr>
            <a:xfrm>
              <a:off x="182818" y="155864"/>
              <a:ext cx="1251127" cy="344310"/>
            </a:xfrm>
            <a:prstGeom prst="roundRect">
              <a:avLst/>
            </a:prstGeom>
            <a:solidFill>
              <a:schemeClr val="lt1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b="1" dirty="0">
                <a:solidFill>
                  <a:srgbClr val="E75E96"/>
                </a:solidFill>
                <a:latin typeface="+mn-ea"/>
              </a:endParaRPr>
            </a:p>
          </p:txBody>
        </p:sp>
        <p:pic>
          <p:nvPicPr>
            <p:cNvPr id="27" name="그림 26" descr="폰트, 그래픽, 로고, 디자인이(가) 표시된 사진">
              <a:extLst>
                <a:ext uri="{FF2B5EF4-FFF2-40B4-BE49-F238E27FC236}">
                  <a16:creationId xmlns:a16="http://schemas.microsoft.com/office/drawing/2014/main" id="{58AF4C8F-00A3-FD66-8AB2-80041E97C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93" y="183833"/>
              <a:ext cx="985776" cy="288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963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35A6B70C-C724-15F1-3586-B653A849EE1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320BA99C-6967-5EBF-66DC-44C5207AD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0B7B8D96-B7D3-77F5-7C8F-FC04A79538BA}"/>
                </a:ext>
              </a:extLst>
            </p:cNvPr>
            <p:cNvGrpSpPr/>
            <p:nvPr/>
          </p:nvGrpSpPr>
          <p:grpSpPr>
            <a:xfrm>
              <a:off x="3307975" y="1102659"/>
              <a:ext cx="6149789" cy="4276165"/>
              <a:chOff x="3307975" y="1102659"/>
              <a:chExt cx="6149789" cy="4276165"/>
            </a:xfrm>
          </p:grpSpPr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96184162-67E2-A650-A3E2-8190FACFCB40}"/>
                  </a:ext>
                </a:extLst>
              </p:cNvPr>
              <p:cNvSpPr/>
              <p:nvPr/>
            </p:nvSpPr>
            <p:spPr>
              <a:xfrm>
                <a:off x="3307975" y="1102659"/>
                <a:ext cx="6149789" cy="4276165"/>
              </a:xfrm>
              <a:prstGeom prst="ellipse">
                <a:avLst/>
              </a:prstGeom>
              <a:solidFill>
                <a:srgbClr val="F3F8FA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타원 7">
                <a:extLst>
                  <a:ext uri="{FF2B5EF4-FFF2-40B4-BE49-F238E27FC236}">
                    <a16:creationId xmlns:a16="http://schemas.microsoft.com/office/drawing/2014/main" id="{0A5E868B-D3C1-1DFD-DD3B-97E9A28F5233}"/>
                  </a:ext>
                </a:extLst>
              </p:cNvPr>
              <p:cNvSpPr/>
              <p:nvPr/>
            </p:nvSpPr>
            <p:spPr>
              <a:xfrm>
                <a:off x="3693458" y="1281953"/>
                <a:ext cx="1174378" cy="1308847"/>
              </a:xfrm>
              <a:prstGeom prst="ellipse">
                <a:avLst/>
              </a:prstGeom>
              <a:solidFill>
                <a:srgbClr val="F3F8FA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0E6F1D-691F-6AF9-2236-9259D67A702C}"/>
              </a:ext>
            </a:extLst>
          </p:cNvPr>
          <p:cNvSpPr txBox="1"/>
          <p:nvPr/>
        </p:nvSpPr>
        <p:spPr>
          <a:xfrm>
            <a:off x="2649069" y="2271245"/>
            <a:ext cx="7467599" cy="1938992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What </a:t>
            </a:r>
            <a:r>
              <a:rPr lang="en-US" altLang="ko-KR" sz="60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do</a:t>
            </a:r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 </a:t>
            </a:r>
            <a:r>
              <a:rPr lang="en-US" altLang="ko-KR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you</a:t>
            </a:r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 </a:t>
            </a:r>
            <a:r>
              <a:rPr lang="en-US" altLang="ko-KR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want </a:t>
            </a:r>
          </a:p>
          <a:p>
            <a:pPr algn="ctr"/>
            <a:r>
              <a:rPr lang="en-US" altLang="ko-KR" sz="6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for</a:t>
            </a:r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 </a:t>
            </a:r>
            <a:r>
              <a:rPr lang="en-US" altLang="ko-KR" sz="60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Children</a:t>
            </a:r>
            <a:r>
              <a:rPr lang="en-US" altLang="ko-KR" sz="6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  <a:r>
              <a:rPr lang="en-US" altLang="ko-KR" sz="6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s</a:t>
            </a:r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 </a:t>
            </a:r>
            <a:r>
              <a:rPr lang="en-US" altLang="ko-KR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Day</a:t>
            </a:r>
            <a:r>
              <a:rPr lang="en-US" altLang="ko-KR" sz="6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?</a:t>
            </a:r>
            <a:endParaRPr lang="ko-KR" altLang="en-US" sz="6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226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A159A7D-96E4-AE84-71F7-808AD869A1E0}"/>
              </a:ext>
            </a:extLst>
          </p:cNvPr>
          <p:cNvSpPr txBox="1"/>
          <p:nvPr/>
        </p:nvSpPr>
        <p:spPr>
          <a:xfrm>
            <a:off x="461811" y="397145"/>
            <a:ext cx="11163870" cy="1097673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ctr">
            <a:spAutoFit/>
          </a:bodyPr>
          <a:lstStyle/>
          <a:p>
            <a:pPr marL="358775" indent="-269875" algn="ctr">
              <a:lnSpc>
                <a:spcPct val="150000"/>
              </a:lnSpc>
            </a:pPr>
            <a:r>
              <a:rPr lang="en-US" altLang="ko-KR" sz="5000" b="1" dirty="0">
                <a:solidFill>
                  <a:srgbClr val="398254"/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Quiz!</a:t>
            </a:r>
            <a:endParaRPr lang="ko-KR" altLang="en-US" sz="5000" b="1" dirty="0">
              <a:solidFill>
                <a:srgbClr val="398254"/>
              </a:solidFill>
              <a:latin typeface="Century Gothic" panose="020B0502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97396D8A-0808-5BFB-AC01-CA9671FC1D01}"/>
              </a:ext>
            </a:extLst>
          </p:cNvPr>
          <p:cNvSpPr txBox="1"/>
          <p:nvPr/>
        </p:nvSpPr>
        <p:spPr>
          <a:xfrm>
            <a:off x="499559" y="418061"/>
            <a:ext cx="13444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000" b="1" dirty="0">
                <a:solidFill>
                  <a:srgbClr val="5B3D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도입</a:t>
            </a:r>
            <a:endParaRPr kumimoji="0" lang="en-US" altLang="ko-KR" sz="2000" b="1" i="0" u="none" strike="noStrike" kern="1200" cap="none" spc="0" normalizeH="0" baseline="0" dirty="0">
              <a:solidFill>
                <a:srgbClr val="5B3D2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A3D11226-ABC1-FC47-E760-EAD933E69A66}"/>
              </a:ext>
            </a:extLst>
          </p:cNvPr>
          <p:cNvSpPr/>
          <p:nvPr/>
        </p:nvSpPr>
        <p:spPr>
          <a:xfrm>
            <a:off x="953259" y="1246479"/>
            <a:ext cx="2126460" cy="769441"/>
          </a:xfrm>
          <a:prstGeom prst="roundRect">
            <a:avLst>
              <a:gd name="adj" fmla="val 2245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5DC62C-389A-5965-8285-FB54AEC757C9}"/>
              </a:ext>
            </a:extLst>
          </p:cNvPr>
          <p:cNvSpPr txBox="1"/>
          <p:nvPr/>
        </p:nvSpPr>
        <p:spPr>
          <a:xfrm>
            <a:off x="963196" y="1307154"/>
            <a:ext cx="212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60110B"/>
                </a:solidFill>
                <a:latin typeface="+mn-ea"/>
                <a:cs typeface="상주경천섬체" panose="02020603020101020101" pitchFamily="18" charset="-127"/>
              </a:rPr>
              <a:t>문제 </a:t>
            </a:r>
            <a:r>
              <a:rPr lang="en-US" altLang="ko-KR" sz="3600" b="1" dirty="0">
                <a:solidFill>
                  <a:srgbClr val="60110B"/>
                </a:solidFill>
                <a:latin typeface="+mn-ea"/>
                <a:cs typeface="상주경천섬체" panose="02020603020101020101" pitchFamily="18" charset="-127"/>
              </a:rPr>
              <a:t>1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4ADEE637-1D28-DCD7-14FF-65706CFB5BC8}"/>
              </a:ext>
            </a:extLst>
          </p:cNvPr>
          <p:cNvSpPr/>
          <p:nvPr/>
        </p:nvSpPr>
        <p:spPr>
          <a:xfrm>
            <a:off x="742154" y="3368977"/>
            <a:ext cx="10595070" cy="2787302"/>
          </a:xfrm>
          <a:prstGeom prst="roundRect">
            <a:avLst>
              <a:gd name="adj" fmla="val 12872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0992B5-2B8A-7DA1-513F-4A63C45739F1}"/>
              </a:ext>
            </a:extLst>
          </p:cNvPr>
          <p:cNvSpPr txBox="1"/>
          <p:nvPr/>
        </p:nvSpPr>
        <p:spPr>
          <a:xfrm>
            <a:off x="212401" y="2139989"/>
            <a:ext cx="116545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solidFill>
                  <a:srgbClr val="60110B"/>
                </a:solidFill>
                <a:latin typeface="+mn-ea"/>
                <a:cs typeface="상주경천섬체" panose="02020603020101020101" pitchFamily="18" charset="-127"/>
              </a:rPr>
              <a:t>어린이날은 몇 월 며칠일까요</a:t>
            </a:r>
            <a:r>
              <a:rPr lang="en-US" altLang="ko-KR" sz="4400" b="1" dirty="0">
                <a:solidFill>
                  <a:srgbClr val="60110B"/>
                </a:solidFill>
                <a:latin typeface="+mn-ea"/>
                <a:cs typeface="상주경천섬체" panose="02020603020101020101" pitchFamily="18" charset="-127"/>
              </a:rPr>
              <a:t>?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625F9D68-04E6-C727-6BF1-1215BA222BFB}"/>
              </a:ext>
            </a:extLst>
          </p:cNvPr>
          <p:cNvSpPr/>
          <p:nvPr/>
        </p:nvSpPr>
        <p:spPr>
          <a:xfrm>
            <a:off x="953259" y="3551163"/>
            <a:ext cx="2126460" cy="769441"/>
          </a:xfrm>
          <a:prstGeom prst="roundRect">
            <a:avLst>
              <a:gd name="adj" fmla="val 2245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9047C4-8040-284D-88ED-044FBABF1F81}"/>
              </a:ext>
            </a:extLst>
          </p:cNvPr>
          <p:cNvSpPr txBox="1"/>
          <p:nvPr/>
        </p:nvSpPr>
        <p:spPr>
          <a:xfrm>
            <a:off x="953259" y="3612717"/>
            <a:ext cx="212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60110B"/>
                </a:solidFill>
                <a:ea typeface="나눔스퀘어라운드 ExtraBold" panose="020B0600000101010101" pitchFamily="50" charset="-127"/>
                <a:cs typeface="상주경천섬체" panose="02020603020101020101" pitchFamily="18" charset="-127"/>
              </a:rPr>
              <a:t>정답</a:t>
            </a:r>
            <a:endParaRPr lang="en-US" altLang="ko-KR" sz="4400" b="1" dirty="0">
              <a:solidFill>
                <a:srgbClr val="60110B"/>
              </a:solidFill>
              <a:ea typeface="나눔스퀘어라운드 ExtraBold" panose="020B0600000101010101" pitchFamily="50" charset="-127"/>
              <a:cs typeface="상주경천섬체" panose="0202060302010102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89BBF9-7EB9-424D-AD80-A63191AA46EF}"/>
              </a:ext>
            </a:extLst>
          </p:cNvPr>
          <p:cNvSpPr txBox="1"/>
          <p:nvPr/>
        </p:nvSpPr>
        <p:spPr>
          <a:xfrm>
            <a:off x="742154" y="4395430"/>
            <a:ext cx="105950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6">
                    <a:lumMod val="75000"/>
                  </a:schemeClr>
                </a:solidFill>
                <a:latin typeface="+mn-ea"/>
                <a:cs typeface="상주경천섬체" panose="02020603020101020101" pitchFamily="18" charset="-127"/>
              </a:rPr>
              <a:t>5</a:t>
            </a:r>
            <a:r>
              <a:rPr lang="ko-KR" altLang="en-US" sz="4400" b="1" dirty="0">
                <a:solidFill>
                  <a:srgbClr val="60110B"/>
                </a:solidFill>
                <a:latin typeface="+mn-ea"/>
                <a:cs typeface="상주경천섬체" panose="02020603020101020101" pitchFamily="18" charset="-127"/>
              </a:rPr>
              <a:t>월 </a:t>
            </a:r>
            <a:r>
              <a:rPr lang="en-US" altLang="ko-KR" sz="4400" b="1" dirty="0">
                <a:solidFill>
                  <a:schemeClr val="accent6">
                    <a:lumMod val="75000"/>
                  </a:schemeClr>
                </a:solidFill>
                <a:latin typeface="+mn-ea"/>
                <a:cs typeface="상주경천섬체" panose="02020603020101020101" pitchFamily="18" charset="-127"/>
              </a:rPr>
              <a:t>5</a:t>
            </a:r>
            <a:r>
              <a:rPr lang="ko-KR" altLang="en-US" sz="4400" b="1" dirty="0">
                <a:solidFill>
                  <a:srgbClr val="60110B"/>
                </a:solidFill>
                <a:latin typeface="+mn-ea"/>
                <a:cs typeface="상주경천섬체" panose="02020603020101020101" pitchFamily="18" charset="-127"/>
              </a:rPr>
              <a:t>일입니다</a:t>
            </a:r>
            <a:r>
              <a:rPr lang="en-US" altLang="ko-KR" sz="4400" b="1" dirty="0">
                <a:solidFill>
                  <a:srgbClr val="60110B"/>
                </a:solidFill>
                <a:latin typeface="+mn-ea"/>
                <a:cs typeface="상주경천섬체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421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BBF32-5E1C-EE78-44A0-742D523F0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>
            <a:extLst>
              <a:ext uri="{FF2B5EF4-FFF2-40B4-BE49-F238E27FC236}">
                <a16:creationId xmlns:a16="http://schemas.microsoft.com/office/drawing/2014/main" id="{0E8FC16B-742B-857A-8A5E-1C3C1374E5B2}"/>
              </a:ext>
            </a:extLst>
          </p:cNvPr>
          <p:cNvSpPr txBox="1"/>
          <p:nvPr/>
        </p:nvSpPr>
        <p:spPr>
          <a:xfrm>
            <a:off x="499559" y="418061"/>
            <a:ext cx="13444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000" b="1" dirty="0">
                <a:solidFill>
                  <a:srgbClr val="5B3D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도입</a:t>
            </a:r>
            <a:endParaRPr kumimoji="0" lang="en-US" altLang="ko-KR" sz="2000" b="1" i="0" u="none" strike="noStrike" kern="1200" cap="none" spc="0" normalizeH="0" baseline="0" dirty="0">
              <a:solidFill>
                <a:srgbClr val="5B3D2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1E5F643E-D4D4-7C57-5EB8-415A6543D01B}"/>
              </a:ext>
            </a:extLst>
          </p:cNvPr>
          <p:cNvSpPr/>
          <p:nvPr/>
        </p:nvSpPr>
        <p:spPr>
          <a:xfrm>
            <a:off x="934613" y="1090470"/>
            <a:ext cx="2126460" cy="769441"/>
          </a:xfrm>
          <a:prstGeom prst="roundRect">
            <a:avLst>
              <a:gd name="adj" fmla="val 2245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6">
                  <a:lumMod val="40000"/>
                  <a:lumOff val="60000"/>
                </a:schemeClr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2C063D-A767-F206-9CF0-254A5476F1C1}"/>
              </a:ext>
            </a:extLst>
          </p:cNvPr>
          <p:cNvSpPr txBox="1"/>
          <p:nvPr/>
        </p:nvSpPr>
        <p:spPr>
          <a:xfrm>
            <a:off x="944550" y="1156035"/>
            <a:ext cx="212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60110B"/>
                </a:solidFill>
                <a:ea typeface="나눔스퀘어라운드 ExtraBold" panose="020B0600000101010101" pitchFamily="50" charset="-127"/>
                <a:cs typeface="상주경천섬체" panose="02020603020101020101" pitchFamily="18" charset="-127"/>
              </a:rPr>
              <a:t>문제 </a:t>
            </a:r>
            <a:r>
              <a:rPr lang="en-US" altLang="ko-KR" sz="3600" b="1" dirty="0">
                <a:solidFill>
                  <a:srgbClr val="60110B"/>
                </a:solidFill>
                <a:ea typeface="나눔스퀘어라운드 ExtraBold" panose="020B0600000101010101" pitchFamily="50" charset="-127"/>
                <a:cs typeface="상주경천섬체" panose="02020603020101020101" pitchFamily="18" charset="-127"/>
              </a:rPr>
              <a:t>2</a:t>
            </a:r>
            <a:endParaRPr lang="en-US" altLang="ko-KR" sz="4400" b="1" dirty="0">
              <a:solidFill>
                <a:srgbClr val="60110B"/>
              </a:solidFill>
              <a:ea typeface="나눔스퀘어라운드 ExtraBold" panose="020B0600000101010101" pitchFamily="50" charset="-127"/>
              <a:cs typeface="상주경천섬체" panose="02020603020101020101" pitchFamily="18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0AD43129-5CB0-C6D9-24D2-A59F42768187}"/>
              </a:ext>
            </a:extLst>
          </p:cNvPr>
          <p:cNvSpPr/>
          <p:nvPr/>
        </p:nvSpPr>
        <p:spPr>
          <a:xfrm>
            <a:off x="733445" y="3386395"/>
            <a:ext cx="10595070" cy="2787302"/>
          </a:xfrm>
          <a:prstGeom prst="roundRect">
            <a:avLst>
              <a:gd name="adj" fmla="val 12872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640FB4-7DBD-9BD1-6F53-214CDF88D731}"/>
              </a:ext>
            </a:extLst>
          </p:cNvPr>
          <p:cNvSpPr txBox="1"/>
          <p:nvPr/>
        </p:nvSpPr>
        <p:spPr>
          <a:xfrm>
            <a:off x="203692" y="2157407"/>
            <a:ext cx="116545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solidFill>
                  <a:srgbClr val="60110B"/>
                </a:solidFill>
                <a:ea typeface="나눔스퀘어라운드 ExtraBold" panose="020B0600000101010101" pitchFamily="50" charset="-127"/>
                <a:cs typeface="상주경천섬체" panose="02020603020101020101" pitchFamily="18" charset="-127"/>
              </a:rPr>
              <a:t>어린이날을 만든 사람은 누구일까요</a:t>
            </a:r>
            <a:r>
              <a:rPr lang="en-US" altLang="ko-KR" sz="4400" b="1" dirty="0">
                <a:solidFill>
                  <a:srgbClr val="60110B"/>
                </a:solidFill>
                <a:ea typeface="나눔스퀘어라운드 ExtraBold" panose="020B0600000101010101" pitchFamily="50" charset="-127"/>
                <a:cs typeface="상주경천섬체" panose="02020603020101020101" pitchFamily="18" charset="-127"/>
              </a:rPr>
              <a:t>?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FA00D440-D3ED-E367-AA6A-C2E2698A7795}"/>
              </a:ext>
            </a:extLst>
          </p:cNvPr>
          <p:cNvSpPr/>
          <p:nvPr/>
        </p:nvSpPr>
        <p:spPr>
          <a:xfrm>
            <a:off x="944550" y="3568581"/>
            <a:ext cx="2126460" cy="769441"/>
          </a:xfrm>
          <a:prstGeom prst="roundRect">
            <a:avLst>
              <a:gd name="adj" fmla="val 2245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6">
                  <a:lumMod val="40000"/>
                  <a:lumOff val="60000"/>
                </a:schemeClr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76167B-4C15-7F75-18CC-BDA92FFFBD76}"/>
              </a:ext>
            </a:extLst>
          </p:cNvPr>
          <p:cNvSpPr txBox="1"/>
          <p:nvPr/>
        </p:nvSpPr>
        <p:spPr>
          <a:xfrm>
            <a:off x="944550" y="3630135"/>
            <a:ext cx="212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60110B"/>
                </a:solidFill>
                <a:ea typeface="나눔스퀘어라운드 ExtraBold" panose="020B0600000101010101" pitchFamily="50" charset="-127"/>
                <a:cs typeface="상주경천섬체" panose="02020603020101020101" pitchFamily="18" charset="-127"/>
              </a:rPr>
              <a:t>정답</a:t>
            </a:r>
            <a:endParaRPr lang="en-US" altLang="ko-KR" sz="4400" b="1" dirty="0">
              <a:solidFill>
                <a:srgbClr val="60110B"/>
              </a:solidFill>
              <a:ea typeface="나눔스퀘어라운드 ExtraBold" panose="020B0600000101010101" pitchFamily="50" charset="-127"/>
              <a:cs typeface="상주경천섬체" panose="0202060302010102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91DB49-32DE-DC4D-9F49-68235ABF1121}"/>
              </a:ext>
            </a:extLst>
          </p:cNvPr>
          <p:cNvSpPr txBox="1"/>
          <p:nvPr/>
        </p:nvSpPr>
        <p:spPr>
          <a:xfrm>
            <a:off x="733445" y="4412848"/>
            <a:ext cx="105950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solidFill>
                  <a:schemeClr val="accent6">
                    <a:lumMod val="75000"/>
                  </a:schemeClr>
                </a:solidFill>
                <a:ea typeface="나눔스퀘어라운드 ExtraBold" panose="020B0600000101010101" pitchFamily="50" charset="-127"/>
                <a:cs typeface="상주경천섬체" panose="02020603020101020101" pitchFamily="18" charset="-127"/>
              </a:rPr>
              <a:t>방정환</a:t>
            </a:r>
            <a:r>
              <a:rPr lang="ko-KR" altLang="en-US" sz="4400" b="1" dirty="0">
                <a:solidFill>
                  <a:srgbClr val="F14E4F"/>
                </a:solidFill>
                <a:ea typeface="나눔스퀘어라운드 ExtraBold" panose="020B0600000101010101" pitchFamily="50" charset="-127"/>
                <a:cs typeface="상주경천섬체" panose="02020603020101020101" pitchFamily="18" charset="-127"/>
              </a:rPr>
              <a:t> </a:t>
            </a:r>
            <a:r>
              <a:rPr lang="ko-KR" altLang="en-US" sz="4400" b="1" dirty="0">
                <a:solidFill>
                  <a:srgbClr val="60110B"/>
                </a:solidFill>
                <a:ea typeface="나눔스퀘어라운드 ExtraBold" panose="020B0600000101010101" pitchFamily="50" charset="-127"/>
                <a:cs typeface="상주경천섬체" panose="02020603020101020101" pitchFamily="18" charset="-127"/>
              </a:rPr>
              <a:t>선생님입니다</a:t>
            </a:r>
            <a:r>
              <a:rPr lang="en-US" altLang="ko-KR" sz="4400" b="1" dirty="0">
                <a:solidFill>
                  <a:srgbClr val="60110B"/>
                </a:solidFill>
                <a:ea typeface="나눔스퀘어라운드 ExtraBold" panose="020B0600000101010101" pitchFamily="50" charset="-127"/>
                <a:cs typeface="상주경천섬체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079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9502A-F5FA-AF0D-5D98-F1DB2CB30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>
            <a:extLst>
              <a:ext uri="{FF2B5EF4-FFF2-40B4-BE49-F238E27FC236}">
                <a16:creationId xmlns:a16="http://schemas.microsoft.com/office/drawing/2014/main" id="{2C5312CD-2773-D0FC-05B1-4342362819A0}"/>
              </a:ext>
            </a:extLst>
          </p:cNvPr>
          <p:cNvSpPr txBox="1"/>
          <p:nvPr/>
        </p:nvSpPr>
        <p:spPr>
          <a:xfrm>
            <a:off x="499559" y="418061"/>
            <a:ext cx="13444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000" b="1" dirty="0">
                <a:solidFill>
                  <a:srgbClr val="5B3D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도입</a:t>
            </a:r>
            <a:endParaRPr kumimoji="0" lang="en-US" altLang="ko-KR" sz="2000" b="1" i="0" u="none" strike="noStrike" kern="1200" cap="none" spc="0" normalizeH="0" baseline="0" dirty="0">
              <a:solidFill>
                <a:srgbClr val="5B3D2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91F29E1A-1885-5378-4E43-0011BBA3BBF4}"/>
              </a:ext>
            </a:extLst>
          </p:cNvPr>
          <p:cNvSpPr/>
          <p:nvPr/>
        </p:nvSpPr>
        <p:spPr>
          <a:xfrm>
            <a:off x="944550" y="1103111"/>
            <a:ext cx="2126460" cy="769441"/>
          </a:xfrm>
          <a:prstGeom prst="roundRect">
            <a:avLst>
              <a:gd name="adj" fmla="val 2245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ea typeface="나눔스퀘어라운드 ExtraBold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AE824F-AA79-AF17-DB39-AA208346606B}"/>
              </a:ext>
            </a:extLst>
          </p:cNvPr>
          <p:cNvSpPr txBox="1"/>
          <p:nvPr/>
        </p:nvSpPr>
        <p:spPr>
          <a:xfrm>
            <a:off x="954487" y="1168676"/>
            <a:ext cx="212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60110B"/>
                </a:solidFill>
                <a:ea typeface="나눔스퀘어라운드 ExtraBold" panose="020B0600000101010101" pitchFamily="50" charset="-127"/>
                <a:cs typeface="상주경천섬체" panose="02020603020101020101" pitchFamily="18" charset="-127"/>
              </a:rPr>
              <a:t>문제 </a:t>
            </a:r>
            <a:r>
              <a:rPr lang="en-US" altLang="ko-KR" sz="3600" b="1" dirty="0">
                <a:solidFill>
                  <a:srgbClr val="60110B"/>
                </a:solidFill>
                <a:ea typeface="나눔스퀘어라운드 ExtraBold" panose="020B0600000101010101" pitchFamily="50" charset="-127"/>
                <a:cs typeface="상주경천섬체" panose="02020603020101020101" pitchFamily="18" charset="-127"/>
              </a:rPr>
              <a:t>3</a:t>
            </a:r>
            <a:endParaRPr lang="en-US" altLang="ko-KR" sz="4400" b="1" dirty="0">
              <a:solidFill>
                <a:srgbClr val="60110B"/>
              </a:solidFill>
              <a:ea typeface="나눔스퀘어라운드 ExtraBold" panose="020B0600000101010101" pitchFamily="50" charset="-127"/>
              <a:cs typeface="상주경천섬체" panose="02020603020101020101" pitchFamily="18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38F7698B-33C4-9FEB-06C3-3AEED74144DF}"/>
              </a:ext>
            </a:extLst>
          </p:cNvPr>
          <p:cNvSpPr/>
          <p:nvPr/>
        </p:nvSpPr>
        <p:spPr>
          <a:xfrm>
            <a:off x="733445" y="3429940"/>
            <a:ext cx="10595070" cy="2787302"/>
          </a:xfrm>
          <a:prstGeom prst="roundRect">
            <a:avLst>
              <a:gd name="adj" fmla="val 12872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ea typeface="나눔스퀘어라운드 ExtraBold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AAD63E-0DDF-89FC-21B5-249556689E6F}"/>
              </a:ext>
            </a:extLst>
          </p:cNvPr>
          <p:cNvSpPr txBox="1"/>
          <p:nvPr/>
        </p:nvSpPr>
        <p:spPr>
          <a:xfrm>
            <a:off x="203692" y="2200952"/>
            <a:ext cx="116545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solidFill>
                  <a:srgbClr val="60110B"/>
                </a:solidFill>
                <a:ea typeface="나눔스퀘어라운드 ExtraBold" panose="020B0600000101010101" pitchFamily="50" charset="-127"/>
                <a:cs typeface="상주경천섬체" panose="02020603020101020101" pitchFamily="18" charset="-127"/>
              </a:rPr>
              <a:t>어린이날은 어떤 날일까요</a:t>
            </a:r>
            <a:r>
              <a:rPr lang="en-US" altLang="ko-KR" sz="4400" b="1" dirty="0">
                <a:solidFill>
                  <a:srgbClr val="60110B"/>
                </a:solidFill>
                <a:ea typeface="나눔스퀘어라운드 ExtraBold" panose="020B0600000101010101" pitchFamily="50" charset="-127"/>
                <a:cs typeface="상주경천섬체" panose="02020603020101020101" pitchFamily="18" charset="-127"/>
              </a:rPr>
              <a:t>?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785E2B47-916A-447B-395F-BB729877F353}"/>
              </a:ext>
            </a:extLst>
          </p:cNvPr>
          <p:cNvSpPr/>
          <p:nvPr/>
        </p:nvSpPr>
        <p:spPr>
          <a:xfrm>
            <a:off x="944550" y="3612126"/>
            <a:ext cx="2126460" cy="769441"/>
          </a:xfrm>
          <a:prstGeom prst="roundRect">
            <a:avLst>
              <a:gd name="adj" fmla="val 2245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ea typeface="나눔스퀘어라운드 ExtraBold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430CA1-2CC4-BAED-DCC5-A96B1C25E157}"/>
              </a:ext>
            </a:extLst>
          </p:cNvPr>
          <p:cNvSpPr txBox="1"/>
          <p:nvPr/>
        </p:nvSpPr>
        <p:spPr>
          <a:xfrm>
            <a:off x="935841" y="3725934"/>
            <a:ext cx="2126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rgbClr val="60110B"/>
                </a:solidFill>
                <a:latin typeface="+mn-ea"/>
                <a:cs typeface="상주경천섬체" panose="02020603020101020101" pitchFamily="18" charset="-127"/>
              </a:rPr>
              <a:t>예시 답안</a:t>
            </a:r>
            <a:endParaRPr lang="en-US" altLang="ko-KR" sz="3000" b="1" dirty="0">
              <a:solidFill>
                <a:srgbClr val="60110B"/>
              </a:solidFill>
              <a:latin typeface="+mn-ea"/>
              <a:cs typeface="상주경천섬체" panose="0202060302010102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7A6E0E-ECC8-B672-F751-016CEA157970}"/>
              </a:ext>
            </a:extLst>
          </p:cNvPr>
          <p:cNvSpPr txBox="1"/>
          <p:nvPr/>
        </p:nvSpPr>
        <p:spPr>
          <a:xfrm>
            <a:off x="733445" y="4288117"/>
            <a:ext cx="1059507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solidFill>
                  <a:schemeClr val="accent6">
                    <a:lumMod val="75000"/>
                  </a:schemeClr>
                </a:solidFill>
                <a:ea typeface="나눔스퀘어라운드 ExtraBold" panose="020B0600000101010101" pitchFamily="50" charset="-127"/>
                <a:cs typeface="상주경천섬체" panose="02020603020101020101" pitchFamily="18" charset="-127"/>
              </a:rPr>
              <a:t>어린이</a:t>
            </a:r>
            <a:r>
              <a:rPr lang="ko-KR" altLang="en-US" sz="4400" b="1" dirty="0">
                <a:solidFill>
                  <a:srgbClr val="60110B"/>
                </a:solidFill>
                <a:ea typeface="나눔스퀘어라운드 ExtraBold" panose="020B0600000101010101" pitchFamily="50" charset="-127"/>
                <a:cs typeface="상주경천섬체" panose="02020603020101020101" pitchFamily="18" charset="-127"/>
              </a:rPr>
              <a:t>의 </a:t>
            </a:r>
            <a:r>
              <a:rPr lang="ko-KR" altLang="en-US" sz="4400" b="1" dirty="0">
                <a:solidFill>
                  <a:schemeClr val="accent6">
                    <a:lumMod val="75000"/>
                  </a:schemeClr>
                </a:solidFill>
                <a:ea typeface="나눔스퀘어라운드 ExtraBold" panose="020B0600000101010101" pitchFamily="50" charset="-127"/>
                <a:cs typeface="상주경천섬체" panose="02020603020101020101" pitchFamily="18" charset="-127"/>
              </a:rPr>
              <a:t>권리</a:t>
            </a:r>
            <a:r>
              <a:rPr lang="ko-KR" altLang="en-US" sz="4400" b="1" dirty="0">
                <a:solidFill>
                  <a:srgbClr val="60110B"/>
                </a:solidFill>
                <a:ea typeface="나눔스퀘어라운드 ExtraBold" panose="020B0600000101010101" pitchFamily="50" charset="-127"/>
                <a:cs typeface="상주경천섬체" panose="02020603020101020101" pitchFamily="18" charset="-127"/>
              </a:rPr>
              <a:t>와 </a:t>
            </a:r>
            <a:r>
              <a:rPr lang="ko-KR" altLang="en-US" sz="4400" b="1" dirty="0">
                <a:solidFill>
                  <a:schemeClr val="accent6">
                    <a:lumMod val="75000"/>
                  </a:schemeClr>
                </a:solidFill>
                <a:ea typeface="나눔스퀘어라운드 ExtraBold" panose="020B0600000101010101" pitchFamily="50" charset="-127"/>
                <a:cs typeface="상주경천섬체" panose="02020603020101020101" pitchFamily="18" charset="-127"/>
              </a:rPr>
              <a:t>행복</a:t>
            </a:r>
            <a:r>
              <a:rPr lang="ko-KR" altLang="en-US" sz="4400" b="1" dirty="0">
                <a:solidFill>
                  <a:srgbClr val="60110B"/>
                </a:solidFill>
                <a:ea typeface="나눔스퀘어라운드 ExtraBold" panose="020B0600000101010101" pitchFamily="50" charset="-127"/>
                <a:cs typeface="상주경천섬체" panose="02020603020101020101" pitchFamily="18" charset="-127"/>
              </a:rPr>
              <a:t>을 </a:t>
            </a:r>
            <a:endParaRPr lang="en-US" altLang="ko-KR" sz="4400" b="1" dirty="0">
              <a:solidFill>
                <a:srgbClr val="60110B"/>
              </a:solidFill>
              <a:ea typeface="나눔스퀘어라운드 ExtraBold" panose="020B0600000101010101" pitchFamily="50" charset="-127"/>
              <a:cs typeface="상주경천섬체" panose="02020603020101020101" pitchFamily="18" charset="-127"/>
            </a:endParaRPr>
          </a:p>
          <a:p>
            <a:pPr algn="ctr"/>
            <a:r>
              <a:rPr lang="ko-KR" altLang="en-US" sz="4400" b="1" dirty="0">
                <a:solidFill>
                  <a:srgbClr val="60110B"/>
                </a:solidFill>
                <a:ea typeface="나눔스퀘어라운드 ExtraBold" panose="020B0600000101010101" pitchFamily="50" charset="-127"/>
                <a:cs typeface="상주경천섬체" panose="02020603020101020101" pitchFamily="18" charset="-127"/>
              </a:rPr>
              <a:t>기념하는 날입니다</a:t>
            </a:r>
            <a:r>
              <a:rPr lang="en-US" altLang="ko-KR" sz="4400" b="1" dirty="0">
                <a:solidFill>
                  <a:srgbClr val="60110B"/>
                </a:solidFill>
                <a:ea typeface="나눔스퀘어라운드 ExtraBold" panose="020B0600000101010101" pitchFamily="50" charset="-127"/>
                <a:cs typeface="상주경천섬체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438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B36AB760-3B64-6610-F97B-460EB29C8C4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013F78FD-B558-03A9-33B0-B74DB624A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9191BDD5-5C78-9D83-3D7D-76ECCDBEB40F}"/>
                </a:ext>
              </a:extLst>
            </p:cNvPr>
            <p:cNvGrpSpPr/>
            <p:nvPr/>
          </p:nvGrpSpPr>
          <p:grpSpPr>
            <a:xfrm>
              <a:off x="3307975" y="1102659"/>
              <a:ext cx="6149789" cy="4276165"/>
              <a:chOff x="3307975" y="1102659"/>
              <a:chExt cx="6149789" cy="4276165"/>
            </a:xfrm>
          </p:grpSpPr>
          <p:sp>
            <p:nvSpPr>
              <p:cNvPr id="10" name="타원 9">
                <a:extLst>
                  <a:ext uri="{FF2B5EF4-FFF2-40B4-BE49-F238E27FC236}">
                    <a16:creationId xmlns:a16="http://schemas.microsoft.com/office/drawing/2014/main" id="{182507DA-D670-186B-26E1-0D3FF4E41B89}"/>
                  </a:ext>
                </a:extLst>
              </p:cNvPr>
              <p:cNvSpPr/>
              <p:nvPr/>
            </p:nvSpPr>
            <p:spPr>
              <a:xfrm>
                <a:off x="3307975" y="1102659"/>
                <a:ext cx="6149789" cy="4276165"/>
              </a:xfrm>
              <a:prstGeom prst="ellipse">
                <a:avLst/>
              </a:prstGeom>
              <a:solidFill>
                <a:srgbClr val="F3F8FA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E1B1138C-60E2-F50D-020D-EF6DC7F0285E}"/>
                  </a:ext>
                </a:extLst>
              </p:cNvPr>
              <p:cNvSpPr/>
              <p:nvPr/>
            </p:nvSpPr>
            <p:spPr>
              <a:xfrm>
                <a:off x="3693458" y="1281953"/>
                <a:ext cx="1174378" cy="1308847"/>
              </a:xfrm>
              <a:prstGeom prst="ellipse">
                <a:avLst/>
              </a:prstGeom>
              <a:solidFill>
                <a:srgbClr val="F3F8FA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" name="직사각형 11">
            <a:extLst>
              <a:ext uri="{FF2B5EF4-FFF2-40B4-BE49-F238E27FC236}">
                <a16:creationId xmlns:a16="http://schemas.microsoft.com/office/drawing/2014/main" id="{2738FB05-BCD7-18EA-D1E0-3CBD71D8A2C9}"/>
              </a:ext>
            </a:extLst>
          </p:cNvPr>
          <p:cNvSpPr/>
          <p:nvPr/>
        </p:nvSpPr>
        <p:spPr>
          <a:xfrm>
            <a:off x="462293" y="337351"/>
            <a:ext cx="1473040" cy="588314"/>
          </a:xfrm>
          <a:custGeom>
            <a:avLst/>
            <a:gdLst>
              <a:gd name="connsiteX0" fmla="*/ 0 w 4894621"/>
              <a:gd name="connsiteY0" fmla="*/ 0 h 730193"/>
              <a:gd name="connsiteX1" fmla="*/ 4894621 w 4894621"/>
              <a:gd name="connsiteY1" fmla="*/ 0 h 730193"/>
              <a:gd name="connsiteX2" fmla="*/ 4894621 w 4894621"/>
              <a:gd name="connsiteY2" fmla="*/ 730193 h 730193"/>
              <a:gd name="connsiteX3" fmla="*/ 0 w 4894621"/>
              <a:gd name="connsiteY3" fmla="*/ 730193 h 730193"/>
              <a:gd name="connsiteX4" fmla="*/ 0 w 4894621"/>
              <a:gd name="connsiteY4" fmla="*/ 0 h 730193"/>
              <a:gd name="connsiteX0" fmla="*/ 0 w 4894621"/>
              <a:gd name="connsiteY0" fmla="*/ 0 h 730193"/>
              <a:gd name="connsiteX1" fmla="*/ 4894621 w 4894621"/>
              <a:gd name="connsiteY1" fmla="*/ 0 h 730193"/>
              <a:gd name="connsiteX2" fmla="*/ 4894621 w 4894621"/>
              <a:gd name="connsiteY2" fmla="*/ 730193 h 730193"/>
              <a:gd name="connsiteX3" fmla="*/ 0 w 4894621"/>
              <a:gd name="connsiteY3" fmla="*/ 730193 h 730193"/>
              <a:gd name="connsiteX4" fmla="*/ 0 w 4894621"/>
              <a:gd name="connsiteY4" fmla="*/ 0 h 730193"/>
              <a:gd name="connsiteX0" fmla="*/ 0 w 4894621"/>
              <a:gd name="connsiteY0" fmla="*/ 0 h 730193"/>
              <a:gd name="connsiteX1" fmla="*/ 4894621 w 4894621"/>
              <a:gd name="connsiteY1" fmla="*/ 0 h 730193"/>
              <a:gd name="connsiteX2" fmla="*/ 4894621 w 4894621"/>
              <a:gd name="connsiteY2" fmla="*/ 730193 h 730193"/>
              <a:gd name="connsiteX3" fmla="*/ 0 w 4894621"/>
              <a:gd name="connsiteY3" fmla="*/ 730193 h 730193"/>
              <a:gd name="connsiteX4" fmla="*/ 0 w 4894621"/>
              <a:gd name="connsiteY4" fmla="*/ 0 h 73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4621" h="730193">
                <a:moveTo>
                  <a:pt x="0" y="0"/>
                </a:moveTo>
                <a:lnTo>
                  <a:pt x="4894621" y="0"/>
                </a:lnTo>
                <a:cubicBezTo>
                  <a:pt x="4132621" y="433898"/>
                  <a:pt x="4653321" y="480445"/>
                  <a:pt x="4894621" y="730193"/>
                </a:cubicBezTo>
                <a:lnTo>
                  <a:pt x="0" y="730193"/>
                </a:lnTo>
                <a:lnTo>
                  <a:pt x="0" y="0"/>
                </a:lnTo>
                <a:close/>
              </a:path>
            </a:pathLst>
          </a:custGeom>
          <a:solidFill>
            <a:srgbClr val="FE9D2A"/>
          </a:solidFill>
          <a:ln w="12700" cap="flat" cmpd="sng" algn="ctr">
            <a:noFill/>
            <a:prstDash val="solid"/>
            <a:miter/>
          </a:ln>
          <a:effectLst>
            <a:outerShdw blurRad="50800" dist="508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9D0FE24-05AE-D593-73E5-45320A17E0CE}"/>
              </a:ext>
            </a:extLst>
          </p:cNvPr>
          <p:cNvSpPr/>
          <p:nvPr/>
        </p:nvSpPr>
        <p:spPr>
          <a:xfrm>
            <a:off x="1024645" y="1995361"/>
            <a:ext cx="10142708" cy="3419321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3600" b="1" dirty="0">
                <a:solidFill>
                  <a:srgbClr val="4820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다양한 형용사와 명사를 활용하여 </a:t>
            </a:r>
            <a:endParaRPr lang="en-US" altLang="ko-KR" sz="3600" b="1" dirty="0">
              <a:solidFill>
                <a:srgbClr val="482014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3600" b="1" dirty="0">
                <a:solidFill>
                  <a:srgbClr val="4820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어린이날에 원하는 선물을 </a:t>
            </a:r>
            <a:endParaRPr lang="en-US" altLang="ko-KR" sz="3600" b="1" dirty="0">
              <a:solidFill>
                <a:srgbClr val="482014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3600" b="1" dirty="0">
                <a:solidFill>
                  <a:srgbClr val="4820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묻고 답할 수 있다</a:t>
            </a:r>
            <a:r>
              <a:rPr lang="en-US" altLang="ko-KR" sz="3600" b="1" dirty="0">
                <a:solidFill>
                  <a:srgbClr val="48201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F63F8A4-7159-E912-FF16-0134A743BFD7}"/>
              </a:ext>
            </a:extLst>
          </p:cNvPr>
          <p:cNvSpPr/>
          <p:nvPr/>
        </p:nvSpPr>
        <p:spPr>
          <a:xfrm>
            <a:off x="4859838" y="1361872"/>
            <a:ext cx="2472322" cy="743519"/>
          </a:xfrm>
          <a:prstGeom prst="roundRect">
            <a:avLst/>
          </a:prstGeom>
          <a:solidFill>
            <a:srgbClr val="3982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5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학습 목표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7816E384-AF15-FD4B-B1D6-A12EC9ED53E7}"/>
              </a:ext>
            </a:extLst>
          </p:cNvPr>
          <p:cNvSpPr txBox="1"/>
          <p:nvPr/>
        </p:nvSpPr>
        <p:spPr>
          <a:xfrm>
            <a:off x="499559" y="418061"/>
            <a:ext cx="13444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000" b="1" dirty="0">
                <a:solidFill>
                  <a:srgbClr val="5B3D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도입</a:t>
            </a:r>
            <a:endParaRPr kumimoji="0" lang="en-US" altLang="ko-KR" sz="2000" b="1" i="0" u="none" strike="noStrike" kern="1200" cap="none" spc="0" normalizeH="0" baseline="0" dirty="0">
              <a:solidFill>
                <a:srgbClr val="5B3D2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347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52D59C07-5EA9-5637-F0BE-A4CFF2756661}"/>
              </a:ext>
            </a:extLst>
          </p:cNvPr>
          <p:cNvSpPr txBox="1"/>
          <p:nvPr/>
        </p:nvSpPr>
        <p:spPr>
          <a:xfrm>
            <a:off x="1844055" y="456303"/>
            <a:ext cx="12752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2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 </a:t>
            </a:r>
            <a:r>
              <a:rPr lang="en-US" altLang="ko-KR" sz="22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52D59C07-5EA9-5637-F0BE-A4CFF2756661}"/>
              </a:ext>
            </a:extLst>
          </p:cNvPr>
          <p:cNvSpPr txBox="1"/>
          <p:nvPr/>
        </p:nvSpPr>
        <p:spPr>
          <a:xfrm>
            <a:off x="3238427" y="456303"/>
            <a:ext cx="5090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200" b="1" dirty="0">
                <a:solidFill>
                  <a:srgbClr val="E75E9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원하는 어린이날 선물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묻고 답하</a:t>
            </a:r>
            <a:r>
              <a:rPr lang="ko-KR" altLang="en-US" sz="22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722354C-486B-0210-5313-13816C9CDE14}"/>
              </a:ext>
            </a:extLst>
          </p:cNvPr>
          <p:cNvSpPr txBox="1"/>
          <p:nvPr/>
        </p:nvSpPr>
        <p:spPr>
          <a:xfrm>
            <a:off x="449683" y="414940"/>
            <a:ext cx="1394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400" b="1" dirty="0">
                <a:solidFill>
                  <a:srgbClr val="5B3D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전개</a:t>
            </a:r>
            <a:endParaRPr kumimoji="0" lang="en-US" altLang="ko-KR" sz="2400" b="1" i="0" u="none" strike="noStrike" kern="1200" cap="none" spc="0" normalizeH="0" baseline="0" dirty="0">
              <a:solidFill>
                <a:srgbClr val="5B3D2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7" name="그림 16" descr="만화 영화, 애니메이션, 클립아트, 일러스트레이션이(가) 표시된 사진&#10;&#10;자동 생성된 설명">
            <a:extLst>
              <a:ext uri="{FF2B5EF4-FFF2-40B4-BE49-F238E27FC236}">
                <a16:creationId xmlns:a16="http://schemas.microsoft.com/office/drawing/2014/main" id="{3BD2AAF5-62FC-B072-172F-1184773CF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2" y="928553"/>
            <a:ext cx="5038725" cy="4495800"/>
          </a:xfrm>
          <a:prstGeom prst="rect">
            <a:avLst/>
          </a:prstGeom>
        </p:spPr>
      </p:pic>
      <p:pic>
        <p:nvPicPr>
          <p:cNvPr id="19" name="그림 18" descr="만화 영화, 클립아트, 그림, 일러스트레이션이(가) 표시된 사진&#10;&#10;자동 생성된 설명">
            <a:extLst>
              <a:ext uri="{FF2B5EF4-FFF2-40B4-BE49-F238E27FC236}">
                <a16:creationId xmlns:a16="http://schemas.microsoft.com/office/drawing/2014/main" id="{1FB2BA32-9FF8-247B-4DF3-728B7AE4D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756" y="2143913"/>
            <a:ext cx="5038725" cy="4495800"/>
          </a:xfrm>
          <a:prstGeom prst="rect">
            <a:avLst/>
          </a:prstGeom>
        </p:spPr>
      </p:pic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29327E0F-EFF4-2992-90E0-FA12C325C825}"/>
              </a:ext>
            </a:extLst>
          </p:cNvPr>
          <p:cNvSpPr/>
          <p:nvPr/>
        </p:nvSpPr>
        <p:spPr>
          <a:xfrm>
            <a:off x="3738282" y="3515990"/>
            <a:ext cx="5226114" cy="973446"/>
          </a:xfrm>
          <a:prstGeom prst="wedgeRoundRectCallout">
            <a:avLst>
              <a:gd name="adj1" fmla="val 60039"/>
              <a:gd name="adj2" fmla="val 15785"/>
              <a:gd name="adj3" fmla="val 16667"/>
            </a:avLst>
          </a:prstGeom>
          <a:solidFill>
            <a:schemeClr val="lt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200" b="1" dirty="0">
                <a:solidFill>
                  <a:srgbClr val="E75E96"/>
                </a:solidFill>
                <a:latin typeface="+mn-ea"/>
              </a:rPr>
              <a:t>I want </a:t>
            </a:r>
            <a:r>
              <a:rPr lang="en-US" altLang="ko-KR" sz="3200" b="1" i="1" dirty="0">
                <a:solidFill>
                  <a:schemeClr val="tx1"/>
                </a:solidFill>
                <a:latin typeface="+mn-ea"/>
              </a:rPr>
              <a:t>a new cellphone</a:t>
            </a:r>
            <a:r>
              <a:rPr lang="en-US" altLang="ko-KR" sz="3200" b="1" dirty="0">
                <a:solidFill>
                  <a:schemeClr val="dk1"/>
                </a:solidFill>
                <a:latin typeface="+mn-ea"/>
              </a:rPr>
              <a:t>.</a:t>
            </a:r>
          </a:p>
        </p:txBody>
      </p:sp>
      <p:sp>
        <p:nvSpPr>
          <p:cNvPr id="6" name="말풍선: 모서리가 둥근 사각형 5">
            <a:extLst>
              <a:ext uri="{FF2B5EF4-FFF2-40B4-BE49-F238E27FC236}">
                <a16:creationId xmlns:a16="http://schemas.microsoft.com/office/drawing/2014/main" id="{0081CD3E-41B1-E884-98BB-168FBC9385F8}"/>
              </a:ext>
            </a:extLst>
          </p:cNvPr>
          <p:cNvSpPr/>
          <p:nvPr/>
        </p:nvSpPr>
        <p:spPr>
          <a:xfrm>
            <a:off x="2400937" y="1506067"/>
            <a:ext cx="4506809" cy="1275692"/>
          </a:xfrm>
          <a:prstGeom prst="wedgeRoundRectCallout">
            <a:avLst>
              <a:gd name="adj1" fmla="val -59703"/>
              <a:gd name="adj2" fmla="val 27795"/>
              <a:gd name="adj3" fmla="val 16667"/>
            </a:avLst>
          </a:prstGeom>
          <a:solidFill>
            <a:schemeClr val="lt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200" b="1" dirty="0">
                <a:solidFill>
                  <a:srgbClr val="E75E96"/>
                </a:solidFill>
                <a:latin typeface="+mn-ea"/>
              </a:rPr>
              <a:t>What do you want for Children’s Day? </a:t>
            </a:r>
            <a:endParaRPr lang="ko-KR" altLang="en-US" sz="3200" b="1" dirty="0">
              <a:solidFill>
                <a:srgbClr val="E75E96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312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52D59C07-5EA9-5637-F0BE-A4CFF2756661}"/>
              </a:ext>
            </a:extLst>
          </p:cNvPr>
          <p:cNvSpPr txBox="1"/>
          <p:nvPr/>
        </p:nvSpPr>
        <p:spPr>
          <a:xfrm>
            <a:off x="1844055" y="456303"/>
            <a:ext cx="12752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2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 </a:t>
            </a:r>
            <a:r>
              <a:rPr lang="en-US" altLang="ko-KR" sz="22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52D59C07-5EA9-5637-F0BE-A4CFF2756661}"/>
              </a:ext>
            </a:extLst>
          </p:cNvPr>
          <p:cNvSpPr txBox="1"/>
          <p:nvPr/>
        </p:nvSpPr>
        <p:spPr>
          <a:xfrm>
            <a:off x="3238427" y="456303"/>
            <a:ext cx="5090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선물 고르기 활동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722354C-486B-0210-5313-13816C9CDE14}"/>
              </a:ext>
            </a:extLst>
          </p:cNvPr>
          <p:cNvSpPr txBox="1"/>
          <p:nvPr/>
        </p:nvSpPr>
        <p:spPr>
          <a:xfrm>
            <a:off x="449683" y="414940"/>
            <a:ext cx="1394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400" b="1" dirty="0">
                <a:solidFill>
                  <a:srgbClr val="5B3D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전개</a:t>
            </a:r>
            <a:endParaRPr kumimoji="0" lang="en-US" altLang="ko-KR" sz="2400" b="1" i="0" u="none" strike="noStrike" kern="1200" cap="none" spc="0" normalizeH="0" baseline="0" dirty="0">
              <a:solidFill>
                <a:srgbClr val="5B3D2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CF934F-A377-0A09-4127-BC53D6796D5B}"/>
              </a:ext>
            </a:extLst>
          </p:cNvPr>
          <p:cNvSpPr txBox="1"/>
          <p:nvPr/>
        </p:nvSpPr>
        <p:spPr>
          <a:xfrm>
            <a:off x="748505" y="1137404"/>
            <a:ext cx="10070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2200" b="1" i="0" u="none" strike="noStrike" kern="1200" cap="none" spc="0" normalizeH="0" baseline="0" dirty="0">
                <a:solidFill>
                  <a:srgbClr val="00B050"/>
                </a:solidFill>
                <a:latin typeface="+mn-ea"/>
              </a:rPr>
              <a:t>★</a:t>
            </a:r>
            <a:r>
              <a:rPr kumimoji="0" lang="ko-KR" altLang="en-US" sz="2200" b="1" i="0" u="none" strike="noStrike" kern="1200" cap="none" spc="0" normalizeH="0" baseline="0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 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66442A"/>
                </a:solidFill>
                <a:latin typeface="+mn-ea"/>
              </a:rPr>
              <a:t>그림을 보고 알맞은 단어에 </a:t>
            </a:r>
            <a:r>
              <a:rPr kumimoji="0" lang="ko-KR" altLang="en-US" sz="2800" b="1" i="0" u="none" strike="noStrike" kern="1200" cap="none" spc="0" normalizeH="0" baseline="0" dirty="0">
                <a:solidFill>
                  <a:srgbClr val="FE9D2A"/>
                </a:solidFill>
                <a:latin typeface="+mj-lt"/>
                <a:ea typeface="맑은 고딕" panose="020B0503020000020004" pitchFamily="50" charset="-127"/>
              </a:rPr>
              <a:t>√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66442A"/>
                </a:solidFill>
                <a:latin typeface="+mn-ea"/>
              </a:rPr>
              <a:t>표시하고 문장을 완성해 봅시다</a:t>
            </a:r>
            <a:r>
              <a:rPr kumimoji="0" lang="en-US" altLang="ko-KR" sz="2200" b="1" i="0" u="none" strike="noStrike" kern="1200" cap="none" spc="0" normalizeH="0" baseline="0" dirty="0">
                <a:solidFill>
                  <a:srgbClr val="66442A"/>
                </a:solidFill>
                <a:latin typeface="+mn-ea"/>
              </a:rPr>
              <a:t>.</a:t>
            </a:r>
            <a:endParaRPr lang="ko-KR" altLang="en-US" sz="2200" b="1" dirty="0">
              <a:solidFill>
                <a:srgbClr val="66442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6CCFC9E-3A3B-833A-2286-66AB31583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894" y="1812497"/>
            <a:ext cx="9718133" cy="41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52D59C07-5EA9-5637-F0BE-A4CFF2756661}"/>
              </a:ext>
            </a:extLst>
          </p:cNvPr>
          <p:cNvSpPr txBox="1"/>
          <p:nvPr/>
        </p:nvSpPr>
        <p:spPr>
          <a:xfrm>
            <a:off x="1844055" y="456303"/>
            <a:ext cx="12752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2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 </a:t>
            </a:r>
            <a:r>
              <a:rPr lang="en-US" altLang="ko-KR" sz="2200" b="1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52D59C07-5EA9-5637-F0BE-A4CFF2756661}"/>
              </a:ext>
            </a:extLst>
          </p:cNvPr>
          <p:cNvSpPr txBox="1"/>
          <p:nvPr/>
        </p:nvSpPr>
        <p:spPr>
          <a:xfrm>
            <a:off x="3238427" y="456303"/>
            <a:ext cx="5090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200" b="1" i="0" u="none" strike="noStrike" kern="1200" cap="none" spc="0" normalizeH="0" baseline="0" dirty="0">
                <a:solidFill>
                  <a:srgbClr val="825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선물 고르기 활동</a:t>
            </a:r>
            <a:endParaRPr kumimoji="0" lang="en-US" altLang="ko-KR" sz="2200" b="1" i="0" u="none" strike="noStrike" kern="1200" cap="none" spc="0" normalizeH="0" baseline="0" dirty="0">
              <a:solidFill>
                <a:srgbClr val="825E3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722354C-486B-0210-5313-13816C9CDE14}"/>
              </a:ext>
            </a:extLst>
          </p:cNvPr>
          <p:cNvSpPr txBox="1"/>
          <p:nvPr/>
        </p:nvSpPr>
        <p:spPr>
          <a:xfrm>
            <a:off x="449683" y="414940"/>
            <a:ext cx="1394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2400" b="1" dirty="0">
                <a:solidFill>
                  <a:srgbClr val="5B3D2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전개</a:t>
            </a:r>
            <a:endParaRPr kumimoji="0" lang="en-US" altLang="ko-KR" sz="2400" b="1" i="0" u="none" strike="noStrike" kern="1200" cap="none" spc="0" normalizeH="0" baseline="0" dirty="0">
              <a:solidFill>
                <a:srgbClr val="5B3D2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CF934F-A377-0A09-4127-BC53D6796D5B}"/>
              </a:ext>
            </a:extLst>
          </p:cNvPr>
          <p:cNvSpPr txBox="1"/>
          <p:nvPr/>
        </p:nvSpPr>
        <p:spPr>
          <a:xfrm>
            <a:off x="748505" y="1137404"/>
            <a:ext cx="10070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2200" b="1" i="0" u="none" strike="noStrike" kern="1200" cap="none" spc="0" normalizeH="0" baseline="0" dirty="0">
                <a:solidFill>
                  <a:srgbClr val="00B050"/>
                </a:solidFill>
                <a:latin typeface="+mn-ea"/>
              </a:rPr>
              <a:t>★</a:t>
            </a:r>
            <a:r>
              <a:rPr kumimoji="0" lang="ko-KR" altLang="en-US" sz="2200" b="1" i="0" u="none" strike="noStrike" kern="1200" cap="none" spc="0" normalizeH="0" baseline="0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 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66442A"/>
                </a:solidFill>
                <a:latin typeface="+mn-ea"/>
              </a:rPr>
              <a:t>그림을 보고 알맞은 단어에 </a:t>
            </a:r>
            <a:r>
              <a:rPr kumimoji="0" lang="ko-KR" altLang="en-US" sz="2800" b="1" i="0" u="none" strike="noStrike" kern="1200" cap="none" spc="0" normalizeH="0" baseline="0" dirty="0">
                <a:solidFill>
                  <a:srgbClr val="FE9D2A"/>
                </a:solidFill>
                <a:latin typeface="+mj-lt"/>
                <a:ea typeface="맑은 고딕" panose="020B0503020000020004" pitchFamily="50" charset="-127"/>
              </a:rPr>
              <a:t>√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66442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66442A"/>
                </a:solidFill>
                <a:latin typeface="+mn-ea"/>
              </a:rPr>
              <a:t>표시하고 문장을 완성해 봅시다</a:t>
            </a:r>
            <a:r>
              <a:rPr kumimoji="0" lang="en-US" altLang="ko-KR" sz="2200" b="1" i="0" u="none" strike="noStrike" kern="1200" cap="none" spc="0" normalizeH="0" baseline="0" dirty="0">
                <a:solidFill>
                  <a:srgbClr val="66442A"/>
                </a:solidFill>
                <a:latin typeface="+mn-ea"/>
              </a:rPr>
              <a:t>.</a:t>
            </a:r>
            <a:endParaRPr lang="ko-KR" altLang="en-US" sz="2200" b="1" dirty="0">
              <a:solidFill>
                <a:srgbClr val="66442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55231D7-5960-8E6A-42E2-C062A9C91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69" y="1816136"/>
            <a:ext cx="9234260" cy="393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87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257</Words>
  <Application>Microsoft Office PowerPoint</Application>
  <PresentationFormat>와이드스크린</PresentationFormat>
  <Paragraphs>97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1" baseType="lpstr">
      <vt:lpstr>궁서</vt:lpstr>
      <vt:lpstr>나눔스퀘어라운드 ExtraBold</vt:lpstr>
      <vt:lpstr>맑은 고딕</vt:lpstr>
      <vt:lpstr>Arial</vt:lpstr>
      <vt:lpstr>Century Gothic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2775</dc:creator>
  <cp:lastModifiedBy>박은혜</cp:lastModifiedBy>
  <cp:revision>75</cp:revision>
  <dcterms:created xsi:type="dcterms:W3CDTF">2023-12-18T17:39:31Z</dcterms:created>
  <dcterms:modified xsi:type="dcterms:W3CDTF">2026-03-23T02:26:08Z</dcterms:modified>
</cp:coreProperties>
</file>