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377" r:id="rId5"/>
    <p:sldId id="378" r:id="rId6"/>
    <p:sldId id="379" r:id="rId7"/>
    <p:sldId id="380" r:id="rId8"/>
    <p:sldId id="381" r:id="rId9"/>
    <p:sldId id="321" r:id="rId10"/>
    <p:sldId id="383" r:id="rId11"/>
    <p:sldId id="384" r:id="rId12"/>
    <p:sldId id="262" r:id="rId13"/>
  </p:sldIdLst>
  <p:sldSz cx="24384000" cy="13716000"/>
  <p:notesSz cx="6858000" cy="9144000"/>
  <p:embeddedFontLst>
    <p:embeddedFont>
      <p:font typeface="Tilt Warp Regular" panose="020B0600000101010101" charset="0"/>
      <p:regular r:id="rId15"/>
    </p:embeddedFont>
    <p:embeddedFont>
      <p:font typeface="나눔고딕" panose="020D0604000000000000" pitchFamily="50" charset="-127"/>
      <p:regular r:id="rId16"/>
      <p:bold r:id="rId17"/>
    </p:embeddedFont>
    <p:embeddedFont>
      <p:font typeface="나눔고딕 ExtraBold" panose="020D0904000000000000" pitchFamily="50" charset="-127"/>
      <p:bold r:id="rId18"/>
    </p:embeddedFont>
    <p:embeddedFont>
      <p:font typeface="나눔스퀘어 ExtraBold" panose="020B0600000101010101" pitchFamily="50" charset="-127"/>
      <p:bold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한컴 말랑말랑 Bold" panose="020F0803000000000000" pitchFamily="50" charset="-127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4E"/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876" y="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emf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emf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1.png"/><Relationship Id="rId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10000" y="5715000"/>
            <a:ext cx="167640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녹색 직업을 알아보아요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14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2EAE2-EE69-5AAF-3D74-6BE29D2F2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3A39877-AA39-3FDE-A3A8-EB1F0AAA4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147310D-5109-F304-B3DC-BFFB2DA95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F9F5F31-1E7C-2491-3182-EBB2A1B6E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F6355F4-4E99-A07B-A3A8-2D1687CAB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6F445D3-40E2-7CD4-3CF3-91F578EA9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C61C67D-E707-F2DF-FB95-DF72BC7A51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A6C12A6-E9CF-32F8-D91E-039C3E5F2D85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신문 기사를 작성해 보아요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2D0F30C-1D97-5793-FB8F-5F718B4FF2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7D57241-CE00-3F2F-F0BD-50A8B896996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44E3030-9134-0B3B-561E-7FADDB70CF57}"/>
              </a:ext>
            </a:extLst>
          </p:cNvPr>
          <p:cNvSpPr txBox="1"/>
          <p:nvPr/>
        </p:nvSpPr>
        <p:spPr>
          <a:xfrm>
            <a:off x="5262233" y="4953000"/>
            <a:ext cx="130257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환경 관련 문제점을 해결할 수 있는 직업을 상상해 보고 해결한 내용을 신문 기사로 작성해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8EADE9A-6DDF-38EB-AADD-39D2C22708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877A5CEE-2FF6-8D89-30B9-3E66F358FFAC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F82F5B-E612-CB3C-35AE-060774C6475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04BAF14-FFEE-C8F7-B5A6-BF28446BFD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1294" y="6629346"/>
            <a:ext cx="12566940" cy="56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2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7EFEB5-8A2C-9459-925E-24B80D20D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89676FE-68CC-20AE-9A89-BBE38EDDE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D7ADD10-179F-9BE2-98B0-5B642F039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8E27C50-6827-66BA-9ADA-A7519B59A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B264A6F-FF37-387D-1B1B-D2F1C5E14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769578A-250D-6F4C-FB9A-7A7E6A9E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ED418A0-3EBE-47FE-032F-4A0F8A129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1A7B342-1756-E2C1-3B12-B5E0D4088202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신문 기사를 작성해 보아요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4FC4EE9-EC05-CF48-C950-294998F5B0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2F2F485-B614-CFC2-F511-902E344C400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4494447-5DA6-FDF9-D5D4-99130868C487}"/>
              </a:ext>
            </a:extLst>
          </p:cNvPr>
          <p:cNvSpPr txBox="1"/>
          <p:nvPr/>
        </p:nvSpPr>
        <p:spPr>
          <a:xfrm>
            <a:off x="5262233" y="4953000"/>
            <a:ext cx="130257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환경 관련 문제점을 해결할 수 있는 직업을 상상해 보고 해결한 내용을 신문 기사로 작성해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140A8A33-24F4-B0D1-EC84-7D49A8F3BC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B02507E1-1A3D-9349-C7A8-7469A7B81C45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6B546F9-7EB2-C765-AACF-DC85EA23FB5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4025B21-C070-6D0D-36A4-C56BD0F662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1294" y="6629346"/>
            <a:ext cx="12566940" cy="5645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11B613-D98D-A65B-D862-DC6B736E3CE0}"/>
              </a:ext>
            </a:extLst>
          </p:cNvPr>
          <p:cNvSpPr txBox="1"/>
          <p:nvPr/>
        </p:nvSpPr>
        <p:spPr>
          <a:xfrm>
            <a:off x="6190745" y="8794742"/>
            <a:ext cx="11968038" cy="2872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드디어 인류는 환경 오염으로부터 자유로워졌습니다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△△기업에서 친환경 자동차를 연구하고 있는 나노 과학 기술자 ○○○ 씨는 친환경 자동차 경량화와 안정성에 필요한 자동차의 신소재 개발에 성공하였습니다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수소 및 전기를 이용한 친환경 연료 상용화에 더불어 친환경 소재의 상용화가 이루어져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자동차로 인한 대기 오염 걱정을 덜게 되었습니다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20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160404" y="4686058"/>
            <a:ext cx="11594196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지구를 살리는 녹색 직업에 대하여 알 수 있었나요</a:t>
            </a:r>
            <a:r>
              <a:rPr lang="en-US" altLang="ko-KR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90178504-58BC-FF35-1C8B-F0CF104FAFF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73600" y="5661480"/>
            <a:ext cx="159766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ct val="124499"/>
              </a:lnSpc>
            </a:pPr>
            <a:r>
              <a:rPr lang="ko-KR" altLang="en-US" sz="70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지구를 살리는 녹색 직업에 대하여</a:t>
            </a:r>
            <a:endParaRPr lang="en-US" altLang="ko-KR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  <a:p>
            <a:pPr algn="ctr">
              <a:lnSpc>
                <a:spcPct val="124499"/>
              </a:lnSpc>
            </a:pPr>
            <a:r>
              <a:rPr lang="ko-KR" altLang="en-US" sz="70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알 수 있다</a:t>
            </a:r>
            <a:r>
              <a:rPr lang="en-US" altLang="ko-KR" sz="70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지구를 살리는 직업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다음을 읽고 생활 속에서 환경 오염을 줄이기 위한 친환경 생활 습관을 생각해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4C745A18-C230-E40C-F0C5-ED4B0F11C2A8}"/>
              </a:ext>
            </a:extLst>
          </p:cNvPr>
          <p:cNvSpPr/>
          <p:nvPr/>
        </p:nvSpPr>
        <p:spPr>
          <a:xfrm>
            <a:off x="5113279" y="6609861"/>
            <a:ext cx="14122970" cy="541139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AEDFDD-B6FC-5B2E-ED0D-3A2172A68004}"/>
              </a:ext>
            </a:extLst>
          </p:cNvPr>
          <p:cNvSpPr txBox="1"/>
          <p:nvPr/>
        </p:nvSpPr>
        <p:spPr>
          <a:xfrm>
            <a:off x="5715000" y="6793088"/>
            <a:ext cx="12877800" cy="501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코로나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19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감염 예방을 위해 전 세계에서 한 번 쓰고 버리는 마스크가 한 달 평균 천억 장이 넘는다고 합니다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마스크에 사용되는 부직포는 생수 뚜껑과 같은 재질인 폴리프로필렌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플라스틱입니다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마스크는 땅에 묻혀도 수백 년 동안 썩지 않고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바다로 흘러 들어가면 미세 플라스틱으로 분해됩니다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 프랑스와 홍콩 바닷속에서는 미세 플라스틱이 되고 있는 마스크가 잇따라 발견되고 있습니다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바다 생물들이 미세 플라스틱을 먹고 먹이 사슬을 따라 인간의 몸으로 되돌아오면 함부로 버린 마스크가 결국 돌고 돌아 우리 식탁에 올라오는 셈입니다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3100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E8F3149-440D-0359-A6F6-FC4519341C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34644">
            <a:off x="18822948" y="8904637"/>
            <a:ext cx="3799898" cy="2682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1128BC-4124-9EE4-5A15-91F18BAD8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76741DE-4236-84F2-C318-04D25454A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F07BD6A-25B2-A738-2CFE-7261489FF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D38666D-CE90-98C6-9E6C-9FEABCC8B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F9A59CB-8303-60A0-3EE8-A0067BBD27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E2C4E1E-ABDF-52F7-E6C2-B3F331346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8AA319E-6229-89B6-EF83-9859D0E3E8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B9CA623-B399-F167-F780-93E1EB4A4F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FC57AEA-8508-4887-5E2B-30E8C40A0EE6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지구를 살리는 직업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9008AB0-9DCA-864A-BD05-1CF639A0F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2542957-F4A0-7C0D-D493-D9867819F09D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EE7F4B3-7A1F-1528-89E3-395DF6FD6444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다음을 읽고 생활 속에서 환경 오염을 줄이기 위한 친환경 생활 습관을 생각해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A43773E9-25B4-7715-5DBE-7ACA6D17AA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B1FD7F08-518B-8FBE-F5BB-2BF0EEEA2DBD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01D6BDF-359D-F1F2-E6D6-2E208677AD5D}"/>
              </a:ext>
            </a:extLst>
          </p:cNvPr>
          <p:cNvSpPr/>
          <p:nvPr/>
        </p:nvSpPr>
        <p:spPr>
          <a:xfrm>
            <a:off x="5113279" y="6609861"/>
            <a:ext cx="14122970" cy="5411390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CC4A9-8329-4DF9-9773-8F1002837F08}"/>
              </a:ext>
            </a:extLst>
          </p:cNvPr>
          <p:cNvSpPr txBox="1"/>
          <p:nvPr/>
        </p:nvSpPr>
        <p:spPr>
          <a:xfrm>
            <a:off x="5715000" y="6793088"/>
            <a:ext cx="8361430" cy="501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또한 위생에 대한 우려로 플라스틱 일회용품의 사용량이 늘고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사회적 거리두기로 인해 포장과 배달 음식의 이용 증가로 늘어난 비닐봉지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플라스틱 쓰레기도 바다로 흘러 들어가고 있습니다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지금의 편안함으로 인해 후손들에게 쓰레기 산과 플라스틱으로 오염된 해양을 물려줄 수는 없다는 사실을 우리는 기억해야만 합니다</a:t>
            </a:r>
            <a:r>
              <a:rPr lang="en-US" altLang="ko-KR" sz="31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3100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8323E1-11AC-FF2B-8126-F5A065A021BE}"/>
              </a:ext>
            </a:extLst>
          </p:cNvPr>
          <p:cNvSpPr txBox="1"/>
          <p:nvPr/>
        </p:nvSpPr>
        <p:spPr>
          <a:xfrm>
            <a:off x="10684377" y="11180938"/>
            <a:ext cx="7987547" cy="58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출처</a:t>
            </a:r>
            <a:r>
              <a:rPr lang="en-US" altLang="ko-KR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MBC</a:t>
            </a:r>
            <a:r>
              <a:rPr lang="ko-KR" altLang="en-US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뉴스</a:t>
            </a:r>
            <a:r>
              <a:rPr lang="en-US" altLang="ko-KR" sz="2400" spc="-1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2020. 7. 21.</a:t>
            </a:r>
            <a:endParaRPr lang="ko-KR" altLang="en-US" sz="2400" spc="-1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C48C25F-D1FB-3E5B-2DA7-8AABA7C7E8D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30898" y="6793088"/>
            <a:ext cx="3342594" cy="472492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1974AF3-4A2C-CF6A-CB97-294DB610E281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1606" y="8441919"/>
            <a:ext cx="3089987" cy="192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BD1D28-903D-6CDC-B421-842AF2428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0A27C76-8A5E-30B7-9DB0-66D78F4AA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AC88F3A-6447-E664-F006-179C35E3A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299E409-6F02-A1B6-34FC-7D2473B4D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CA61F98-2BC7-D230-F754-34A86FA37D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CFB276D-C959-B66C-EFAA-7690C0B17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D44D1C33-2113-C426-E723-B501CAC43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8047224-757F-B716-F9B2-476F9A3F3E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F5B29629-9BA1-25DF-F92B-00E9DC50F492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지구를 살리는 직업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37AAC97-7E18-B12A-5F06-76D4C123E3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94B7D6F-D3D4-2C0A-F638-A777B94C1DA5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60DE0A8-D128-C9F9-7207-C75D692BBA1E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다음을 읽고 생활 속에서 환경 오염을 줄이기 위한 친환경 생활 습관을 생각해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860027BF-03EB-73BF-41A6-9A3314DAF6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76F51F13-4252-250E-590C-03FB7C0721A3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E862413-1F44-9FC6-3D1F-6EF8326DAF8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2715" y="6884076"/>
            <a:ext cx="15384098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1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F817FD-4968-E7F2-69C3-6EFCFF21F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23DCEE4-41BD-08C7-D911-DA3DE89F7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CE5D2DF-8DE3-97D4-19AF-AF40E18B7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4C8129F-8BBD-4743-9F67-D6BB70004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4AFE756-F049-BA0A-3441-E85205C561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141208A-CBD0-5DD6-76BE-B42CC59A9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E7621FE-34E5-5DE1-9ACB-D18322017C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C68CC28-EA00-DAB7-4C41-5F2D24820E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17FE4B8-017A-4FF9-13B1-EE7B2A49FF8A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지구를 살리는 직업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02B65AA-E0E7-8C91-53E7-67F26FAE86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1472903-2A3C-EBD4-3E9A-4E698A99B33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E5AB12F-7218-1BE0-FAB4-43BA5A6E0EBE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다음을 읽고 생활 속에서 환경 오염을 줄이기 위한 친환경 생활 습관을 생각해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2C9DE5B3-BCDC-CD8D-85CB-BCA4A05B5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729E392F-76D5-8BE4-48AA-B9AABABD3364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96F5A10-3473-79A7-642C-4A122F7F6BE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2715" y="6884076"/>
            <a:ext cx="15384098" cy="44030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355D2-C2A9-E81A-2216-93589CFA5406}"/>
              </a:ext>
            </a:extLst>
          </p:cNvPr>
          <p:cNvSpPr txBox="1"/>
          <p:nvPr/>
        </p:nvSpPr>
        <p:spPr>
          <a:xfrm>
            <a:off x="5791200" y="7733017"/>
            <a:ext cx="11811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360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버리기 전에 한 번 더 생각해요</a:t>
            </a:r>
            <a:r>
              <a:rPr lang="en-US" altLang="ko-KR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algn="just"/>
            <a:r>
              <a:rPr lang="en-US" altLang="ko-KR" sz="360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물티슈 대신 손수건을 사용해요</a:t>
            </a:r>
            <a:r>
              <a:rPr lang="en-US" altLang="ko-KR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algn="just"/>
            <a:r>
              <a:rPr lang="en-US" altLang="ko-KR" sz="360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물건을 끝까지 사용하고 </a:t>
            </a:r>
            <a:r>
              <a:rPr lang="ko-KR" altLang="en-US" sz="360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버려요</a:t>
            </a:r>
            <a:r>
              <a:rPr lang="en-US" altLang="ko-KR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algn="just"/>
            <a:r>
              <a:rPr lang="en-US" altLang="ko-KR" sz="3600" dirty="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</a:t>
            </a:r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장을 보러 갈 때 장바구니를 </a:t>
            </a:r>
            <a:r>
              <a:rPr lang="ko-KR" altLang="en-US" sz="360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챙겨요</a:t>
            </a:r>
            <a:r>
              <a:rPr lang="en-US" altLang="ko-KR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724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36869B-AA4A-F48F-2E2A-482B7F29B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FD96844-11C5-8238-26D8-E8975148F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5B64B5A-7199-0562-A485-AE62ABB1B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BF33C90-491F-F636-ED97-3A9BF3C95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9683BA5-732E-01D1-D3C9-5861740482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606A0A3-2155-974B-14C1-581BD44DC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2813D18-F091-8B6B-4C24-D8052CE229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40F2A6D-C3AE-0FD2-EAD9-35843C246C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5051812-0EBD-6BAE-980F-D3979C313B24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지구를 살리는 직업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A414DC70-0A74-1643-B42A-740F45DB4F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B0EE169-E22E-2882-F3ED-2FC724B15A1D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4CBC9EF-85C9-FFFE-A7A7-64261F24EDA0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지구를 살리는 녹색 직업에 대해 조사해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AE59B39A-018F-73EB-E002-5D9CCD97C6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28084825-44F9-3267-FE89-652BC9F518A4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9A9DE1F-CA15-219B-4FB7-6AAD9A2D9C9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277" y="6677866"/>
            <a:ext cx="15033445" cy="52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7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E6EE82-5BF9-0A28-DA01-24F226D0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310BBF6-5006-06CA-B923-008DD0D38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7B87905-1333-E680-436D-5133A8BBD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7DA8FAAF-6B79-EDE0-1285-81B1FA6EE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9EBBD63-B140-E386-C408-5A9AFDB144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DFB7C1D-A3C0-0DCE-B32A-3CF96798B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D7C4B49-86AB-30BC-0519-FB3081FE2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14B25C6-79E5-494F-0047-8EB37F8CED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28727DC-8496-E355-802C-7A8A2ACCFFA1}"/>
              </a:ext>
            </a:extLst>
          </p:cNvPr>
          <p:cNvSpPr txBox="1"/>
          <p:nvPr/>
        </p:nvSpPr>
        <p:spPr>
          <a:xfrm>
            <a:off x="5155630" y="2591913"/>
            <a:ext cx="133101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지구를 살리는 직업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513C55F-4B5A-EA23-0CE8-E17D921D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6E3A73C-59E5-FCD7-C423-B5A80B43B20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4DA9255-C854-04E9-78F9-BE1D2A7716FE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지구를 살리는 녹색 직업에 대해 조사해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47531CE0-B00A-7595-77EE-C7854AFC93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60BECDC4-0F72-488B-0F4A-B5AFFD92956F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9BDEFA7-8BD0-71D1-299F-692FEC649CA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277" y="6677866"/>
            <a:ext cx="15033445" cy="5285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C85D57-83AD-A330-45D5-999D409D0AF8}"/>
              </a:ext>
            </a:extLst>
          </p:cNvPr>
          <p:cNvSpPr txBox="1"/>
          <p:nvPr/>
        </p:nvSpPr>
        <p:spPr>
          <a:xfrm>
            <a:off x="9105129" y="9293071"/>
            <a:ext cx="100210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신재생 에너지 이용 부분의 안전성 확보를 위하여 안전 기술을 연구하고 관련 제품 검사 및 안전성에 대한 인증을 한다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EFD523-4A03-2B80-563C-C4C8B36D7FEA}"/>
              </a:ext>
            </a:extLst>
          </p:cNvPr>
          <p:cNvSpPr txBox="1"/>
          <p:nvPr/>
        </p:nvSpPr>
        <p:spPr>
          <a:xfrm>
            <a:off x="5257801" y="9293071"/>
            <a:ext cx="2895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신재생 에너지 연구원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B2C5B0-E0CE-2026-0A30-5C43B618E8A8}"/>
              </a:ext>
            </a:extLst>
          </p:cNvPr>
          <p:cNvSpPr txBox="1"/>
          <p:nvPr/>
        </p:nvSpPr>
        <p:spPr>
          <a:xfrm>
            <a:off x="9105129" y="10515600"/>
            <a:ext cx="100210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환경 개선 상품과 서비스에 자금을 제공하여 저탄소 녹색 성장을 지원하는 녹색 투자 금융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녹색 보험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녹색 자산 관리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녹색 소매 금융에 대한 컨설팅 업무를 수행한다</a:t>
            </a:r>
            <a:r>
              <a:rPr lang="en-US" altLang="ko-KR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86475-DFB9-90A8-3990-24501DE1B506}"/>
              </a:ext>
            </a:extLst>
          </p:cNvPr>
          <p:cNvSpPr txBox="1"/>
          <p:nvPr/>
        </p:nvSpPr>
        <p:spPr>
          <a:xfrm>
            <a:off x="5257801" y="10515600"/>
            <a:ext cx="2895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2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녹색 금융 컨설턴트</a:t>
            </a:r>
            <a:endParaRPr lang="en-US" altLang="ko-KR" sz="32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4707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AA634-C88F-A6A0-8369-9B3230A6C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E837ED-A699-ED75-1836-A31ED2B5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BC181A-2950-E419-936C-DA74BD3D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5890E38-8CCF-410E-E984-B59948321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C5590B1-CFC1-4D07-BD07-CAF0ED443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ED3D7EE-580E-65D3-1BBB-F3111467E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28B2B2D-886F-7EE9-E9C6-C10F30B89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4407A3A-0DF3-47B5-F8A9-2CB05DE5E1F5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신문 기사를 작성해 보아요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6E164BC-4297-DB2A-3E9A-A6AEC29F9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09E2158-F507-8597-98F7-134F7FE2166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9D94AC6-D079-8304-CCF7-936365B981B7}"/>
              </a:ext>
            </a:extLst>
          </p:cNvPr>
          <p:cNvSpPr txBox="1"/>
          <p:nvPr/>
        </p:nvSpPr>
        <p:spPr>
          <a:xfrm>
            <a:off x="5262233" y="4953000"/>
            <a:ext cx="130257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환경 관련 문제점을 해결할 수 있는 직업을 상상해 보고 해결한 내용을 신문 기사로 작성해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9BB1AD4-ECB2-9A2B-44A6-115597B4B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AE885E5-F375-123C-07AE-1EACFDA5C6BF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8B7D93-BE90-676D-58BE-5A91D49B8C5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5B575E4-2B82-AE7B-D3E0-AF1D39BA350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6" t="8176" r="54905" b="23302"/>
          <a:stretch>
            <a:fillRect/>
          </a:stretch>
        </p:blipFill>
        <p:spPr>
          <a:xfrm>
            <a:off x="9280674" y="6692542"/>
            <a:ext cx="5578326" cy="55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81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517</Words>
  <Application>Microsoft Office PowerPoint</Application>
  <PresentationFormat>사용자 지정</PresentationFormat>
  <Paragraphs>59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Calibri</vt:lpstr>
      <vt:lpstr>Tilt Warp Regular</vt:lpstr>
      <vt:lpstr>나눔고딕</vt:lpstr>
      <vt:lpstr>맑은 고딕</vt:lpstr>
      <vt:lpstr>Arial</vt:lpstr>
      <vt:lpstr>나눔스퀘어 ExtraBold</vt:lpstr>
      <vt:lpstr>한컴 말랑말랑 Bold</vt:lpstr>
      <vt:lpstr>나눔고딕 ExtraBold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499</cp:revision>
  <dcterms:created xsi:type="dcterms:W3CDTF">2006-08-16T00:00:00Z</dcterms:created>
  <dcterms:modified xsi:type="dcterms:W3CDTF">2026-04-22T06:37:31Z</dcterms:modified>
</cp:coreProperties>
</file>