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317" r:id="rId5"/>
    <p:sldId id="318" r:id="rId6"/>
    <p:sldId id="319" r:id="rId7"/>
    <p:sldId id="292" r:id="rId8"/>
    <p:sldId id="320" r:id="rId9"/>
    <p:sldId id="321" r:id="rId10"/>
    <p:sldId id="322" r:id="rId11"/>
    <p:sldId id="323" r:id="rId12"/>
    <p:sldId id="324" r:id="rId13"/>
    <p:sldId id="262" r:id="rId14"/>
  </p:sldIdLst>
  <p:sldSz cx="24384000" cy="13716000"/>
  <p:notesSz cx="6858000" cy="9144000"/>
  <p:embeddedFontLst>
    <p:embeddedFont>
      <p:font typeface="Tilt Warp Regular" panose="020B0600000101010101" charset="0"/>
      <p:regular r:id="rId16"/>
    </p:embeddedFont>
    <p:embeddedFont>
      <p:font typeface="나눔고딕" panose="020D0604000000000000" pitchFamily="50" charset="-127"/>
      <p:regular r:id="rId17"/>
      <p:bold r:id="rId18"/>
    </p:embeddedFont>
    <p:embeddedFont>
      <p:font typeface="나눔고딕 ExtraBold" panose="020D0904000000000000" pitchFamily="50" charset="-127"/>
      <p:bold r:id="rId19"/>
    </p:embeddedFont>
    <p:embeddedFont>
      <p:font typeface="나눔스퀘어 ExtraBold" panose="020B0600000101010101" pitchFamily="50" charset="-127"/>
      <p:bold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한컴 말랑말랑 Bold" panose="020F0803000000000000" pitchFamily="50" charset="-127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876" y="-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아름다운 말을 나눠요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9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5252A6-2E23-EF33-3E45-CDFCD38EC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403E922-E20A-8062-698F-AA55EC38E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53895A0-9F4A-5F7C-2BBD-99EB7D65E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149180F-A88C-6971-FD43-AC285D53F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C4FF2DC-261D-AE18-5437-9E43D02E6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D138F82-19A1-40B8-4F20-450E8C1D8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3C6182B-D59C-024B-B82A-91914F8D1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5E4E85E-0713-86CF-750E-940CBDEADEA1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아름다운 말을 </a:t>
            </a: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나눠요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89F0C64-9EB5-AF50-C0E1-AAD1FA519C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0B15F5B-5800-48D8-71A1-48A952D197B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01CAC05-9E4D-2F72-25EF-A805997BBAD5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위 대화에서 가시처럼 뾰족해서 상처를 주는 표현을 찾아봅시다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64F57CE6-0A01-5034-02F8-FBD06A302D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88301B65-4397-E38D-D443-B6F4C323B003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15A692D-AB29-4DFF-A426-CD4987C7AF2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3E83D55-B6A5-F3B0-BCE4-3C1087823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7007344"/>
            <a:ext cx="14680074" cy="34961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A4F18A-C6F1-8F7A-57B2-96D155C5DBE4}"/>
              </a:ext>
            </a:extLst>
          </p:cNvPr>
          <p:cNvSpPr txBox="1"/>
          <p:nvPr/>
        </p:nvSpPr>
        <p:spPr>
          <a:xfrm>
            <a:off x="6375399" y="7910695"/>
            <a:ext cx="5588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흉보는 말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DCEF8-AB53-714F-FD6C-1DAACBF77611}"/>
              </a:ext>
            </a:extLst>
          </p:cNvPr>
          <p:cNvSpPr txBox="1"/>
          <p:nvPr/>
        </p:nvSpPr>
        <p:spPr>
          <a:xfrm>
            <a:off x="13105836" y="7910695"/>
            <a:ext cx="5588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사실이 아닌 거짓 소문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A588F-909E-BC01-CF9E-DE9652EE0EF5}"/>
              </a:ext>
            </a:extLst>
          </p:cNvPr>
          <p:cNvSpPr txBox="1"/>
          <p:nvPr/>
        </p:nvSpPr>
        <p:spPr>
          <a:xfrm>
            <a:off x="6375399" y="8763000"/>
            <a:ext cx="5588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근거 없이 하는 말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C6820-CA46-CD8A-1A1C-EA00C339082F}"/>
              </a:ext>
            </a:extLst>
          </p:cNvPr>
          <p:cNvSpPr txBox="1"/>
          <p:nvPr/>
        </p:nvSpPr>
        <p:spPr>
          <a:xfrm>
            <a:off x="13105836" y="8763000"/>
            <a:ext cx="5588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부정적인 말투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668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9FDDC3-2B54-ED93-D4B3-A8B056749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BF85CF-B6B3-A4B7-2AD8-7F7482BC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6106B4B-BEB7-967A-913A-AA06F8610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709C796-5C3E-8E50-4BF4-2EDE9FC4C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D9EC2A6-C3F8-6CC2-240B-8291B47F6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3BF759D-E78C-81A2-09A7-C09CCAC96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96B7D05-32B1-957F-3BB6-D4782BE7B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49BCBA7-D0E8-5D01-9DCE-FDE1821E0A4F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아름다운 말을 </a:t>
            </a: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나눠요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CE92931-41EE-608F-523D-A9D3970480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773B44F-C2E5-73CF-345E-667C86F7281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4C6CF7E-A616-D50F-CB8C-CA62409B2BD8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위 대화에서 상처를 주는 표현을 빼고 아름다운 말로 바꿔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F605603-A3B1-9EF7-4F2C-83C62C4EE6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85E26833-0275-3EDB-333B-366DAC1B04B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BEE4E6-5D12-5089-4056-32F3CF268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73A5C12-17EB-923C-BD4E-0763F5B0E7B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6382960"/>
            <a:ext cx="11906451" cy="60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4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137B68-30EB-86D0-494A-A87C1EE6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6B3D24C-3EC9-38A3-FB40-0C08A61E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D28138D-D217-0993-265C-04888237B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112E114-F0BE-ECB5-5DF0-64000C923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C164E63-8109-E8CB-EF9C-A8ADD2C3C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164D972-0D4D-EB82-61E1-E8E7E260E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77D18FD-0066-A580-409B-1906B964B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2B011ED-1573-E5FF-A02D-37D5199C81B5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아름다운 말을 </a:t>
            </a: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나눠요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A6DC91D-2472-D6C0-87EA-ED271C7D55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7CD82C5-939F-0AEB-3014-11E2ED0CCCE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D9A7449-C4CB-6ECA-B6E1-80A59396F812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위 대화에서 상처를 주는 표현을 빼고 아름다운 말로 바꿔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DC3C054-8B6E-17D9-121B-33BE8FAE49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AA062B0-89DC-514B-7288-C9A7666A5BCA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BC2252F-E502-E4FB-3F94-D0B4A97593B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4D0808C-4E78-6AEC-18F4-E91225B3C06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6382960"/>
            <a:ext cx="11906451" cy="60511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880F8D-FFAD-0BBA-EBD3-D1D9C57A881F}"/>
              </a:ext>
            </a:extLst>
          </p:cNvPr>
          <p:cNvSpPr txBox="1"/>
          <p:nvPr/>
        </p:nvSpPr>
        <p:spPr>
          <a:xfrm>
            <a:off x="7143751" y="8458200"/>
            <a:ext cx="2666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000" spc="-150" dirty="0">
                <a:solidFill>
                  <a:srgbClr val="FFFF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동주가 혜영이를 </a:t>
            </a:r>
            <a:r>
              <a:rPr lang="ko-KR" altLang="en-US" sz="2000" spc="-150" dirty="0" err="1">
                <a:solidFill>
                  <a:srgbClr val="FFFF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좋아한대</a:t>
            </a:r>
            <a:r>
              <a:rPr lang="en-US" altLang="ko-KR" sz="2000" spc="-150" dirty="0">
                <a:solidFill>
                  <a:srgbClr val="FFFF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2C128-7A63-6B40-2A8B-7335EF443F35}"/>
              </a:ext>
            </a:extLst>
          </p:cNvPr>
          <p:cNvSpPr txBox="1"/>
          <p:nvPr/>
        </p:nvSpPr>
        <p:spPr>
          <a:xfrm>
            <a:off x="6629400" y="9304334"/>
            <a:ext cx="2819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0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사실이 아닌 말을 하는 것은 친구에게 상처가 될 수 있어</a:t>
            </a:r>
            <a:r>
              <a:rPr lang="en-US" altLang="ko-KR" sz="20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53572-3AE9-D992-2D59-A10B2DC37290}"/>
              </a:ext>
            </a:extLst>
          </p:cNvPr>
          <p:cNvSpPr txBox="1"/>
          <p:nvPr/>
        </p:nvSpPr>
        <p:spPr>
          <a:xfrm>
            <a:off x="7153276" y="10458244"/>
            <a:ext cx="2666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000" spc="-150" dirty="0">
                <a:solidFill>
                  <a:srgbClr val="FFFF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그러고 보니 네 말이 맞는 것 같아</a:t>
            </a:r>
            <a:r>
              <a:rPr lang="en-US" altLang="ko-KR" sz="2000" spc="-150" dirty="0">
                <a:solidFill>
                  <a:srgbClr val="FFFF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AE236-2DD1-6A16-E95C-86857D8EC3F3}"/>
              </a:ext>
            </a:extLst>
          </p:cNvPr>
          <p:cNvSpPr txBox="1"/>
          <p:nvPr/>
        </p:nvSpPr>
        <p:spPr>
          <a:xfrm>
            <a:off x="13716000" y="9572066"/>
            <a:ext cx="30225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와</a:t>
            </a:r>
            <a:r>
              <a:rPr lang="en-US" altLang="ko-KR" sz="2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 </a:t>
            </a:r>
            <a:r>
              <a:rPr lang="ko-KR" altLang="en-US" sz="2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정말 잘 찍었네</a:t>
            </a:r>
            <a:r>
              <a:rPr lang="en-US" altLang="ko-KR" sz="2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7227B4-C45C-E0AE-A9B3-D93181720238}"/>
              </a:ext>
            </a:extLst>
          </p:cNvPr>
          <p:cNvSpPr txBox="1"/>
          <p:nvPr/>
        </p:nvSpPr>
        <p:spPr>
          <a:xfrm>
            <a:off x="13716000" y="10134600"/>
            <a:ext cx="30225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옷이 너무 잘 어울려</a:t>
            </a:r>
            <a:r>
              <a:rPr lang="en-US" altLang="ko-KR" sz="2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F14805-94E5-52E6-0663-639444EEEFC0}"/>
              </a:ext>
            </a:extLst>
          </p:cNvPr>
          <p:cNvSpPr txBox="1"/>
          <p:nvPr/>
        </p:nvSpPr>
        <p:spPr>
          <a:xfrm>
            <a:off x="13715999" y="10842248"/>
            <a:ext cx="30225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프로필 사진으로 해도 </a:t>
            </a:r>
            <a:r>
              <a:rPr lang="ko-KR" altLang="en-US" sz="2600" spc="-15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되겠는걸</a:t>
            </a:r>
            <a:r>
              <a:rPr lang="en-US" altLang="ko-KR" sz="2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678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적절하고 아름다운 말로 원만하게 </a:t>
            </a:r>
            <a:r>
              <a:rPr lang="ko-KR" altLang="en-US" sz="6600" b="0" i="0" u="none" strike="noStrike" cap="all" spc="-100" dirty="0" err="1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의사소통할</a:t>
            </a:r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78400" y="5661480"/>
            <a:ext cx="153670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적절하고 아름다운 말로 원만하게 </a:t>
            </a:r>
            <a:r>
              <a:rPr lang="ko-KR" altLang="en-US" sz="7000" cap="all" spc="-100" dirty="0" err="1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의사소통할</a:t>
            </a: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따뜻한 말 더하고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,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차가운 말 빼고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따뜻한 말은 </a:t>
            </a:r>
            <a:r>
              <a:rPr lang="ko-KR" altLang="en-US" sz="3500" b="0" i="0" u="none" strike="noStrike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빨간색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으로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차가운 말은 </a:t>
            </a:r>
            <a:r>
              <a:rPr lang="ko-KR" altLang="en-US" sz="3500" b="0" i="0" u="none" strike="noStrike" dirty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파란색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으로 동그라미 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024E07F-27D2-FFB4-4806-20B3DAD57AA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1681" y="6304606"/>
            <a:ext cx="10172627" cy="62962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1AF9BA-7406-7CE4-E0D9-AA4803A74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14CE9B1-1704-BDDB-657C-C99F007A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9B4A0C8-B571-F00C-0CA3-6B82DF5A3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8470B54-0055-B63B-2B4E-60C84C540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7C55862-3338-40EC-615B-FA03AD4689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5D2D8AD-0245-1797-0888-4EA8AD136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4AB996C-AA9F-A48D-0DAD-2B6C1AE39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BC7C835-020C-9C0A-9E04-0C91933B39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26AD14A-7412-2A2F-2251-F1AEE4803EE6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따뜻한 말 더하고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,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차가운 말 빼고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A2E475D-786B-2B9F-66A2-3C47E07F8C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13A5294-3E5F-32D0-4EF0-7DC319C6229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4057B59-B75B-2857-4DCE-F85D3A16492C}"/>
              </a:ext>
            </a:extLst>
          </p:cNvPr>
          <p:cNvSpPr txBox="1"/>
          <p:nvPr/>
        </p:nvSpPr>
        <p:spPr>
          <a:xfrm>
            <a:off x="5262232" y="4953000"/>
            <a:ext cx="14016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같은 말을 어떻게 다르게 받아들였는지 친구들과 함께 의견을 공유해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03CDB94-0FD1-258E-01D6-4E168009C6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9E49600B-DC48-E8AC-A68D-914846A37953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1A8EAB0-B8A1-1D92-EF1E-D132CFB3E95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6895" y="6464300"/>
            <a:ext cx="12710209" cy="61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ED56D-76B5-F177-53BA-F0533CAC3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D931BB1-0B72-5924-1ED5-63E57B753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8C823F7-E291-CB71-39E3-E82DE5860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FEB67BF-6E54-8112-4C2B-0E0D09F8E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62AA3F5-B6BC-7EBF-7784-4E87D20331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C02D74C-7964-6C4C-4833-C301176EF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D5086D0-75C9-5CDE-3F25-B65279E1C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0C37CBD-E684-138F-8505-F0F7780FCF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70E0092-B2B8-2357-CF56-5DE7648E73EF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따뜻한 말 더하고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,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차가운 말 빼고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EF1E5C4-8654-BCB4-A2FC-144FE627B4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BB91761-CC50-B94E-B726-F2DB45EA5E4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386A342-70F9-2892-2C6A-86C544400A60}"/>
              </a:ext>
            </a:extLst>
          </p:cNvPr>
          <p:cNvSpPr txBox="1"/>
          <p:nvPr/>
        </p:nvSpPr>
        <p:spPr>
          <a:xfrm>
            <a:off x="5262232" y="4953000"/>
            <a:ext cx="14016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대화할 때 따뜻한 말을 사용하면 좋은 이유가 무엇인지 생각해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A99D818C-FDA7-8365-9077-6B9A6F2C0C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12D6CCC-3FA7-44F7-7A54-D9925B29F2B3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42DB480-AE2C-A029-8885-FF7758028D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6693763"/>
            <a:ext cx="15035394" cy="45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3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3767C7-82B2-254E-57AE-CDBA79E62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F944027-6D2D-6C77-5AF7-CBDA8928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BD6D4FB-DE16-8956-0CA9-8CCA8F6A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2150753-EE3A-B20B-A423-48494C522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698867A-9B94-2B78-2FD4-50A36FEEE2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13BA025-AB94-CF98-7DBF-D3FFC5362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AD34AD1-1FE6-36CA-BDD9-E9EE84705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DE1F963-09B0-C7A7-AA5F-B88328AB6D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E8D8C97-3101-80A2-4744-B0C3B9AE5480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따뜻한 말 더하고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,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차가운 말 빼고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E604833-D7FC-9794-ED3E-DF52CF5B66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2AA8BE5-44D2-825E-1D26-B1EEC157EE4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F0CFD61-80D2-0571-1495-978E16F814C6}"/>
              </a:ext>
            </a:extLst>
          </p:cNvPr>
          <p:cNvSpPr txBox="1"/>
          <p:nvPr/>
        </p:nvSpPr>
        <p:spPr>
          <a:xfrm>
            <a:off x="5262232" y="4953000"/>
            <a:ext cx="14016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대화할 때 따뜻한 말을 사용하면 좋은 이유가 무엇인지 생각해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8FB41C7-DECD-B924-A438-1BDA80E50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35C8F2F2-D658-D7D5-001E-D39F79DE3C2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BC864FC-EEE0-BD6F-A3A9-0843E78E34E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6693763"/>
            <a:ext cx="15035394" cy="4569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EA712E-8569-5DB6-967A-5F28CBE49C7C}"/>
              </a:ext>
            </a:extLst>
          </p:cNvPr>
          <p:cNvSpPr txBox="1"/>
          <p:nvPr/>
        </p:nvSpPr>
        <p:spPr>
          <a:xfrm>
            <a:off x="6375399" y="7910695"/>
            <a:ext cx="120922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따뜻한 말을 들으면 기운이 나고 저절로 미소 짓게 되지만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차가운 말을 들으면 맥이 풀리고 속상해요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281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3C9F93-C888-3331-E36F-0AC3EA3E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C6C9FA-06B4-6522-B967-6377697B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E28607F-C91F-5103-E572-21A0EE1C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0BDA44D-CE38-94FD-7A6C-912EDEC7B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DD31A38-AB77-CB5A-5E8E-DCAB94120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43286B4-E597-DEEE-72A7-1FADC2646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0154E94-67CB-E5FB-A285-0B507AA41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8B5F1E7-3CBE-61C9-DD04-E21DA008B0C8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아름다운 말을 </a:t>
            </a: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나눠요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CE2B942-0D59-68EF-0099-9136269D6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42C905C-E389-F647-9DD4-693FCFE6F0A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4444C28-AECA-8E99-E55D-B4AA9F3CA2A5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대화에서 문제점은 무엇인지 생각해 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고쳐야 할 부분에 밑줄 쳐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381C191-FA6C-6E57-F734-89F194ECB2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4285B71-7486-2C82-B8C4-37DEEC6C260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068714F-F299-DA1F-B2A3-658FF95BEEE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14DF404-CAC5-72FA-AAC9-B9085BF05D6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0928" y="6365010"/>
            <a:ext cx="11994133" cy="61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9C0CD-3F99-DFD2-072E-FB42454C4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C426109-9829-E388-3961-7AF4A61C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D642C43-0B4A-F095-1F8E-C671DACAA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DBC01B3-FD4F-58E5-8DE3-19E636F75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C9AF5E7-C693-5E96-E38F-C5B595165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999E74D-5A38-D661-921E-655466D69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B02EDF8-7119-E658-0583-89163F6D6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12CC510-CCEC-7815-691E-CACC7A6F18BB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아름다운 말을 </a:t>
            </a: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나눠요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369102B-627F-DBBB-CDE8-22014BD75B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EB920683-659A-83D1-2230-00571134270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A8FBAF9-3DC7-04C6-6F7B-2263B15020B0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대화에서 문제점은 무엇인지 생각해 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고쳐야 할 부분에 밑줄 쳐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84F89E3-B63C-B136-03D1-C922C9DBD8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DA2E214-FB02-8A2A-9C17-784123C8DFA0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55957A9-19FE-1A5D-FC43-2470BF6B9B0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FDA7753-AE65-6F42-9E2F-E04D8164647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0928" y="6365010"/>
            <a:ext cx="11994133" cy="6138346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812D82C-B355-25BA-631E-8D78FFC76735}"/>
              </a:ext>
            </a:extLst>
          </p:cNvPr>
          <p:cNvCxnSpPr>
            <a:cxnSpLocks/>
          </p:cNvCxnSpPr>
          <p:nvPr/>
        </p:nvCxnSpPr>
        <p:spPr>
          <a:xfrm>
            <a:off x="6781800" y="9677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B1328E0-D810-D911-03AA-EAF46196350D}"/>
              </a:ext>
            </a:extLst>
          </p:cNvPr>
          <p:cNvCxnSpPr>
            <a:cxnSpLocks/>
          </p:cNvCxnSpPr>
          <p:nvPr/>
        </p:nvCxnSpPr>
        <p:spPr>
          <a:xfrm>
            <a:off x="6781800" y="9982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B9534A84-8AAE-9AB9-FC43-3A106C15232E}"/>
              </a:ext>
            </a:extLst>
          </p:cNvPr>
          <p:cNvCxnSpPr>
            <a:cxnSpLocks/>
          </p:cNvCxnSpPr>
          <p:nvPr/>
        </p:nvCxnSpPr>
        <p:spPr>
          <a:xfrm>
            <a:off x="7162800" y="10820400"/>
            <a:ext cx="274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288417E1-1164-E52B-81BF-FF840EE5E8A9}"/>
              </a:ext>
            </a:extLst>
          </p:cNvPr>
          <p:cNvCxnSpPr>
            <a:cxnSpLocks/>
          </p:cNvCxnSpPr>
          <p:nvPr/>
        </p:nvCxnSpPr>
        <p:spPr>
          <a:xfrm>
            <a:off x="7162800" y="11163300"/>
            <a:ext cx="274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D03CF94-EF64-0A16-6ABC-2258C73B3648}"/>
              </a:ext>
            </a:extLst>
          </p:cNvPr>
          <p:cNvCxnSpPr>
            <a:cxnSpLocks/>
          </p:cNvCxnSpPr>
          <p:nvPr/>
        </p:nvCxnSpPr>
        <p:spPr>
          <a:xfrm>
            <a:off x="7162800" y="115062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7DDF3C4D-CE7B-3D36-0ED2-E5EB6E42CD25}"/>
              </a:ext>
            </a:extLst>
          </p:cNvPr>
          <p:cNvCxnSpPr>
            <a:cxnSpLocks/>
          </p:cNvCxnSpPr>
          <p:nvPr/>
        </p:nvCxnSpPr>
        <p:spPr>
          <a:xfrm>
            <a:off x="13792200" y="10668000"/>
            <a:ext cx="2819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E673698F-1A3C-08D1-F37A-B437C5F97CD4}"/>
              </a:ext>
            </a:extLst>
          </p:cNvPr>
          <p:cNvCxnSpPr>
            <a:cxnSpLocks/>
          </p:cNvCxnSpPr>
          <p:nvPr/>
        </p:nvCxnSpPr>
        <p:spPr>
          <a:xfrm>
            <a:off x="13792200" y="11277600"/>
            <a:ext cx="24839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512F86F6-E0D6-93CF-B7FE-95F214E9D5CD}"/>
              </a:ext>
            </a:extLst>
          </p:cNvPr>
          <p:cNvCxnSpPr>
            <a:cxnSpLocks/>
          </p:cNvCxnSpPr>
          <p:nvPr/>
        </p:nvCxnSpPr>
        <p:spPr>
          <a:xfrm>
            <a:off x="13792200" y="115824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0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AA634-C88F-A6A0-8369-9B3230A6C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E837ED-A699-ED75-1836-A31ED2B5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BC181A-2950-E419-936C-DA74BD3D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5890E38-8CCF-410E-E984-B5994832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5590B1-CFC1-4D07-BD07-CAF0ED443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ED3D7EE-580E-65D3-1BBB-F3111467E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28B2B2D-886F-7EE9-E9C6-C10F30B89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4407A3A-0DF3-47B5-F8A9-2CB05DE5E1F5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아름다운 말을 </a:t>
            </a:r>
            <a:r>
              <a:rPr lang="ko-KR" altLang="en-US" sz="7998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나눠요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6E164BC-4297-DB2A-3E9A-A6AEC29F9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9E2158-F507-8597-98F7-134F7FE2166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9D94AC6-D079-8304-CCF7-936365B981B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위 대화에서 가시처럼 뾰족해서 상처를 주는 표현을 찾아봅시다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9BB1AD4-ECB2-9A2B-44A6-115597B4B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AE885E5-F375-123C-07AE-1EACFDA5C6B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8B7D93-BE90-676D-58BE-5A91D49B8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D14FED4-478F-9D49-8211-1D903BBD93C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7007344"/>
            <a:ext cx="14680074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328</Words>
  <Application>Microsoft Office PowerPoint</Application>
  <PresentationFormat>사용자 지정</PresentationFormat>
  <Paragraphs>61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나눔스퀘어 ExtraBold</vt:lpstr>
      <vt:lpstr>맑은 고딕</vt:lpstr>
      <vt:lpstr>Arial</vt:lpstr>
      <vt:lpstr>Tilt Warp Regular</vt:lpstr>
      <vt:lpstr>한컴 말랑말랑 Bold</vt:lpstr>
      <vt:lpstr>나눔고딕</vt:lpstr>
      <vt:lpstr>Calibri</vt:lpstr>
      <vt:lpstr>나눔고딕 ExtraBold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236</cp:revision>
  <dcterms:created xsi:type="dcterms:W3CDTF">2006-08-16T00:00:00Z</dcterms:created>
  <dcterms:modified xsi:type="dcterms:W3CDTF">2026-04-08T08:21:59Z</dcterms:modified>
</cp:coreProperties>
</file>