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98" r:id="rId5"/>
    <p:sldId id="299" r:id="rId6"/>
    <p:sldId id="303" r:id="rId7"/>
    <p:sldId id="300" r:id="rId8"/>
    <p:sldId id="297" r:id="rId9"/>
    <p:sldId id="301" r:id="rId10"/>
    <p:sldId id="302" r:id="rId11"/>
    <p:sldId id="262" r:id="rId12"/>
  </p:sldIdLst>
  <p:sldSz cx="24384000" cy="13716000"/>
  <p:notesSz cx="6858000" cy="9144000"/>
  <p:embeddedFontLst>
    <p:embeddedFont>
      <p:font typeface="Tilt Warp Regular" panose="020B0600000101010101" charset="0"/>
      <p:regular r:id="rId14"/>
    </p:embeddedFont>
    <p:embeddedFont>
      <p:font typeface="나눔고딕" panose="020D0604000000000000" pitchFamily="50" charset="-127"/>
      <p:regular r:id="rId15"/>
      <p:bold r:id="rId16"/>
    </p:embeddedFont>
    <p:embeddedFont>
      <p:font typeface="나눔고딕 ExtraBold" panose="020D0904000000000000" pitchFamily="50" charset="-127"/>
      <p:bold r:id="rId17"/>
    </p:embeddedFont>
    <p:embeddedFont>
      <p:font typeface="나눔스퀘어 ExtraBold" panose="020B0600000101010101" pitchFamily="50" charset="-127"/>
      <p:bold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한컴 말랑말랑 Bold" panose="020F0803000000000000" pitchFamily="50" charset="-127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나의 감정을 살펴보아요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2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C8CE9-0313-7616-D829-F2C2A3A0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E90E49-722C-9829-8B96-B9BEBC04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FF32878-1DB5-3261-3A67-0908E6C2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8B3B790-BB92-3688-5B04-52DA90FDE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AD6D4C9-84C6-B992-A370-42D6A11F4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8D289CD-91AA-E44D-76AB-EB575291E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78D6AC5-AAF7-54C7-4591-7E0F58C43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ABCE9B-05E7-7F2F-A2F7-6DBA76DC522C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감정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톡톡 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5180D3D-7628-30AF-1B80-F7D433EBB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27536C7-A483-51BB-8133-EB9A8C1A9AE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altLang="ko-KR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4EB3A5A-BCE9-9D31-61DB-0B16A3CE8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C35CACA9-2FF5-45ED-174A-0BEAA7737FF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997DA3-CB96-9892-4C32-3A9962DDF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F9E6908D-2926-3133-CE0B-E6FDC44F3226}"/>
              </a:ext>
            </a:extLst>
          </p:cNvPr>
          <p:cNvSpPr txBox="1"/>
          <p:nvPr/>
        </p:nvSpPr>
        <p:spPr>
          <a:xfrm>
            <a:off x="5262233" y="4953000"/>
            <a:ext cx="13242996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오늘 하루 동안 내가 느꼈던 감정들을 생각하며 감정 톡톡 일기를 써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 마음 속 진짜 감정들을 살펴봅시다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D1D6F4-554E-C56A-E049-2ABD14A0078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4F9FB"/>
              </a:clrFrom>
              <a:clrTo>
                <a:srgbClr val="F4F9FB">
                  <a:alpha val="0"/>
                </a:srgbClr>
              </a:clrTo>
            </a:clrChange>
          </a:blip>
          <a:srcRect l="1067" t="40239" r="1583" b="1307"/>
          <a:stretch>
            <a:fillRect/>
          </a:stretch>
        </p:blipFill>
        <p:spPr>
          <a:xfrm>
            <a:off x="4918528" y="6555468"/>
            <a:ext cx="14512472" cy="5631668"/>
          </a:xfrm>
          <a:prstGeom prst="roundRect">
            <a:avLst>
              <a:gd name="adj" fmla="val 14129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1296B9-4E19-9B76-B005-44CDBCF0E37E}"/>
              </a:ext>
            </a:extLst>
          </p:cNvPr>
          <p:cNvSpPr txBox="1"/>
          <p:nvPr/>
        </p:nvSpPr>
        <p:spPr>
          <a:xfrm>
            <a:off x="6092082" y="7010400"/>
            <a:ext cx="12272118" cy="480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5000"/>
              </a:lnSpc>
            </a:pP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오늘 동생이 이유 없이 먼저 신경질을 내며 짜증을 부리는 바람에 다툼이 생겼다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그런데 엄마는 내 속도 모르고 나만 야단치셨다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너무 억울하고 마음이 슬퍼서 방으로 들어와 책상에 엎드린 채 한참을 울었다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잠시 후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엄마가 방으로 들어오시더니 아까는 미안했다며 나를 살포시 안아 주셨다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순간 속상하고 슬펐던 마음들이 눈 녹듯 사라져 버렸다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동생을 미워했던 마음까지 어느새 사라지고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다시 행복한 기분이 들었다</a:t>
            </a:r>
            <a:r>
              <a:rPr kumimoji="0" lang="en-US" altLang="ko-KR" sz="335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350" spc="-300" dirty="0"/>
          </a:p>
        </p:txBody>
      </p:sp>
    </p:spTree>
    <p:extLst>
      <p:ext uri="{BB962C8B-B14F-4D97-AF65-F5344CB8AC3E}">
        <p14:creationId xmlns:p14="http://schemas.microsoft.com/office/powerpoint/2010/main" val="329174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자신의 감정을 긍정적으로 받아들이는 태도를 지닐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7FF286C-C241-3576-57ED-D97B078725B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07000" y="5661480"/>
            <a:ext cx="149098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자신의 감정을 긍정적으로 받아들이는 태도를 지닐 수 있다</a:t>
            </a:r>
            <a:r>
              <a:rPr lang="en-US" altLang="ko-KR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감정 살피기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감정에 대하여 나누는 대화를 보고 나의 생각을 친구들과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4DF347-6A19-4E18-E894-273E9E4EA06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6420250"/>
            <a:ext cx="12857768" cy="5809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BCB74-8A7F-CE72-F945-4C71DA8E9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713B641-2BB1-9BBC-BA6E-A1D2F49B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414E0A-7305-12BC-972E-9B4CD089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DCD669C-A99C-0D44-76C9-A72426B59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DC8A16E-5159-3C0E-D7A3-0218D0E3A8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FC40CE8-B64B-B4D6-6822-E9C459A0F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0F2EEC2-7986-1651-7B2F-DE0BAE916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835CEB5-61C5-1A22-F08B-CBED393E7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0239263-70C1-3BBA-2959-A14744075853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감정 살피기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98A8AAC-7C05-A8B6-62EC-6752CDC4E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495BD58-04F4-4E39-9030-F3B7102F7C9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DBEC1CA-AC73-175E-2107-E2A8351B9FBD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감정을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표현하는 다양한 말들을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13D50B1-F469-8970-8B23-6B3298A20D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3089AFB-4F7F-656F-933B-411139FB0C32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0347363-EFBC-ABD4-84C9-F6E5E5DAEEA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576" y="6781800"/>
            <a:ext cx="15760847" cy="4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AAFC4-24C1-FCD7-6371-63D2FD6E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A6A48A-78C5-9FD1-3B07-2DF745DC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5D605FE-BB47-0AE2-0CD7-A214ED94E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8508972-1A2F-C346-8723-6A7EDCA00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78B109F-49B0-2B79-DDD0-3EA2A9448B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D43FF03-2C35-22FF-FBD8-39CE55649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A73EAFC-9D6E-F2C8-E92F-1FC3821A7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D2C9F8B-C20F-5B5E-ECB9-1A80DD5A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7438415-75BD-7189-FE1C-7CF8E3D3B9F8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감정 살피기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EE8A32A-DD72-D6F8-374E-D8D4680C5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1D71B98-E3DE-46F5-E5CD-F8C38F4F65A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1FFE65D-5B6C-5180-A71A-6AEB22700EDA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감정을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표현하는 다양한 말들을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B7E3F1E-05D3-FF49-9E58-05D3A7FC4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3462790-DBEA-25B2-0E7E-A1AD6C75848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1C0395-F0DC-1316-FBE1-03178E7F5C7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576" y="6781800"/>
            <a:ext cx="15760847" cy="489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34E4C-9D33-7CB4-61F5-D08E5EA500C1}"/>
              </a:ext>
            </a:extLst>
          </p:cNvPr>
          <p:cNvSpPr txBox="1"/>
          <p:nvPr/>
        </p:nvSpPr>
        <p:spPr>
          <a:xfrm>
            <a:off x="10412524" y="7832516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즐겁다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신난다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행복하다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BDE5E-2E35-1AA4-60DB-963512BE2B21}"/>
              </a:ext>
            </a:extLst>
          </p:cNvPr>
          <p:cNvSpPr txBox="1"/>
          <p:nvPr/>
        </p:nvSpPr>
        <p:spPr>
          <a:xfrm>
            <a:off x="10412524" y="8556526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서운하다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외롭다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안타깝다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3CA76D-121A-ABDB-F1C4-9BF489355484}"/>
              </a:ext>
            </a:extLst>
          </p:cNvPr>
          <p:cNvSpPr txBox="1"/>
          <p:nvPr/>
        </p:nvSpPr>
        <p:spPr>
          <a:xfrm>
            <a:off x="10412524" y="9280536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걱정스럽다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조마조마하다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긴장하다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E8622-7FE9-B490-47A5-96DC4AA8C975}"/>
              </a:ext>
            </a:extLst>
          </p:cNvPr>
          <p:cNvSpPr txBox="1"/>
          <p:nvPr/>
        </p:nvSpPr>
        <p:spPr>
          <a:xfrm>
            <a:off x="10412524" y="10004546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불편하다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황당하다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부담스럽다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짜증난다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70731-45AA-BF7B-DB10-839359DFD563}"/>
              </a:ext>
            </a:extLst>
          </p:cNvPr>
          <p:cNvSpPr txBox="1"/>
          <p:nvPr/>
        </p:nvSpPr>
        <p:spPr>
          <a:xfrm>
            <a:off x="10412524" y="10728556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억울하다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원망스럽다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밉다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056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3C7C6-55E6-3BAD-6A9C-98AAAB06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C170D43-1A52-981A-379E-70483AAC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D36521-6738-EF7A-594A-EC23FC41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97A16D-D6CC-466B-6B83-6774283E7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D11E960-158A-0228-E17E-644C54BAAA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018B31F-2E3D-5A6F-186B-5EF55FD48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4BBE929-0AB4-DDAE-1DF1-87434C97A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B723288-8B43-40AD-184B-9269E27D7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B37F41B-34AD-725E-A3AC-0CD37F2EFA10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감정 살피기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21E3257-DD42-F1A3-E984-0A1AACF07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6096889-061C-7ACF-97A6-912A439EE16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5B0C803-8436-B4E4-F99E-2E0E0592067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일주일 동안 내가 느꼈던 감정들을 </a:t>
            </a: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이모티콘으로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표현하고 느꼈던 감정에 대한 나의 생각을 말해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E4C6FF3-F6D2-04AC-CE8C-DFB546398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E3746C6-CD51-B61E-2F32-1E0E11B4BE6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433C4C3-FE75-766B-7BE8-365BA05C34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9011" y="6464300"/>
            <a:ext cx="13784108" cy="58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0206A-70E7-61D6-132C-715890AD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C824FED-9F4D-1BE5-BFCE-99AEACD7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1F9FB94-40DF-5DEF-94C1-26E80ABB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66756BC-7739-84BC-8E7E-86B3ED67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A0C3618-279E-CC22-B1CC-9F6EAECCE6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41B966E-6A03-0E38-0017-C54A834C8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A4EA880-BBE6-AB3F-599C-190320B93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A96DAF2-F636-D198-1056-CA92814C8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3449F51-7AEC-919D-1A82-3DDA4DC74E23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감정 살피기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302ED4F-14CB-81F0-AD6F-C9317C0752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F92E27F-DA2C-C36A-1FA4-FF5DB8B55C2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E0D212D-9CE6-81E9-055F-CDE82E8AAEB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일주일 동안 내가 느꼈던 감정들을 </a:t>
            </a:r>
            <a:r>
              <a:rPr lang="ko-KR" altLang="en-US" sz="3500" b="0" i="0" u="none" strike="noStrike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이모티콘으로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표현하고 느꼈던 감정에 대한 나의 생각을 말해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112F942-0907-3866-D9B9-A73F66239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9082F4E-2C02-A752-3F15-A7BDA627773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6E0963-E892-F3C2-381E-680892990EE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9011" y="6464300"/>
            <a:ext cx="13784108" cy="588471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2380787-87D7-81F0-95ED-17287E299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27" t="8314" r="42134" b="75029"/>
          <a:stretch>
            <a:fillRect/>
          </a:stretch>
        </p:blipFill>
        <p:spPr>
          <a:xfrm>
            <a:off x="8256519" y="10896600"/>
            <a:ext cx="887481" cy="9802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4381F7D-7F9B-F54A-0A5C-3D4DDA0BFF0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12" t="8976" r="33149" b="74367"/>
          <a:stretch>
            <a:fillRect/>
          </a:stretch>
        </p:blipFill>
        <p:spPr>
          <a:xfrm>
            <a:off x="9829800" y="10896600"/>
            <a:ext cx="887481" cy="9802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7D0D6CC-3177-EF5F-1217-33532C00330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76" t="26388" r="60447" b="56955"/>
          <a:stretch>
            <a:fillRect/>
          </a:stretch>
        </p:blipFill>
        <p:spPr>
          <a:xfrm>
            <a:off x="11403081" y="10896600"/>
            <a:ext cx="906531" cy="9802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B666FB-B217-7CC9-6A27-1B576F78E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1" t="8976" r="69770" b="74367"/>
          <a:stretch>
            <a:fillRect/>
          </a:stretch>
        </p:blipFill>
        <p:spPr>
          <a:xfrm>
            <a:off x="12980919" y="10896600"/>
            <a:ext cx="887481" cy="9802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5DBDE83-FFC4-F0A2-0AC4-CEED404F6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67" t="8976" r="14294" b="74367"/>
          <a:stretch>
            <a:fillRect/>
          </a:stretch>
        </p:blipFill>
        <p:spPr>
          <a:xfrm>
            <a:off x="14565233" y="10896600"/>
            <a:ext cx="887481" cy="9802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2FB5EF5-40A9-9B7A-B0CF-31A6CAD0A3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76" t="26671" r="14385" b="56672"/>
          <a:stretch>
            <a:fillRect/>
          </a:stretch>
        </p:blipFill>
        <p:spPr>
          <a:xfrm>
            <a:off x="16149547" y="10896600"/>
            <a:ext cx="887481" cy="98021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1521475-131A-5849-E1F9-F507122A979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51" t="8976" r="51110" b="74367"/>
          <a:stretch>
            <a:fillRect/>
          </a:stretch>
        </p:blipFill>
        <p:spPr>
          <a:xfrm>
            <a:off x="17780862" y="10896600"/>
            <a:ext cx="887481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A1D9A-FC5D-9554-9A13-1E169BABC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D145A72-937A-CF6E-A2F6-E4B5DC6F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9BFA878-FD51-0E96-5361-AD5D4502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28D2E91-6053-38F5-46C9-B5ED316D8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E97314-D976-5319-47DC-4D664CB8D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23B6DBA-05DD-F8CC-1AFD-0EF01C89E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920AE10-D4FF-E770-622B-223153EB6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F1007A2-3EDB-EE5C-E86F-2B219E331572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감정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톡톡 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460324E-CEAD-1B0F-D970-5D6C6545A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AEFA72A-74BC-CF08-D8BB-01141176F8A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altLang="ko-KR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752115F-2336-F544-8FD2-AA1B921D1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DE6817F-EAF6-564E-9939-E407A7E0C1E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294558-DA77-74A7-8F18-CCE90AEF6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451D47-6AE8-0628-5330-5B261065096C}"/>
              </a:ext>
            </a:extLst>
          </p:cNvPr>
          <p:cNvSpPr txBox="1"/>
          <p:nvPr/>
        </p:nvSpPr>
        <p:spPr>
          <a:xfrm>
            <a:off x="5262233" y="4953000"/>
            <a:ext cx="13242996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오늘 하루 동안 내가 느꼈던 감정들을 생각하며 감정 톡톡 일기를 써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 마음 속 진짜 감정들을 살펴봅시다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60E8CB3-7A26-22C4-890D-7937D1EFB9C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332"/>
          <a:stretch>
            <a:fillRect/>
          </a:stretch>
        </p:blipFill>
        <p:spPr>
          <a:xfrm>
            <a:off x="4332810" y="6483019"/>
            <a:ext cx="15707790" cy="46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873A9-360C-226A-CFC6-9BC122542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0E0629A-4BE7-D988-4779-0AAC5922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2EA27CB-0C2E-306A-B8D7-00774EE3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B69D5A1-8AA1-4C78-93B6-218CEB05B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BF11939-AA6B-D326-C002-F8E3A92E8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BA46B54-F8F9-56E6-EFDB-742439C78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7F12359-7CDC-DF83-0688-3E4F97DC7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C671591-DDF6-20CA-8700-EB06CAD61578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감정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톡톡 일기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DF59128-8F22-8536-5E1B-6A29B9ABF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757C62F-2DC3-C47D-E0D5-4A9CD75A21F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altLang="ko-KR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DBA4EC3-6B5B-92A9-58A5-F97237496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426EA68-05AA-574B-0025-328530FC6AD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F9C882-E2E0-A8DA-13C9-4B15B0B2C1A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E542C741-D9D3-B4C8-37F4-F27C8C240612}"/>
              </a:ext>
            </a:extLst>
          </p:cNvPr>
          <p:cNvSpPr txBox="1"/>
          <p:nvPr/>
        </p:nvSpPr>
        <p:spPr>
          <a:xfrm>
            <a:off x="5262233" y="4953000"/>
            <a:ext cx="13242996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오늘 하루 동안 내가 느꼈던 감정들을 생각하며 감정 톡톡 일기를 써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 마음 속 진짜 감정들을 살펴봅시다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F3468A-22D9-2414-5377-1371B2827F9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4F9FB"/>
              </a:clrFrom>
              <a:clrTo>
                <a:srgbClr val="F4F9FB">
                  <a:alpha val="0"/>
                </a:srgbClr>
              </a:clrTo>
            </a:clrChange>
          </a:blip>
          <a:srcRect l="1067" t="40239" r="1583" b="1307"/>
          <a:stretch>
            <a:fillRect/>
          </a:stretch>
        </p:blipFill>
        <p:spPr>
          <a:xfrm>
            <a:off x="4918528" y="6555468"/>
            <a:ext cx="14512472" cy="5631668"/>
          </a:xfrm>
          <a:prstGeom prst="roundRect">
            <a:avLst>
              <a:gd name="adj" fmla="val 14129"/>
            </a:avLst>
          </a:prstGeom>
        </p:spPr>
      </p:pic>
    </p:spTree>
    <p:extLst>
      <p:ext uri="{BB962C8B-B14F-4D97-AF65-F5344CB8AC3E}">
        <p14:creationId xmlns:p14="http://schemas.microsoft.com/office/powerpoint/2010/main" val="236605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323</Words>
  <Application>Microsoft Office PowerPoint</Application>
  <PresentationFormat>사용자 지정</PresentationFormat>
  <Paragraphs>48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Tilt Warp Regular</vt:lpstr>
      <vt:lpstr>나눔스퀘어 ExtraBold</vt:lpstr>
      <vt:lpstr>Calibri</vt:lpstr>
      <vt:lpstr>나눔고딕</vt:lpstr>
      <vt:lpstr>맑은 고딕</vt:lpstr>
      <vt:lpstr>Arial</vt:lpstr>
      <vt:lpstr>나눔고딕 ExtraBold</vt:lpstr>
      <vt:lpstr>한컴 말랑말랑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134</cp:revision>
  <dcterms:created xsi:type="dcterms:W3CDTF">2006-08-16T00:00:00Z</dcterms:created>
  <dcterms:modified xsi:type="dcterms:W3CDTF">2026-04-22T08:43:53Z</dcterms:modified>
</cp:coreProperties>
</file>