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sldIdLst>
    <p:sldId id="257" r:id="rId4"/>
    <p:sldId id="419" r:id="rId5"/>
    <p:sldId id="262" r:id="rId6"/>
    <p:sldId id="261" r:id="rId7"/>
    <p:sldId id="266" r:id="rId8"/>
    <p:sldId id="429" r:id="rId9"/>
    <p:sldId id="420" r:id="rId10"/>
    <p:sldId id="430" r:id="rId11"/>
    <p:sldId id="421" r:id="rId12"/>
    <p:sldId id="431" r:id="rId13"/>
    <p:sldId id="424" r:id="rId14"/>
    <p:sldId id="432" r:id="rId15"/>
    <p:sldId id="423" r:id="rId16"/>
    <p:sldId id="425" r:id="rId17"/>
    <p:sldId id="426" r:id="rId18"/>
    <p:sldId id="427" r:id="rId19"/>
    <p:sldId id="428" r:id="rId20"/>
    <p:sldId id="256" r:id="rId21"/>
  </p:sldIdLst>
  <p:sldSz cx="12192000" cy="6858000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E65"/>
    <a:srgbClr val="F6BE98"/>
    <a:srgbClr val="482014"/>
    <a:srgbClr val="745538"/>
    <a:srgbClr val="66442A"/>
    <a:srgbClr val="FEBD01"/>
    <a:srgbClr val="CE7F10"/>
    <a:srgbClr val="FFBC01"/>
    <a:srgbClr val="FF79FF"/>
    <a:srgbClr val="FF7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23ED4E-73AD-5991-35CC-B1A7FFAA7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E0184BF-93AC-B7EE-7A29-8B4BB229A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A28258-77C9-2F9D-0DDB-4F65BCA1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BF9E22-7A81-9CA5-4622-AA767B6B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5E6C18-C365-3AED-52FE-AE1E640D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907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B32D4F-76BC-2FD3-0131-38F66BCA6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52B196-10D7-8B84-4D77-F43F2533B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7B1E71-1C1B-5218-2515-70CAFF38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11B68C-D8A8-9E60-03AB-C6FEF93A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9231D2-D35E-02BB-004B-0B966996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42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8A84D70-BA74-EA7A-B905-85D39F411D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2201102-E162-80BD-4EB2-0CB1503B9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07443D-6A8E-860B-BCEA-E924B943C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03D928-F76F-D50D-A59C-7BC73723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4F7416-8DB2-9B23-64B2-B242FDF2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33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23ED4E-73AD-5991-35CC-B1A7FFAA7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E0184BF-93AC-B7EE-7A29-8B4BB229A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A28258-77C9-2F9D-0DDB-4F65BCA1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BF9E22-7A81-9CA5-4622-AA767B6B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5E6C18-C365-3AED-52FE-AE1E640D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0734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64CB2B-184C-BAD6-3372-4E5E8401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5F02C9-C21E-4410-6982-5BFD27644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F040BD-2266-AD5D-D772-B5D00B38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FAD742-EEE6-2E23-75D9-6B0BC221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E407EA-9B02-1BE4-3D84-7B2FB6B7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436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6EE178-975B-1E84-AE9D-57A9998E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84D0734-66B3-E594-F7BB-9A53087CD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021546-D9B4-6E89-10C6-ABB4EDD9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B74338-B59A-0512-B219-80CB6A66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1E18DD-8A7A-E717-553D-64BF20BB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8372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CCD98D-EE0D-1886-DB95-AEA54E63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06B59F-FC71-FE4C-3C89-A19DF1A9E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513B6FB-9034-1A9E-78C8-A0A2CCFE7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5AA651-3EEA-57C2-050B-24D02EDC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A95E8B-15EE-6BA4-4651-C3F2DDE3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505A78-582D-7251-43C6-9E40CF33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340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34FCAD-04F2-6E2A-827F-EFC8184D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8FE3EDC-E6EB-BAE7-B1DB-76749A985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85821D-1D85-9614-E79B-636F8E123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57FB136-5B78-A7B5-1F97-606522D46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AA9174A-8579-F80B-0A13-9F20D36A1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2426252-9346-F9E2-BBC0-D6A911C8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FDA97EE-673B-C528-DCBD-E2BFD6D3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220B2A4-60F3-656C-D4FE-59DD0A56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388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FCB82D-D3A0-F15B-0ED1-43C1B9E7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B908718-755E-C826-B95B-669F7397B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D1011BB-EE04-8A47-1AC7-34FB7177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9BF25A9-1FB8-5BE3-D378-51A401AB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663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575997-720A-9515-CCEE-DE8F1B52B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F7698D4-DF78-8FDF-9C3F-97244CF0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0E935FB-FC5F-8048-0A1D-FA6B4FF6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495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259B0-56A5-8B4B-9532-2E8401876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DC4A37-2602-1C2E-6806-948C377F4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58741B6-B878-5835-8769-A3331A4F1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3E48C2B-7842-FEFB-0A57-D50F5FB5F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7B85A2F-5399-53E1-593B-0E956306E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8EC4967-F0F8-6E36-DAD9-FF07F801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54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64CB2B-184C-BAD6-3372-4E5E8401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5F02C9-C21E-4410-6982-5BFD27644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F040BD-2266-AD5D-D772-B5D00B38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FAD742-EEE6-2E23-75D9-6B0BC221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E407EA-9B02-1BE4-3D84-7B2FB6B7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180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5FE792-B6C5-CB25-A23F-6E6E21249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DCD09F8-69BC-54C9-08E9-8972967F8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9AD7741-F5FE-3EE9-4D8B-766814C60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388E271-E66C-C5FC-F78D-584C9E50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23F4144-6685-9B11-A5BD-9F0D7663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C68B29-CA45-B385-33FE-18C709C55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5598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B32D4F-76BC-2FD3-0131-38F66BCA6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52B196-10D7-8B84-4D77-F43F2533B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7B1E71-1C1B-5218-2515-70CAFF38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11B68C-D8A8-9E60-03AB-C6FEF93A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9231D2-D35E-02BB-004B-0B966996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6359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8A84D70-BA74-EA7A-B905-85D39F411D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2201102-E162-80BD-4EB2-0CB1503B9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07443D-6A8E-860B-BCEA-E924B943C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03D928-F76F-D50D-A59C-7BC73723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4F7416-8DB2-9B23-64B2-B242FDF2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299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73C5C320-CB05-7C88-6218-E4121287FF82}"/>
              </a:ext>
            </a:extLst>
          </p:cNvPr>
          <p:cNvSpPr/>
          <p:nvPr userDrawn="1"/>
        </p:nvSpPr>
        <p:spPr>
          <a:xfrm>
            <a:off x="462293" y="404149"/>
            <a:ext cx="11163870" cy="6018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1">
            <a:extLst>
              <a:ext uri="{FF2B5EF4-FFF2-40B4-BE49-F238E27FC236}">
                <a16:creationId xmlns:a16="http://schemas.microsoft.com/office/drawing/2014/main" id="{DA5FE9F4-8E95-9B31-5179-B800EF7FB018}"/>
              </a:ext>
            </a:extLst>
          </p:cNvPr>
          <p:cNvSpPr/>
          <p:nvPr userDrawn="1"/>
        </p:nvSpPr>
        <p:spPr>
          <a:xfrm>
            <a:off x="462292" y="330740"/>
            <a:ext cx="1697247" cy="623743"/>
          </a:xfrm>
          <a:custGeom>
            <a:avLst/>
            <a:gdLst>
              <a:gd name="connsiteX0" fmla="*/ 0 w 4894621"/>
              <a:gd name="connsiteY0" fmla="*/ 0 h 730193"/>
              <a:gd name="connsiteX1" fmla="*/ 4894621 w 4894621"/>
              <a:gd name="connsiteY1" fmla="*/ 0 h 730193"/>
              <a:gd name="connsiteX2" fmla="*/ 4894621 w 4894621"/>
              <a:gd name="connsiteY2" fmla="*/ 730193 h 730193"/>
              <a:gd name="connsiteX3" fmla="*/ 0 w 4894621"/>
              <a:gd name="connsiteY3" fmla="*/ 730193 h 730193"/>
              <a:gd name="connsiteX4" fmla="*/ 0 w 4894621"/>
              <a:gd name="connsiteY4" fmla="*/ 0 h 730193"/>
              <a:gd name="connsiteX0" fmla="*/ 0 w 4894621"/>
              <a:gd name="connsiteY0" fmla="*/ 0 h 730193"/>
              <a:gd name="connsiteX1" fmla="*/ 4894621 w 4894621"/>
              <a:gd name="connsiteY1" fmla="*/ 0 h 730193"/>
              <a:gd name="connsiteX2" fmla="*/ 4894621 w 4894621"/>
              <a:gd name="connsiteY2" fmla="*/ 730193 h 730193"/>
              <a:gd name="connsiteX3" fmla="*/ 0 w 4894621"/>
              <a:gd name="connsiteY3" fmla="*/ 730193 h 730193"/>
              <a:gd name="connsiteX4" fmla="*/ 0 w 4894621"/>
              <a:gd name="connsiteY4" fmla="*/ 0 h 730193"/>
              <a:gd name="connsiteX0" fmla="*/ 0 w 4894621"/>
              <a:gd name="connsiteY0" fmla="*/ 0 h 730193"/>
              <a:gd name="connsiteX1" fmla="*/ 4894621 w 4894621"/>
              <a:gd name="connsiteY1" fmla="*/ 0 h 730193"/>
              <a:gd name="connsiteX2" fmla="*/ 4894621 w 4894621"/>
              <a:gd name="connsiteY2" fmla="*/ 730193 h 730193"/>
              <a:gd name="connsiteX3" fmla="*/ 0 w 4894621"/>
              <a:gd name="connsiteY3" fmla="*/ 730193 h 730193"/>
              <a:gd name="connsiteX4" fmla="*/ 0 w 4894621"/>
              <a:gd name="connsiteY4" fmla="*/ 0 h 73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4621" h="730193">
                <a:moveTo>
                  <a:pt x="0" y="0"/>
                </a:moveTo>
                <a:lnTo>
                  <a:pt x="4894621" y="0"/>
                </a:lnTo>
                <a:cubicBezTo>
                  <a:pt x="4132621" y="433898"/>
                  <a:pt x="4653321" y="480445"/>
                  <a:pt x="4894621" y="730193"/>
                </a:cubicBezTo>
                <a:lnTo>
                  <a:pt x="0" y="730193"/>
                </a:lnTo>
                <a:lnTo>
                  <a:pt x="0" y="0"/>
                </a:lnTo>
                <a:close/>
              </a:path>
            </a:pathLst>
          </a:custGeom>
          <a:solidFill>
            <a:srgbClr val="D8C5A1"/>
          </a:solidFill>
          <a:ln w="12700" cap="flat" cmpd="sng" algn="ctr">
            <a:noFill/>
            <a:prstDash val="solid"/>
            <a:miter/>
          </a:ln>
          <a:effectLst>
            <a:outerShdw blurRad="50800" dist="508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2488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23ED4E-73AD-5991-35CC-B1A7FFAA7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E0184BF-93AC-B7EE-7A29-8B4BB229A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A28258-77C9-2F9D-0DDB-4F65BCA1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BF9E22-7A81-9CA5-4622-AA767B6B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5E6C18-C365-3AED-52FE-AE1E640D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22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64CB2B-184C-BAD6-3372-4E5E8401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5F02C9-C21E-4410-6982-5BFD27644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F040BD-2266-AD5D-D772-B5D00B38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FAD742-EEE6-2E23-75D9-6B0BC221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E407EA-9B02-1BE4-3D84-7B2FB6B7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5484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6EE178-975B-1E84-AE9D-57A9998E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84D0734-66B3-E594-F7BB-9A53087CD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021546-D9B4-6E89-10C6-ABB4EDD9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B74338-B59A-0512-B219-80CB6A66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1E18DD-8A7A-E717-553D-64BF20BB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294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CCD98D-EE0D-1886-DB95-AEA54E63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06B59F-FC71-FE4C-3C89-A19DF1A9E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513B6FB-9034-1A9E-78C8-A0A2CCFE7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5AA651-3EEA-57C2-050B-24D02EDC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A95E8B-15EE-6BA4-4651-C3F2DDE3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505A78-582D-7251-43C6-9E40CF33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697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34FCAD-04F2-6E2A-827F-EFC8184D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8FE3EDC-E6EB-BAE7-B1DB-76749A985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85821D-1D85-9614-E79B-636F8E123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57FB136-5B78-A7B5-1F97-606522D46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AA9174A-8579-F80B-0A13-9F20D36A1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2426252-9346-F9E2-BBC0-D6A911C8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FDA97EE-673B-C528-DCBD-E2BFD6D3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220B2A4-60F3-656C-D4FE-59DD0A56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173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FCB82D-D3A0-F15B-0ED1-43C1B9E7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B908718-755E-C826-B95B-669F7397B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D1011BB-EE04-8A47-1AC7-34FB7177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9BF25A9-1FB8-5BE3-D378-51A401AB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55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6EE178-975B-1E84-AE9D-57A9998E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84D0734-66B3-E594-F7BB-9A53087CD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021546-D9B4-6E89-10C6-ABB4EDD9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B74338-B59A-0512-B219-80CB6A66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1E18DD-8A7A-E717-553D-64BF20BB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090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575997-720A-9515-CCEE-DE8F1B52B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F7698D4-DF78-8FDF-9C3F-97244CF0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0E935FB-FC5F-8048-0A1D-FA6B4FF6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2554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259B0-56A5-8B4B-9532-2E8401876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DC4A37-2602-1C2E-6806-948C377F4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58741B6-B878-5835-8769-A3331A4F1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3E48C2B-7842-FEFB-0A57-D50F5FB5F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7B85A2F-5399-53E1-593B-0E956306E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8EC4967-F0F8-6E36-DAD9-FF07F801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5206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5FE792-B6C5-CB25-A23F-6E6E21249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DCD09F8-69BC-54C9-08E9-8972967F8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9AD7741-F5FE-3EE9-4D8B-766814C60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388E271-E66C-C5FC-F78D-584C9E50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23F4144-6685-9B11-A5BD-9F0D7663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C68B29-CA45-B385-33FE-18C709C55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134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B32D4F-76BC-2FD3-0131-38F66BCA6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52B196-10D7-8B84-4D77-F43F2533B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7B1E71-1C1B-5218-2515-70CAFF38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11B68C-D8A8-9E60-03AB-C6FEF93A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9231D2-D35E-02BB-004B-0B966996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8841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8A84D70-BA74-EA7A-B905-85D39F411D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2201102-E162-80BD-4EB2-0CB1503B9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07443D-6A8E-860B-BCEA-E924B943C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03D928-F76F-D50D-A59C-7BC73723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4F7416-8DB2-9B23-64B2-B242FDF2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481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시계, 손목시계, 브랜드이(가) 표시된 사진&#10;&#10;자동 생성된 설명">
            <a:extLst>
              <a:ext uri="{FF2B5EF4-FFF2-40B4-BE49-F238E27FC236}">
                <a16:creationId xmlns:a16="http://schemas.microsoft.com/office/drawing/2014/main" id="{FCF05970-7A38-FABE-C5CD-B63A651F0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73C5C320-CB05-7C88-6218-E4121287FF82}"/>
              </a:ext>
            </a:extLst>
          </p:cNvPr>
          <p:cNvSpPr/>
          <p:nvPr userDrawn="1"/>
        </p:nvSpPr>
        <p:spPr>
          <a:xfrm>
            <a:off x="606896" y="462516"/>
            <a:ext cx="10978207" cy="5932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1">
            <a:extLst>
              <a:ext uri="{FF2B5EF4-FFF2-40B4-BE49-F238E27FC236}">
                <a16:creationId xmlns:a16="http://schemas.microsoft.com/office/drawing/2014/main" id="{DA5FE9F4-8E95-9B31-5179-B800EF7FB018}"/>
              </a:ext>
            </a:extLst>
          </p:cNvPr>
          <p:cNvSpPr/>
          <p:nvPr userDrawn="1"/>
        </p:nvSpPr>
        <p:spPr>
          <a:xfrm>
            <a:off x="546211" y="383903"/>
            <a:ext cx="1697247" cy="623743"/>
          </a:xfrm>
          <a:custGeom>
            <a:avLst/>
            <a:gdLst>
              <a:gd name="connsiteX0" fmla="*/ 0 w 4894621"/>
              <a:gd name="connsiteY0" fmla="*/ 0 h 730193"/>
              <a:gd name="connsiteX1" fmla="*/ 4894621 w 4894621"/>
              <a:gd name="connsiteY1" fmla="*/ 0 h 730193"/>
              <a:gd name="connsiteX2" fmla="*/ 4894621 w 4894621"/>
              <a:gd name="connsiteY2" fmla="*/ 730193 h 730193"/>
              <a:gd name="connsiteX3" fmla="*/ 0 w 4894621"/>
              <a:gd name="connsiteY3" fmla="*/ 730193 h 730193"/>
              <a:gd name="connsiteX4" fmla="*/ 0 w 4894621"/>
              <a:gd name="connsiteY4" fmla="*/ 0 h 730193"/>
              <a:gd name="connsiteX0" fmla="*/ 0 w 4894621"/>
              <a:gd name="connsiteY0" fmla="*/ 0 h 730193"/>
              <a:gd name="connsiteX1" fmla="*/ 4894621 w 4894621"/>
              <a:gd name="connsiteY1" fmla="*/ 0 h 730193"/>
              <a:gd name="connsiteX2" fmla="*/ 4894621 w 4894621"/>
              <a:gd name="connsiteY2" fmla="*/ 730193 h 730193"/>
              <a:gd name="connsiteX3" fmla="*/ 0 w 4894621"/>
              <a:gd name="connsiteY3" fmla="*/ 730193 h 730193"/>
              <a:gd name="connsiteX4" fmla="*/ 0 w 4894621"/>
              <a:gd name="connsiteY4" fmla="*/ 0 h 730193"/>
              <a:gd name="connsiteX0" fmla="*/ 0 w 4894621"/>
              <a:gd name="connsiteY0" fmla="*/ 0 h 730193"/>
              <a:gd name="connsiteX1" fmla="*/ 4894621 w 4894621"/>
              <a:gd name="connsiteY1" fmla="*/ 0 h 730193"/>
              <a:gd name="connsiteX2" fmla="*/ 4894621 w 4894621"/>
              <a:gd name="connsiteY2" fmla="*/ 730193 h 730193"/>
              <a:gd name="connsiteX3" fmla="*/ 0 w 4894621"/>
              <a:gd name="connsiteY3" fmla="*/ 730193 h 730193"/>
              <a:gd name="connsiteX4" fmla="*/ 0 w 4894621"/>
              <a:gd name="connsiteY4" fmla="*/ 0 h 73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4621" h="730193">
                <a:moveTo>
                  <a:pt x="0" y="0"/>
                </a:moveTo>
                <a:lnTo>
                  <a:pt x="4894621" y="0"/>
                </a:lnTo>
                <a:cubicBezTo>
                  <a:pt x="4132621" y="433898"/>
                  <a:pt x="4653321" y="480445"/>
                  <a:pt x="4894621" y="730193"/>
                </a:cubicBezTo>
                <a:lnTo>
                  <a:pt x="0" y="7301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/>
          </a:ln>
          <a:effectLst>
            <a:outerShdw blurRad="50800" dist="508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0200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시계, 손목시계, 브랜드이(가) 표시된 사진&#10;&#10;자동 생성된 설명">
            <a:extLst>
              <a:ext uri="{FF2B5EF4-FFF2-40B4-BE49-F238E27FC236}">
                <a16:creationId xmlns:a16="http://schemas.microsoft.com/office/drawing/2014/main" id="{FCF05970-7A38-FABE-C5CD-B63A651F0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73C5C320-CB05-7C88-6218-E4121287FF82}"/>
              </a:ext>
            </a:extLst>
          </p:cNvPr>
          <p:cNvSpPr/>
          <p:nvPr userDrawn="1"/>
        </p:nvSpPr>
        <p:spPr>
          <a:xfrm>
            <a:off x="606896" y="462516"/>
            <a:ext cx="10978207" cy="5932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1">
            <a:extLst>
              <a:ext uri="{FF2B5EF4-FFF2-40B4-BE49-F238E27FC236}">
                <a16:creationId xmlns:a16="http://schemas.microsoft.com/office/drawing/2014/main" id="{2ED8EF93-0A25-0CDA-54F8-648300665B29}"/>
              </a:ext>
            </a:extLst>
          </p:cNvPr>
          <p:cNvSpPr/>
          <p:nvPr userDrawn="1"/>
        </p:nvSpPr>
        <p:spPr>
          <a:xfrm>
            <a:off x="1674005" y="381806"/>
            <a:ext cx="1463191" cy="588314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/>
          </a:ln>
          <a:effectLst>
            <a:outerShdw blurRad="50800" dist="508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F0A60594-51C8-9DB8-050A-B1BFA381B48E}"/>
              </a:ext>
            </a:extLst>
          </p:cNvPr>
          <p:cNvSpPr txBox="1"/>
          <p:nvPr userDrawn="1"/>
        </p:nvSpPr>
        <p:spPr>
          <a:xfrm>
            <a:off x="1669325" y="462516"/>
            <a:ext cx="14684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200" b="1" dirty="0">
                <a:solidFill>
                  <a:srgbClr val="5B3D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도입</a:t>
            </a:r>
            <a:endParaRPr kumimoji="0" lang="en-US" altLang="ko-KR" sz="2200" b="1" i="0" u="none" strike="noStrike" kern="1200" cap="none" spc="0" normalizeH="0" baseline="0" dirty="0">
              <a:solidFill>
                <a:srgbClr val="5B3D2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6" descr="지느러미, 일러스트레이션, 예술이(가) 표시된 사진&#10;&#10;중간 신뢰도로 ">
            <a:extLst>
              <a:ext uri="{FF2B5EF4-FFF2-40B4-BE49-F238E27FC236}">
                <a16:creationId xmlns:a16="http://schemas.microsoft.com/office/drawing/2014/main" id="{5CEBEBE7-EB75-3ABC-5A9E-0C945E7EE4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3" y="115238"/>
            <a:ext cx="1941268" cy="91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89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시계, 손목시계, 브랜드이(가) 표시된 사진&#10;&#10;자동 생성된 설명">
            <a:extLst>
              <a:ext uri="{FF2B5EF4-FFF2-40B4-BE49-F238E27FC236}">
                <a16:creationId xmlns:a16="http://schemas.microsoft.com/office/drawing/2014/main" id="{FCF05970-7A38-FABE-C5CD-B63A651F0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73C5C320-CB05-7C88-6218-E4121287FF82}"/>
              </a:ext>
            </a:extLst>
          </p:cNvPr>
          <p:cNvSpPr/>
          <p:nvPr userDrawn="1"/>
        </p:nvSpPr>
        <p:spPr>
          <a:xfrm>
            <a:off x="606896" y="462516"/>
            <a:ext cx="10978207" cy="5932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8A2A989-5A55-A3EE-70B5-9365B5725FFB}"/>
              </a:ext>
            </a:extLst>
          </p:cNvPr>
          <p:cNvSpPr/>
          <p:nvPr userDrawn="1"/>
        </p:nvSpPr>
        <p:spPr>
          <a:xfrm>
            <a:off x="2508885" y="408500"/>
            <a:ext cx="1599871" cy="521512"/>
          </a:xfrm>
          <a:prstGeom prst="roundRect">
            <a:avLst>
              <a:gd name="adj" fmla="val 3024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CFF231FB-D0F1-3DDC-C65E-53571351D58E}"/>
              </a:ext>
            </a:extLst>
          </p:cNvPr>
          <p:cNvCxnSpPr>
            <a:cxnSpLocks/>
          </p:cNvCxnSpPr>
          <p:nvPr userDrawn="1"/>
        </p:nvCxnSpPr>
        <p:spPr>
          <a:xfrm>
            <a:off x="3009530" y="930016"/>
            <a:ext cx="8442664" cy="0"/>
          </a:xfrm>
          <a:prstGeom prst="line">
            <a:avLst/>
          </a:prstGeom>
          <a:ln w="19050">
            <a:solidFill>
              <a:srgbClr val="398254">
                <a:alpha val="7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1">
            <a:extLst>
              <a:ext uri="{FF2B5EF4-FFF2-40B4-BE49-F238E27FC236}">
                <a16:creationId xmlns:a16="http://schemas.microsoft.com/office/drawing/2014/main" id="{2ED8EF93-0A25-0CDA-54F8-648300665B29}"/>
              </a:ext>
            </a:extLst>
          </p:cNvPr>
          <p:cNvSpPr/>
          <p:nvPr userDrawn="1"/>
        </p:nvSpPr>
        <p:spPr>
          <a:xfrm>
            <a:off x="1561519" y="341702"/>
            <a:ext cx="1463191" cy="588314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/>
          </a:ln>
          <a:effectLst>
            <a:outerShdw blurRad="50800" dist="508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F0A60594-51C8-9DB8-050A-B1BFA381B48E}"/>
              </a:ext>
            </a:extLst>
          </p:cNvPr>
          <p:cNvSpPr txBox="1"/>
          <p:nvPr userDrawn="1"/>
        </p:nvSpPr>
        <p:spPr>
          <a:xfrm>
            <a:off x="1712068" y="422412"/>
            <a:ext cx="13132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200" b="1" dirty="0">
                <a:solidFill>
                  <a:srgbClr val="5B3D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도입</a:t>
            </a:r>
            <a:endParaRPr kumimoji="0" lang="en-US" altLang="ko-KR" sz="2200" b="1" i="0" u="none" strike="noStrike" kern="1200" cap="none" spc="0" normalizeH="0" baseline="0" dirty="0">
              <a:solidFill>
                <a:srgbClr val="5B3D2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6" descr="지느러미, 일러스트레이션, 예술이(가) 표시된 사진&#10;&#10;중간 신뢰도로 ">
            <a:extLst>
              <a:ext uri="{FF2B5EF4-FFF2-40B4-BE49-F238E27FC236}">
                <a16:creationId xmlns:a16="http://schemas.microsoft.com/office/drawing/2014/main" id="{7327E9E4-E301-6686-FBEC-367ED46C79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3" y="115238"/>
            <a:ext cx="1941268" cy="91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83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시계, 손목시계, 브랜드이(가) 표시된 사진&#10;&#10;자동 생성된 설명">
            <a:extLst>
              <a:ext uri="{FF2B5EF4-FFF2-40B4-BE49-F238E27FC236}">
                <a16:creationId xmlns:a16="http://schemas.microsoft.com/office/drawing/2014/main" id="{FCF05970-7A38-FABE-C5CD-B63A651F0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73C5C320-CB05-7C88-6218-E4121287FF82}"/>
              </a:ext>
            </a:extLst>
          </p:cNvPr>
          <p:cNvSpPr/>
          <p:nvPr userDrawn="1"/>
        </p:nvSpPr>
        <p:spPr>
          <a:xfrm>
            <a:off x="606896" y="462516"/>
            <a:ext cx="10978207" cy="5932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CFF231FB-D0F1-3DDC-C65E-53571351D58E}"/>
              </a:ext>
            </a:extLst>
          </p:cNvPr>
          <p:cNvCxnSpPr>
            <a:cxnSpLocks/>
          </p:cNvCxnSpPr>
          <p:nvPr userDrawn="1"/>
        </p:nvCxnSpPr>
        <p:spPr>
          <a:xfrm>
            <a:off x="3009530" y="930016"/>
            <a:ext cx="8442664" cy="0"/>
          </a:xfrm>
          <a:prstGeom prst="line">
            <a:avLst/>
          </a:prstGeom>
          <a:ln w="19050">
            <a:solidFill>
              <a:srgbClr val="398254">
                <a:alpha val="7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A627F84F-7612-C2A1-5FFF-85941B778C0C}"/>
              </a:ext>
            </a:extLst>
          </p:cNvPr>
          <p:cNvSpPr/>
          <p:nvPr userDrawn="1"/>
        </p:nvSpPr>
        <p:spPr>
          <a:xfrm>
            <a:off x="2508885" y="408500"/>
            <a:ext cx="1599871" cy="521512"/>
          </a:xfrm>
          <a:prstGeom prst="roundRect">
            <a:avLst>
              <a:gd name="adj" fmla="val 3024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11">
            <a:extLst>
              <a:ext uri="{FF2B5EF4-FFF2-40B4-BE49-F238E27FC236}">
                <a16:creationId xmlns:a16="http://schemas.microsoft.com/office/drawing/2014/main" id="{03FCBE1F-8D60-4239-48DB-63A160352CD5}"/>
              </a:ext>
            </a:extLst>
          </p:cNvPr>
          <p:cNvSpPr/>
          <p:nvPr userDrawn="1"/>
        </p:nvSpPr>
        <p:spPr>
          <a:xfrm>
            <a:off x="1561519" y="408496"/>
            <a:ext cx="1463191" cy="521519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/>
          </a:ln>
          <a:effectLst>
            <a:outerShdw blurRad="50800" dist="508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0150447-AC8D-1870-3DB5-8F01D6477F1F}"/>
              </a:ext>
            </a:extLst>
          </p:cNvPr>
          <p:cNvSpPr txBox="1"/>
          <p:nvPr userDrawn="1"/>
        </p:nvSpPr>
        <p:spPr>
          <a:xfrm>
            <a:off x="1760114" y="453993"/>
            <a:ext cx="12645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200" b="1" i="0" u="none" strike="noStrike" kern="1200" cap="none" spc="0" normalizeH="0" baseline="0" dirty="0">
                <a:solidFill>
                  <a:srgbClr val="5B3D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전개</a:t>
            </a:r>
            <a:endParaRPr kumimoji="0" lang="en-US" altLang="ko-KR" sz="2200" b="1" i="0" u="none" strike="noStrike" kern="1200" cap="none" spc="0" normalizeH="0" baseline="0" dirty="0">
              <a:solidFill>
                <a:srgbClr val="5B3D2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" name="그림 9" descr="지느러미, 일러스트레이션, 예술이(가) 표시된 사진&#10;&#10;중간 신뢰도로 ">
            <a:extLst>
              <a:ext uri="{FF2B5EF4-FFF2-40B4-BE49-F238E27FC236}">
                <a16:creationId xmlns:a16="http://schemas.microsoft.com/office/drawing/2014/main" id="{5D180F6B-AC0E-C492-DC39-0603D75093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3" y="115238"/>
            <a:ext cx="1941268" cy="91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11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시계, 손목시계, 브랜드이(가) 표시된 사진&#10;&#10;자동 생성된 설명">
            <a:extLst>
              <a:ext uri="{FF2B5EF4-FFF2-40B4-BE49-F238E27FC236}">
                <a16:creationId xmlns:a16="http://schemas.microsoft.com/office/drawing/2014/main" id="{FCF05970-7A38-FABE-C5CD-B63A651F0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73C5C320-CB05-7C88-6218-E4121287FF82}"/>
              </a:ext>
            </a:extLst>
          </p:cNvPr>
          <p:cNvSpPr/>
          <p:nvPr userDrawn="1"/>
        </p:nvSpPr>
        <p:spPr>
          <a:xfrm>
            <a:off x="606896" y="462516"/>
            <a:ext cx="10978207" cy="6395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CFF231FB-D0F1-3DDC-C65E-53571351D58E}"/>
              </a:ext>
            </a:extLst>
          </p:cNvPr>
          <p:cNvCxnSpPr>
            <a:cxnSpLocks/>
          </p:cNvCxnSpPr>
          <p:nvPr userDrawn="1"/>
        </p:nvCxnSpPr>
        <p:spPr>
          <a:xfrm>
            <a:off x="3009530" y="930016"/>
            <a:ext cx="8442664" cy="0"/>
          </a:xfrm>
          <a:prstGeom prst="line">
            <a:avLst/>
          </a:prstGeom>
          <a:ln w="19050">
            <a:solidFill>
              <a:srgbClr val="398254">
                <a:alpha val="7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F78CA37-54CE-2FB5-153B-87FEC85AA757}"/>
              </a:ext>
            </a:extLst>
          </p:cNvPr>
          <p:cNvSpPr/>
          <p:nvPr userDrawn="1"/>
        </p:nvSpPr>
        <p:spPr>
          <a:xfrm>
            <a:off x="2508885" y="408500"/>
            <a:ext cx="1599871" cy="521512"/>
          </a:xfrm>
          <a:prstGeom prst="roundRect">
            <a:avLst>
              <a:gd name="adj" fmla="val 3024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11">
            <a:extLst>
              <a:ext uri="{FF2B5EF4-FFF2-40B4-BE49-F238E27FC236}">
                <a16:creationId xmlns:a16="http://schemas.microsoft.com/office/drawing/2014/main" id="{C1019F0D-19B2-7AC3-3508-0262A9C0C387}"/>
              </a:ext>
            </a:extLst>
          </p:cNvPr>
          <p:cNvSpPr/>
          <p:nvPr userDrawn="1"/>
        </p:nvSpPr>
        <p:spPr>
          <a:xfrm>
            <a:off x="1561519" y="408500"/>
            <a:ext cx="1463191" cy="521516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/>
          </a:ln>
          <a:effectLst>
            <a:outerShdw blurRad="50800" dist="508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CC6089F-A5B9-4FD4-2AC5-C9E3B353425E}"/>
              </a:ext>
            </a:extLst>
          </p:cNvPr>
          <p:cNvSpPr txBox="1"/>
          <p:nvPr userDrawn="1"/>
        </p:nvSpPr>
        <p:spPr>
          <a:xfrm>
            <a:off x="1760114" y="441510"/>
            <a:ext cx="12645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200" b="1" i="0" u="none" strike="noStrike" kern="1200" cap="none" spc="0" normalizeH="0" baseline="0" dirty="0">
                <a:solidFill>
                  <a:srgbClr val="5B3D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전개</a:t>
            </a:r>
            <a:endParaRPr kumimoji="0" lang="en-US" altLang="ko-KR" sz="2200" b="1" i="0" u="none" strike="noStrike" kern="1200" cap="none" spc="0" normalizeH="0" baseline="0" dirty="0">
              <a:solidFill>
                <a:srgbClr val="5B3D2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" name="그림 9" descr="지느러미, 일러스트레이션, 예술이(가) 표시된 사진&#10;&#10;중간 신뢰도로 ">
            <a:extLst>
              <a:ext uri="{FF2B5EF4-FFF2-40B4-BE49-F238E27FC236}">
                <a16:creationId xmlns:a16="http://schemas.microsoft.com/office/drawing/2014/main" id="{C0F24950-2F93-7DD1-239B-E7A4CFB288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3" y="115238"/>
            <a:ext cx="1941268" cy="91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7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CCD98D-EE0D-1886-DB95-AEA54E63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06B59F-FC71-FE4C-3C89-A19DF1A9E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513B6FB-9034-1A9E-78C8-A0A2CCFE7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5AA651-3EEA-57C2-050B-24D02EDC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A95E8B-15EE-6BA4-4651-C3F2DDE3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505A78-582D-7251-43C6-9E40CF33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24467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시계, 손목시계, 브랜드이(가) 표시된 사진&#10;&#10;자동 생성된 설명">
            <a:extLst>
              <a:ext uri="{FF2B5EF4-FFF2-40B4-BE49-F238E27FC236}">
                <a16:creationId xmlns:a16="http://schemas.microsoft.com/office/drawing/2014/main" id="{FCF05970-7A38-FABE-C5CD-B63A651F0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사각형: 둥근 한쪽 모서리 16">
            <a:extLst>
              <a:ext uri="{FF2B5EF4-FFF2-40B4-BE49-F238E27FC236}">
                <a16:creationId xmlns:a16="http://schemas.microsoft.com/office/drawing/2014/main" id="{73C5C320-CB05-7C88-6218-E4121287FF82}"/>
              </a:ext>
            </a:extLst>
          </p:cNvPr>
          <p:cNvSpPr/>
          <p:nvPr userDrawn="1"/>
        </p:nvSpPr>
        <p:spPr>
          <a:xfrm>
            <a:off x="606896" y="462516"/>
            <a:ext cx="10978207" cy="5932968"/>
          </a:xfrm>
          <a:prstGeom prst="round1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1">
            <a:extLst>
              <a:ext uri="{FF2B5EF4-FFF2-40B4-BE49-F238E27FC236}">
                <a16:creationId xmlns:a16="http://schemas.microsoft.com/office/drawing/2014/main" id="{2ED8EF93-0A25-0CDA-54F8-648300665B29}"/>
              </a:ext>
            </a:extLst>
          </p:cNvPr>
          <p:cNvSpPr/>
          <p:nvPr userDrawn="1"/>
        </p:nvSpPr>
        <p:spPr>
          <a:xfrm>
            <a:off x="462293" y="337351"/>
            <a:ext cx="1463191" cy="588314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/>
          </a:ln>
          <a:effectLst>
            <a:outerShdw blurRad="50800" dist="508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F0A60594-51C8-9DB8-050A-B1BFA381B48E}"/>
              </a:ext>
            </a:extLst>
          </p:cNvPr>
          <p:cNvSpPr txBox="1"/>
          <p:nvPr userDrawn="1"/>
        </p:nvSpPr>
        <p:spPr>
          <a:xfrm>
            <a:off x="457613" y="418061"/>
            <a:ext cx="14684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200" b="1" i="0" u="none" strike="noStrike" kern="1200" cap="none" spc="0" normalizeH="0" baseline="0" dirty="0">
                <a:solidFill>
                  <a:srgbClr val="5B3D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마무리</a:t>
            </a:r>
            <a:endParaRPr kumimoji="0" lang="en-US" altLang="ko-KR" sz="2200" b="1" i="0" u="none" strike="noStrike" kern="1200" cap="none" spc="0" normalizeH="0" baseline="0" dirty="0">
              <a:solidFill>
                <a:srgbClr val="5B3D2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254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34FCAD-04F2-6E2A-827F-EFC8184D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8FE3EDC-E6EB-BAE7-B1DB-76749A985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85821D-1D85-9614-E79B-636F8E123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57FB136-5B78-A7B5-1F97-606522D46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AA9174A-8579-F80B-0A13-9F20D36A1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2426252-9346-F9E2-BBC0-D6A911C8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FDA97EE-673B-C528-DCBD-E2BFD6D3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220B2A4-60F3-656C-D4FE-59DD0A56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57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FCB82D-D3A0-F15B-0ED1-43C1B9E7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B908718-755E-C826-B95B-669F7397B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D1011BB-EE04-8A47-1AC7-34FB7177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9BF25A9-1FB8-5BE3-D378-51A401AB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03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575997-720A-9515-CCEE-DE8F1B52B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F7698D4-DF78-8FDF-9C3F-97244CF0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0E935FB-FC5F-8048-0A1D-FA6B4FF6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40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259B0-56A5-8B4B-9532-2E8401876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DC4A37-2602-1C2E-6806-948C377F4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58741B6-B878-5835-8769-A3331A4F1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3E48C2B-7842-FEFB-0A57-D50F5FB5F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7B85A2F-5399-53E1-593B-0E956306E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8EC4967-F0F8-6E36-DAD9-FF07F801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71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5FE792-B6C5-CB25-A23F-6E6E21249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DCD09F8-69BC-54C9-08E9-8972967F8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9AD7741-F5FE-3EE9-4D8B-766814C60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388E271-E66C-C5FC-F78D-584C9E50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23F4144-6685-9B11-A5BD-9F0D7663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C68B29-CA45-B385-33FE-18C709C55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926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CD463BC-DB20-FF5B-6BC2-3747EE98B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014AD1C-E2CC-72EF-7839-F019A987B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DC82CE-2C98-5636-E7B2-1EAB74AA0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C3E5CF-8473-DE9B-E2C4-14CE8FA9A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463E1F-05DE-2D4E-31BF-59B17F004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057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CD463BC-DB20-FF5B-6BC2-3747EE98B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014AD1C-E2CC-72EF-7839-F019A987B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DC82CE-2C98-5636-E7B2-1EAB74AA0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C3E5CF-8473-DE9B-E2C4-14CE8FA9A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463E1F-05DE-2D4E-31BF-59B17F004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113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CD463BC-DB20-FF5B-6BC2-3747EE98B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014AD1C-E2CC-72EF-7839-F019A987B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DC82CE-2C98-5636-E7B2-1EAB74AA0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C6C29-06AE-46DF-9952-CDB588098BFF}" type="datetimeFigureOut">
              <a:rPr lang="ko-KR" altLang="en-US" smtClean="0"/>
              <a:t>2026-03-24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C3E5CF-8473-DE9B-E2C4-14CE8FA9A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463E1F-05DE-2D4E-31BF-59B17F004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48AB1-498C-4DFB-9C5C-8630F820C7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410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8" r:id="rId13"/>
    <p:sldLayoutId id="2147483689" r:id="rId14"/>
    <p:sldLayoutId id="2147483690" r:id="rId15"/>
    <p:sldLayoutId id="2147483692" r:id="rId16"/>
    <p:sldLayoutId id="2147483691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024251-FE88-95E1-0E5C-6585445567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B093F95-AFA8-D1F2-AAF5-DA289825E8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A222DDA-9701-F0F6-26BF-143143B566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F12A8CF7-BB94-B32F-0F11-3AAC7C0EF435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5" name="그림 4" descr="텍스트, 시계, 손목시계, 브랜드이(가) 표시된 사진">
                <a:extLst>
                  <a:ext uri="{FF2B5EF4-FFF2-40B4-BE49-F238E27FC236}">
                    <a16:creationId xmlns:a16="http://schemas.microsoft.com/office/drawing/2014/main" id="{94529CF9-FA96-3CCF-432C-13428DDDE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38B7C0D3-6506-6DAA-83FD-1CE8B59475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0832" y="5349875"/>
                <a:ext cx="3503145" cy="407093"/>
              </a:xfrm>
              <a:prstGeom prst="rect">
                <a:avLst/>
              </a:prstGeom>
            </p:spPr>
          </p:pic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B2056BCE-8EB6-F135-B621-679051B35BCE}"/>
                  </a:ext>
                </a:extLst>
              </p:cNvPr>
              <p:cNvSpPr/>
              <p:nvPr/>
            </p:nvSpPr>
            <p:spPr>
              <a:xfrm>
                <a:off x="1601441" y="5410899"/>
                <a:ext cx="234892" cy="226503"/>
              </a:xfrm>
              <a:prstGeom prst="ellipse">
                <a:avLst/>
              </a:prstGeom>
              <a:solidFill>
                <a:srgbClr val="FFBC0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35A7C705-2999-89A4-B311-F51DA04AB9D7}"/>
                </a:ext>
              </a:extLst>
            </p:cNvPr>
            <p:cNvSpPr/>
            <p:nvPr/>
          </p:nvSpPr>
          <p:spPr>
            <a:xfrm>
              <a:off x="1183874" y="5373659"/>
              <a:ext cx="4657060" cy="76661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Happy Summer Vacation</a:t>
              </a:r>
              <a:r>
                <a:rPr lang="en-US" altLang="ko-KR" sz="25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</a:t>
              </a:r>
              <a:endParaRPr lang="ko-KR" altLang="en-US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7D7D4B5-38BD-0E0E-2890-55EFE27EC4AB}"/>
              </a:ext>
            </a:extLst>
          </p:cNvPr>
          <p:cNvGrpSpPr/>
          <p:nvPr/>
        </p:nvGrpSpPr>
        <p:grpSpPr>
          <a:xfrm>
            <a:off x="182818" y="155864"/>
            <a:ext cx="1251127" cy="344310"/>
            <a:chOff x="182818" y="155864"/>
            <a:chExt cx="1251127" cy="344310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92B099BA-BA15-9C55-2CE6-075FF169A1E5}"/>
                </a:ext>
              </a:extLst>
            </p:cNvPr>
            <p:cNvSpPr/>
            <p:nvPr/>
          </p:nvSpPr>
          <p:spPr>
            <a:xfrm>
              <a:off x="182818" y="155864"/>
              <a:ext cx="1251127" cy="344310"/>
            </a:xfrm>
            <a:prstGeom prst="roundRect">
              <a:avLst/>
            </a:prstGeom>
            <a:solidFill>
              <a:schemeClr val="lt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b="1" dirty="0">
                <a:solidFill>
                  <a:srgbClr val="E75E96"/>
                </a:solidFill>
                <a:latin typeface="+mn-ea"/>
              </a:endParaRPr>
            </a:p>
          </p:txBody>
        </p:sp>
        <p:pic>
          <p:nvPicPr>
            <p:cNvPr id="13" name="그림 12" descr="폰트, 그래픽, 로고, 디자인이(가) 표시된 사진">
              <a:extLst>
                <a:ext uri="{FF2B5EF4-FFF2-40B4-BE49-F238E27FC236}">
                  <a16:creationId xmlns:a16="http://schemas.microsoft.com/office/drawing/2014/main" id="{D72A2EAA-9CA1-305A-6A8D-ADADC6136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93" y="183833"/>
              <a:ext cx="985776" cy="288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90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C4D8E-95E6-388B-3754-A495D6E13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BB005A-F35F-0A10-A1C1-01EAEC7F526B}"/>
              </a:ext>
            </a:extLst>
          </p:cNvPr>
          <p:cNvSpPr txBox="1"/>
          <p:nvPr/>
        </p:nvSpPr>
        <p:spPr>
          <a:xfrm>
            <a:off x="748505" y="1137404"/>
            <a:ext cx="1007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i="0" u="none" strike="noStrike" kern="1200" cap="none" spc="0" normalizeH="0" baseline="0" dirty="0">
                <a:solidFill>
                  <a:srgbClr val="439B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★</a:t>
            </a:r>
            <a:r>
              <a:rPr kumimoji="0" lang="ko-KR" altLang="en-US" sz="2400" b="1" i="0" u="none" strike="noStrike" kern="1200" cap="none" spc="0" normalizeH="0" baseline="0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단어를 올바른 순서로 배열해서 문장을 완성해 봅시다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2400" b="1" dirty="0">
              <a:solidFill>
                <a:srgbClr val="66442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E6EAEC9-0B8F-9288-97F2-EDD9D87AEF9A}"/>
              </a:ext>
            </a:extLst>
          </p:cNvPr>
          <p:cNvSpPr/>
          <p:nvPr/>
        </p:nvSpPr>
        <p:spPr>
          <a:xfrm>
            <a:off x="1536402" y="5319645"/>
            <a:ext cx="1484569" cy="710877"/>
          </a:xfrm>
          <a:prstGeom prst="rect">
            <a:avLst/>
          </a:prstGeom>
          <a:solidFill>
            <a:srgbClr val="FF79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I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15930CE-07AB-F86A-1BB0-2244C4C42A6A}"/>
              </a:ext>
            </a:extLst>
          </p:cNvPr>
          <p:cNvSpPr/>
          <p:nvPr/>
        </p:nvSpPr>
        <p:spPr>
          <a:xfrm>
            <a:off x="3020972" y="5319298"/>
            <a:ext cx="1517360" cy="710877"/>
          </a:xfrm>
          <a:prstGeom prst="rect">
            <a:avLst/>
          </a:prstGeom>
          <a:solidFill>
            <a:srgbClr val="FF79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want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1C86072-76C9-564B-5CA4-4D47EC1A3929}"/>
              </a:ext>
            </a:extLst>
          </p:cNvPr>
          <p:cNvSpPr/>
          <p:nvPr/>
        </p:nvSpPr>
        <p:spPr>
          <a:xfrm>
            <a:off x="4538331" y="5319298"/>
            <a:ext cx="1344309" cy="710877"/>
          </a:xfrm>
          <a:prstGeom prst="rect">
            <a:avLst/>
          </a:prstGeom>
          <a:solidFill>
            <a:srgbClr val="FF79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to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294D919-C61E-78DA-7327-418379CD6699}"/>
              </a:ext>
            </a:extLst>
          </p:cNvPr>
          <p:cNvSpPr/>
          <p:nvPr/>
        </p:nvSpPr>
        <p:spPr>
          <a:xfrm>
            <a:off x="5882641" y="5319298"/>
            <a:ext cx="1444371" cy="710877"/>
          </a:xfrm>
          <a:prstGeom prst="rect">
            <a:avLst/>
          </a:prstGeom>
          <a:solidFill>
            <a:srgbClr val="FF79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go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FF6192D-EF90-F7DB-46C7-870B29E91827}"/>
              </a:ext>
            </a:extLst>
          </p:cNvPr>
          <p:cNvSpPr/>
          <p:nvPr/>
        </p:nvSpPr>
        <p:spPr>
          <a:xfrm>
            <a:off x="7327012" y="5319645"/>
            <a:ext cx="994028" cy="710877"/>
          </a:xfrm>
          <a:prstGeom prst="rect">
            <a:avLst/>
          </a:prstGeom>
          <a:solidFill>
            <a:srgbClr val="FF79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to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84358D2-71F0-50EF-BD79-510AFCA82D76}"/>
              </a:ext>
            </a:extLst>
          </p:cNvPr>
          <p:cNvSpPr/>
          <p:nvPr/>
        </p:nvSpPr>
        <p:spPr>
          <a:xfrm>
            <a:off x="8321040" y="5319298"/>
            <a:ext cx="2447376" cy="710877"/>
          </a:xfrm>
          <a:prstGeom prst="rect">
            <a:avLst/>
          </a:prstGeom>
          <a:solidFill>
            <a:srgbClr val="FF79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>
                <a:solidFill>
                  <a:prstClr val="black"/>
                </a:solidFill>
                <a:latin typeface="+mj-ea"/>
                <a:ea typeface="+mj-ea"/>
              </a:rPr>
              <a:t>Paris</a:t>
            </a: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.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130B372-B652-B460-ACBA-AA31842AC87C}"/>
              </a:ext>
            </a:extLst>
          </p:cNvPr>
          <p:cNvSpPr/>
          <p:nvPr/>
        </p:nvSpPr>
        <p:spPr>
          <a:xfrm>
            <a:off x="6093372" y="2121785"/>
            <a:ext cx="1994931" cy="710877"/>
          </a:xfrm>
          <a:prstGeom prst="rect">
            <a:avLst/>
          </a:prstGeom>
          <a:solidFill>
            <a:srgbClr val="FF99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>
                <a:solidFill>
                  <a:prstClr val="black"/>
                </a:solidFill>
                <a:latin typeface="+mj-ea"/>
                <a:ea typeface="+mj-ea"/>
              </a:rPr>
              <a:t>Paris</a:t>
            </a: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.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2D6E523-B39B-5DEE-711E-68CD050AF24D}"/>
              </a:ext>
            </a:extLst>
          </p:cNvPr>
          <p:cNvSpPr/>
          <p:nvPr/>
        </p:nvSpPr>
        <p:spPr>
          <a:xfrm>
            <a:off x="3020971" y="4228943"/>
            <a:ext cx="1006998" cy="710877"/>
          </a:xfrm>
          <a:prstGeom prst="rect">
            <a:avLst/>
          </a:prstGeom>
          <a:solidFill>
            <a:srgbClr val="FF99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I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087DDB4-AE8C-0A92-57D2-444B3C115312}"/>
              </a:ext>
            </a:extLst>
          </p:cNvPr>
          <p:cNvSpPr/>
          <p:nvPr/>
        </p:nvSpPr>
        <p:spPr>
          <a:xfrm>
            <a:off x="5624202" y="3566981"/>
            <a:ext cx="1595220" cy="710877"/>
          </a:xfrm>
          <a:prstGeom prst="rect">
            <a:avLst/>
          </a:prstGeom>
          <a:solidFill>
            <a:srgbClr val="FF99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want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711EDB3-91E7-8FEA-AE54-B02730B0BB3F}"/>
              </a:ext>
            </a:extLst>
          </p:cNvPr>
          <p:cNvSpPr/>
          <p:nvPr/>
        </p:nvSpPr>
        <p:spPr>
          <a:xfrm>
            <a:off x="9048765" y="4198224"/>
            <a:ext cx="1006999" cy="710877"/>
          </a:xfrm>
          <a:prstGeom prst="rect">
            <a:avLst/>
          </a:prstGeom>
          <a:solidFill>
            <a:srgbClr val="FF99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to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84F2176-3ABF-B636-5065-FA0E198B0A52}"/>
              </a:ext>
            </a:extLst>
          </p:cNvPr>
          <p:cNvSpPr/>
          <p:nvPr/>
        </p:nvSpPr>
        <p:spPr>
          <a:xfrm>
            <a:off x="867887" y="2503170"/>
            <a:ext cx="1195564" cy="710877"/>
          </a:xfrm>
          <a:prstGeom prst="rect">
            <a:avLst/>
          </a:prstGeom>
          <a:solidFill>
            <a:srgbClr val="FF99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to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28AFC04-FCA1-A53E-785D-F0DAF7B21FCD}"/>
              </a:ext>
            </a:extLst>
          </p:cNvPr>
          <p:cNvSpPr/>
          <p:nvPr/>
        </p:nvSpPr>
        <p:spPr>
          <a:xfrm>
            <a:off x="9138063" y="2543208"/>
            <a:ext cx="1444370" cy="710877"/>
          </a:xfrm>
          <a:prstGeom prst="rect">
            <a:avLst/>
          </a:prstGeom>
          <a:solidFill>
            <a:srgbClr val="FF99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go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2D16AC5-BFA6-1EC1-2861-7859F5ABABAF}"/>
              </a:ext>
            </a:extLst>
          </p:cNvPr>
          <p:cNvSpPr/>
          <p:nvPr/>
        </p:nvSpPr>
        <p:spPr>
          <a:xfrm>
            <a:off x="1536402" y="5319297"/>
            <a:ext cx="9232014" cy="710877"/>
          </a:xfrm>
          <a:prstGeom prst="rect">
            <a:avLst/>
          </a:prstGeom>
          <a:noFill/>
          <a:ln w="57150"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j-ea"/>
              <a:ea typeface="+mj-ea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6A78B2D1-1313-DC0B-A11B-C61B034CBD29}"/>
              </a:ext>
            </a:extLst>
          </p:cNvPr>
          <p:cNvSpPr txBox="1"/>
          <p:nvPr/>
        </p:nvSpPr>
        <p:spPr>
          <a:xfrm>
            <a:off x="4360788" y="488003"/>
            <a:ext cx="5090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Key Expressions 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익히기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10E22F73-01C7-2C26-D5C8-A21E8868C344}"/>
              </a:ext>
            </a:extLst>
          </p:cNvPr>
          <p:cNvSpPr/>
          <p:nvPr/>
        </p:nvSpPr>
        <p:spPr>
          <a:xfrm>
            <a:off x="7840534" y="534678"/>
            <a:ext cx="1730313" cy="337535"/>
          </a:xfrm>
          <a:prstGeom prst="roundRect">
            <a:avLst/>
          </a:prstGeom>
          <a:solidFill>
            <a:srgbClr val="439B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Unscramble</a:t>
            </a:r>
            <a:endParaRPr lang="ko-KR" altLang="en-US" sz="1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E5D0A93D-BF77-C1F2-7C32-4C28F597BF05}"/>
              </a:ext>
            </a:extLst>
          </p:cNvPr>
          <p:cNvSpPr txBox="1"/>
          <p:nvPr/>
        </p:nvSpPr>
        <p:spPr>
          <a:xfrm>
            <a:off x="2930995" y="472103"/>
            <a:ext cx="1177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</a:t>
            </a:r>
            <a:r>
              <a:rPr lang="en-US" altLang="ko-KR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0" lang="en-US" altLang="ko-KR" sz="20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466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818 0.04259 L -0.21068 0.25185 L 0.28203 0.32037 L -0.01276 -0.02222 L -0.01276 -0.02222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76 -0.00741 L -0.18802 -0.34259 L 0.54831 -0.11852 L 0.03282 0.01111 L 0.03282 0.01111 " pathEditMode="relative" ptsTypes="A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404 -0.00278 L -0.65729 -0.40648 L -0.00117 0.00833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3" y="-1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59 -0.03449 L 0.12891 -0.08264 L 0.15287 0.1118 L 0.35912 0.0618 L 0.47474 0.35625 L 0.66849 0.24514 L 0.77787 0.44514 L -0.01797 0.04699 " pathEditMode="relative" rAng="0" ptsTypes="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54" y="215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924 0.02939 L -0.17591 -0.04838 L -0.3207 0.12754 L -0.54153 0.16643 L -0.62591 0.2368 L -0.76237 0.30717 L -0.3332 0.28495 L -0.06028 0.01087 " pathEditMode="relative" rAng="0" ptsTypes="AAA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56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768285-25DD-8FDD-F2A5-A30A0368EC82}"/>
              </a:ext>
            </a:extLst>
          </p:cNvPr>
          <p:cNvSpPr txBox="1"/>
          <p:nvPr/>
        </p:nvSpPr>
        <p:spPr>
          <a:xfrm>
            <a:off x="748505" y="1137404"/>
            <a:ext cx="1007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i="0" u="none" strike="noStrike" kern="1200" cap="none" spc="0" normalizeH="0" baseline="0" dirty="0">
                <a:solidFill>
                  <a:srgbClr val="439B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★</a:t>
            </a:r>
            <a:r>
              <a:rPr kumimoji="0" lang="ko-KR" altLang="en-US" sz="2400" b="1" i="0" u="none" strike="noStrike" kern="1200" cap="none" spc="0" normalizeH="0" baseline="0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단어를 올바른 순서로 배열해서 문장을 완성해 봅시다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2400" b="1" dirty="0">
              <a:solidFill>
                <a:srgbClr val="66442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9E45C19-4B5D-8130-26A5-90915C6021C1}"/>
              </a:ext>
            </a:extLst>
          </p:cNvPr>
          <p:cNvSpPr/>
          <p:nvPr/>
        </p:nvSpPr>
        <p:spPr>
          <a:xfrm>
            <a:off x="1825407" y="5263413"/>
            <a:ext cx="1994931" cy="71087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What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1DB72CE-2FA2-89F7-3A19-D44D5B553589}"/>
              </a:ext>
            </a:extLst>
          </p:cNvPr>
          <p:cNvSpPr/>
          <p:nvPr/>
        </p:nvSpPr>
        <p:spPr>
          <a:xfrm>
            <a:off x="3820338" y="5263066"/>
            <a:ext cx="1197320" cy="71087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will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DD9C504-493B-D8DE-BAE1-45CA2595F63C}"/>
              </a:ext>
            </a:extLst>
          </p:cNvPr>
          <p:cNvSpPr/>
          <p:nvPr/>
        </p:nvSpPr>
        <p:spPr>
          <a:xfrm>
            <a:off x="5017659" y="5252905"/>
            <a:ext cx="1595220" cy="71087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you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4EAF85E-53CD-5D41-3E2A-5AC29B09E888}"/>
              </a:ext>
            </a:extLst>
          </p:cNvPr>
          <p:cNvSpPr/>
          <p:nvPr/>
        </p:nvSpPr>
        <p:spPr>
          <a:xfrm>
            <a:off x="6612879" y="5252906"/>
            <a:ext cx="1804607" cy="71087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do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F6B1FBE-2756-34CD-E468-FCE8E5A268FE}"/>
              </a:ext>
            </a:extLst>
          </p:cNvPr>
          <p:cNvSpPr/>
          <p:nvPr/>
        </p:nvSpPr>
        <p:spPr>
          <a:xfrm>
            <a:off x="8417487" y="5253253"/>
            <a:ext cx="1852096" cy="71087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there?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1E7D1A6-5B17-DD28-E326-DC63CBC5F3B9}"/>
              </a:ext>
            </a:extLst>
          </p:cNvPr>
          <p:cNvSpPr/>
          <p:nvPr/>
        </p:nvSpPr>
        <p:spPr>
          <a:xfrm>
            <a:off x="7640070" y="2187769"/>
            <a:ext cx="1994931" cy="71087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will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E14EF83-7977-51DC-3C9C-0D6C45531C9D}"/>
              </a:ext>
            </a:extLst>
          </p:cNvPr>
          <p:cNvSpPr/>
          <p:nvPr/>
        </p:nvSpPr>
        <p:spPr>
          <a:xfrm>
            <a:off x="3238427" y="4080178"/>
            <a:ext cx="1006998" cy="71087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do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FF9E6F4-AA70-666C-6631-55DF70F8130B}"/>
              </a:ext>
            </a:extLst>
          </p:cNvPr>
          <p:cNvSpPr/>
          <p:nvPr/>
        </p:nvSpPr>
        <p:spPr>
          <a:xfrm>
            <a:off x="5298390" y="3070722"/>
            <a:ext cx="1595220" cy="71087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you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766AC1D-E978-4F6B-D8C7-F6554CDD80B3}"/>
              </a:ext>
            </a:extLst>
          </p:cNvPr>
          <p:cNvSpPr/>
          <p:nvPr/>
        </p:nvSpPr>
        <p:spPr>
          <a:xfrm>
            <a:off x="8706254" y="3770725"/>
            <a:ext cx="1994931" cy="71087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What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90FFC32-72B5-B348-678F-3E024BD90455}"/>
              </a:ext>
            </a:extLst>
          </p:cNvPr>
          <p:cNvSpPr/>
          <p:nvPr/>
        </p:nvSpPr>
        <p:spPr>
          <a:xfrm>
            <a:off x="1825406" y="2422982"/>
            <a:ext cx="2133751" cy="71087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there?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3E4CF49-CB2C-25D8-3DF4-A15F2AB0CF3D}"/>
              </a:ext>
            </a:extLst>
          </p:cNvPr>
          <p:cNvSpPr/>
          <p:nvPr/>
        </p:nvSpPr>
        <p:spPr>
          <a:xfrm>
            <a:off x="1825406" y="5263065"/>
            <a:ext cx="8444177" cy="71087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j-ea"/>
              <a:ea typeface="+mj-ea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A9166F0A-CB7C-F112-50E3-9EAF89ECDA68}"/>
              </a:ext>
            </a:extLst>
          </p:cNvPr>
          <p:cNvSpPr txBox="1"/>
          <p:nvPr/>
        </p:nvSpPr>
        <p:spPr>
          <a:xfrm>
            <a:off x="4360788" y="488003"/>
            <a:ext cx="5090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Key Expressions 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익히기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6FC881A9-285C-151C-38B4-E18A0978E0BE}"/>
              </a:ext>
            </a:extLst>
          </p:cNvPr>
          <p:cNvSpPr/>
          <p:nvPr/>
        </p:nvSpPr>
        <p:spPr>
          <a:xfrm>
            <a:off x="7840534" y="534678"/>
            <a:ext cx="1730313" cy="337535"/>
          </a:xfrm>
          <a:prstGeom prst="roundRect">
            <a:avLst/>
          </a:prstGeom>
          <a:solidFill>
            <a:srgbClr val="439B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Unscramble</a:t>
            </a:r>
            <a:endParaRPr lang="ko-KR" altLang="en-US" sz="1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EC66F920-797B-998B-E8BD-34B8AE0549BF}"/>
              </a:ext>
            </a:extLst>
          </p:cNvPr>
          <p:cNvSpPr txBox="1"/>
          <p:nvPr/>
        </p:nvSpPr>
        <p:spPr>
          <a:xfrm>
            <a:off x="2930995" y="472103"/>
            <a:ext cx="1177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</a:t>
            </a:r>
            <a:r>
              <a:rPr lang="en-US" altLang="ko-KR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0" lang="en-US" altLang="ko-KR" sz="20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09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817 0.0426 L -0.21067 0.25186 L 0.28203 0.32037 L -0.01276 -0.02222 L -0.01276 -0.0219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10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76 -0.00741 L -0.18802 -0.34259 L 0.54831 -0.11852 L 0.03281 0.01111 L 0.03281 0.01134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-158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2.96296E-6 C 0.06901 2.96296E-6 0.125 0.05602 0.125 0.125 C 0.125 0.19398 0.06901 0.25 0 0.25 C -0.06901 0.25 -0.125 0.19398 -0.125 0.125 C -0.125 0.05602 -0.06901 2.96296E-6 0 2.96296E-6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404 -0.00278 L -0.65729 -0.40648 L -0.00117 0.00833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3" y="-1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59 -0.03449 L 0.12891 -0.08264 L 0.15286 0.11181 L 0.35911 0.06181 L 0.47474 0.35625 L 0.66849 0.24514 L 0.77786 0.44514 L -0.01797 0.04699 " pathEditMode="relative" rAng="0" ptsTypes="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54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42352-B19E-308A-E3B0-E5DC6EE43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9B0C7B-D221-6770-F1CA-A167A05CE8BD}"/>
              </a:ext>
            </a:extLst>
          </p:cNvPr>
          <p:cNvSpPr txBox="1"/>
          <p:nvPr/>
        </p:nvSpPr>
        <p:spPr>
          <a:xfrm>
            <a:off x="748505" y="1137404"/>
            <a:ext cx="1007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i="0" u="none" strike="noStrike" kern="1200" cap="none" spc="0" normalizeH="0" baseline="0" dirty="0">
                <a:solidFill>
                  <a:srgbClr val="439B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★</a:t>
            </a:r>
            <a:r>
              <a:rPr kumimoji="0" lang="ko-KR" altLang="en-US" sz="2400" b="1" i="0" u="none" strike="noStrike" kern="1200" cap="none" spc="0" normalizeH="0" baseline="0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단어를 올바른 순서로 배열해서 문장을 완성해 봅시다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2400" b="1" dirty="0">
              <a:solidFill>
                <a:srgbClr val="66442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3B4A024-3DDD-443D-C1DE-85C0429CDEE6}"/>
              </a:ext>
            </a:extLst>
          </p:cNvPr>
          <p:cNvSpPr/>
          <p:nvPr/>
        </p:nvSpPr>
        <p:spPr>
          <a:xfrm>
            <a:off x="1825408" y="5263413"/>
            <a:ext cx="1105588" cy="71087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I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7878DD4-B3DE-AC9A-7F5B-388767EC1D57}"/>
              </a:ext>
            </a:extLst>
          </p:cNvPr>
          <p:cNvSpPr/>
          <p:nvPr/>
        </p:nvSpPr>
        <p:spPr>
          <a:xfrm>
            <a:off x="2930994" y="5263066"/>
            <a:ext cx="1192583" cy="71087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will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73CBA89-0F88-B7A7-C307-28E02C7A45D4}"/>
              </a:ext>
            </a:extLst>
          </p:cNvPr>
          <p:cNvSpPr/>
          <p:nvPr/>
        </p:nvSpPr>
        <p:spPr>
          <a:xfrm>
            <a:off x="4123578" y="5252905"/>
            <a:ext cx="1595220" cy="71087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>
                <a:solidFill>
                  <a:prstClr val="black"/>
                </a:solidFill>
                <a:latin typeface="+mj-ea"/>
                <a:ea typeface="+mj-ea"/>
              </a:rPr>
              <a:t>visit</a:t>
            </a:r>
            <a:endParaRPr kumimoji="0" lang="ko-KR" alt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3A089C1-E89B-CBA5-6A73-1D6F669722FD}"/>
              </a:ext>
            </a:extLst>
          </p:cNvPr>
          <p:cNvSpPr/>
          <p:nvPr/>
        </p:nvSpPr>
        <p:spPr>
          <a:xfrm>
            <a:off x="5718797" y="5252906"/>
            <a:ext cx="4550785" cy="71087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noProof="0" dirty="0">
                <a:solidFill>
                  <a:prstClr val="black"/>
                </a:solidFill>
                <a:latin typeface="+mj-ea"/>
                <a:ea typeface="+mj-ea"/>
              </a:rPr>
              <a:t>the Eiffel Tower.</a:t>
            </a:r>
            <a:endParaRPr kumimoji="0" lang="ko-KR" alt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5892639-3D6E-E677-973C-42CDA518DA6E}"/>
              </a:ext>
            </a:extLst>
          </p:cNvPr>
          <p:cNvSpPr/>
          <p:nvPr/>
        </p:nvSpPr>
        <p:spPr>
          <a:xfrm>
            <a:off x="3238427" y="4080178"/>
            <a:ext cx="1006998" cy="71087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I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1AA4173-94D9-67CD-51F4-082EE090A124}"/>
              </a:ext>
            </a:extLst>
          </p:cNvPr>
          <p:cNvSpPr/>
          <p:nvPr/>
        </p:nvSpPr>
        <p:spPr>
          <a:xfrm>
            <a:off x="6245314" y="2288544"/>
            <a:ext cx="1595220" cy="71087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will</a:t>
            </a:r>
            <a:endParaRPr kumimoji="0" lang="ko-KR" altLang="en-US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412F644-C2DD-3FA4-FF3C-6F4B780C5688}"/>
              </a:ext>
            </a:extLst>
          </p:cNvPr>
          <p:cNvSpPr/>
          <p:nvPr/>
        </p:nvSpPr>
        <p:spPr>
          <a:xfrm>
            <a:off x="6350000" y="3770725"/>
            <a:ext cx="4351185" cy="71087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ko-KR" sz="4000" b="1" i="1" dirty="0">
                <a:solidFill>
                  <a:prstClr val="black"/>
                </a:solidFill>
                <a:latin typeface="+mj-ea"/>
              </a:rPr>
              <a:t>the Eiffel Tower.</a:t>
            </a:r>
            <a:endParaRPr lang="ko-KR" altLang="en-US" sz="4000" b="1" i="1" dirty="0">
              <a:solidFill>
                <a:prstClr val="black"/>
              </a:solidFill>
              <a:latin typeface="+mj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9BE10C2-6659-5C68-CAAA-2C08B5A45B71}"/>
              </a:ext>
            </a:extLst>
          </p:cNvPr>
          <p:cNvSpPr/>
          <p:nvPr/>
        </p:nvSpPr>
        <p:spPr>
          <a:xfrm>
            <a:off x="1825406" y="2422982"/>
            <a:ext cx="2133751" cy="71087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noProof="0" dirty="0">
                <a:solidFill>
                  <a:prstClr val="black"/>
                </a:solidFill>
                <a:latin typeface="+mj-ea"/>
                <a:ea typeface="+mj-ea"/>
              </a:rPr>
              <a:t>visit</a:t>
            </a:r>
            <a:endParaRPr kumimoji="0" lang="ko-KR" alt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0F2A448-E878-5203-A37B-94951E3BA133}"/>
              </a:ext>
            </a:extLst>
          </p:cNvPr>
          <p:cNvSpPr/>
          <p:nvPr/>
        </p:nvSpPr>
        <p:spPr>
          <a:xfrm>
            <a:off x="1825406" y="5263065"/>
            <a:ext cx="8444177" cy="71087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j-ea"/>
              <a:ea typeface="+mj-ea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F9D1A03F-9346-B359-1737-A775278463BD}"/>
              </a:ext>
            </a:extLst>
          </p:cNvPr>
          <p:cNvSpPr txBox="1"/>
          <p:nvPr/>
        </p:nvSpPr>
        <p:spPr>
          <a:xfrm>
            <a:off x="4360788" y="488003"/>
            <a:ext cx="5090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Key Expressions 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익히기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43C45F9F-D9D4-C56C-0CE2-A9E975FF6AF9}"/>
              </a:ext>
            </a:extLst>
          </p:cNvPr>
          <p:cNvSpPr/>
          <p:nvPr/>
        </p:nvSpPr>
        <p:spPr>
          <a:xfrm>
            <a:off x="7840534" y="534678"/>
            <a:ext cx="1730313" cy="337535"/>
          </a:xfrm>
          <a:prstGeom prst="roundRect">
            <a:avLst/>
          </a:prstGeom>
          <a:solidFill>
            <a:srgbClr val="439B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Unscramble</a:t>
            </a:r>
            <a:endParaRPr lang="ko-KR" altLang="en-US" sz="1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3C4AAC3E-1403-54A7-EEC4-C10AEDDD7F9C}"/>
              </a:ext>
            </a:extLst>
          </p:cNvPr>
          <p:cNvSpPr txBox="1"/>
          <p:nvPr/>
        </p:nvSpPr>
        <p:spPr>
          <a:xfrm>
            <a:off x="2930995" y="472103"/>
            <a:ext cx="1177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</a:t>
            </a:r>
            <a:r>
              <a:rPr lang="en-US" altLang="ko-KR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0" lang="en-US" altLang="ko-KR" sz="20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87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76 -0.00741 L -0.18802 -0.34259 L 0.54831 -0.11852 L 0.03281 0.01111 L 0.03281 0.0113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-15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3.33333E-6 C 0.06901 3.33333E-6 0.125 0.05602 0.125 0.125 C 0.125 0.19398 0.06901 0.25 -4.16667E-6 0.25 C -0.06901 0.25 -0.125 0.19398 -0.125 0.125 C -0.125 0.05602 -0.06901 3.33333E-6 -4.16667E-6 3.33333E-6 Z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404 -0.00278 L -0.65729 -0.40648 L -0.00117 0.00833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3" y="-1963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59 -0.03449 L 0.12891 -0.08264 L 0.15286 0.11181 L 0.35911 0.06181 L 0.47474 0.35625 L 0.66849 0.24514 L 0.77786 0.44514 L -0.01797 0.04699 " pathEditMode="relative" rAng="0" ptsTypes="AAA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54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768285-25DD-8FDD-F2A5-A30A0368EC82}"/>
              </a:ext>
            </a:extLst>
          </p:cNvPr>
          <p:cNvSpPr txBox="1"/>
          <p:nvPr/>
        </p:nvSpPr>
        <p:spPr>
          <a:xfrm>
            <a:off x="748505" y="1137404"/>
            <a:ext cx="1007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i="0" u="none" strike="noStrike" kern="1200" cap="none" spc="0" normalizeH="0" baseline="0" dirty="0">
                <a:solidFill>
                  <a:srgbClr val="439B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★</a:t>
            </a:r>
            <a:r>
              <a:rPr kumimoji="0" lang="ko-KR" altLang="en-US" sz="2400" b="1" i="0" u="none" strike="noStrike" kern="1200" cap="none" spc="0" normalizeH="0" baseline="0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빈칸에 알맞은 말을 써서 나만의 여권을 완성해 봅시다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400" b="1" dirty="0">
              <a:solidFill>
                <a:srgbClr val="66442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 descr="텍스트, 일반 보급, 바지선, 문구용품이(가) 표시된 사진&#10;&#10;자동 생성된 설명">
            <a:extLst>
              <a:ext uri="{FF2B5EF4-FFF2-40B4-BE49-F238E27FC236}">
                <a16:creationId xmlns:a16="http://schemas.microsoft.com/office/drawing/2014/main" id="{197384E4-F6B5-3B41-94EC-A069E9D7D7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7"/>
          <a:stretch/>
        </p:blipFill>
        <p:spPr>
          <a:xfrm>
            <a:off x="4469874" y="3745149"/>
            <a:ext cx="6812572" cy="255316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1A745E0-00EB-479D-E6E3-CF0F79FAB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312" y="1599069"/>
            <a:ext cx="10097375" cy="2146080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A7EC4C88-6592-6964-A182-DFDDE2560B4D}"/>
              </a:ext>
            </a:extLst>
          </p:cNvPr>
          <p:cNvSpPr txBox="1"/>
          <p:nvPr/>
        </p:nvSpPr>
        <p:spPr>
          <a:xfrm>
            <a:off x="4240376" y="480114"/>
            <a:ext cx="5090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여권 만들기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9B0A4F1C-6B63-C7EF-DDEB-71B5797F8CD4}"/>
              </a:ext>
            </a:extLst>
          </p:cNvPr>
          <p:cNvSpPr txBox="1"/>
          <p:nvPr/>
        </p:nvSpPr>
        <p:spPr>
          <a:xfrm>
            <a:off x="2930995" y="472103"/>
            <a:ext cx="1177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</a:t>
            </a:r>
            <a:r>
              <a:rPr lang="en-US" altLang="ko-KR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0" lang="en-US" altLang="ko-KR" sz="20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360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42BA2975-992E-2760-CE94-0D90E7EE9E53}"/>
              </a:ext>
            </a:extLst>
          </p:cNvPr>
          <p:cNvSpPr txBox="1"/>
          <p:nvPr/>
        </p:nvSpPr>
        <p:spPr>
          <a:xfrm>
            <a:off x="4240376" y="480114"/>
            <a:ext cx="5090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여권 만들기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68285-25DD-8FDD-F2A5-A30A0368EC82}"/>
              </a:ext>
            </a:extLst>
          </p:cNvPr>
          <p:cNvSpPr txBox="1"/>
          <p:nvPr/>
        </p:nvSpPr>
        <p:spPr>
          <a:xfrm>
            <a:off x="748505" y="1137404"/>
            <a:ext cx="1007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i="0" u="none" strike="noStrike" kern="1200" cap="none" spc="0" normalizeH="0" baseline="0" dirty="0">
                <a:solidFill>
                  <a:srgbClr val="439B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★</a:t>
            </a:r>
            <a:r>
              <a:rPr kumimoji="0" lang="ko-KR" altLang="en-US" sz="2400" b="1" i="0" u="none" strike="noStrike" kern="1200" cap="none" spc="0" normalizeH="0" baseline="0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빈칸에 알맞은 말을 써서 나만의 여권을 완성해 봅시다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400" b="1" dirty="0">
              <a:solidFill>
                <a:srgbClr val="66442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F8260D7-5346-E06F-B105-5C4A27AB8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412"/>
          <a:stretch/>
        </p:blipFill>
        <p:spPr>
          <a:xfrm>
            <a:off x="748505" y="2051875"/>
            <a:ext cx="5113463" cy="2928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2E5C5531-A570-E635-A699-0E76F323DF3A}"/>
              </a:ext>
            </a:extLst>
          </p:cNvPr>
          <p:cNvGrpSpPr/>
          <p:nvPr/>
        </p:nvGrpSpPr>
        <p:grpSpPr>
          <a:xfrm>
            <a:off x="6096000" y="2669772"/>
            <a:ext cx="5113463" cy="2928687"/>
            <a:chOff x="5880392" y="2971329"/>
            <a:chExt cx="5113463" cy="29286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71C224E8-BA6B-423D-BBCB-1FE64FA54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0412"/>
            <a:stretch/>
          </p:blipFill>
          <p:spPr>
            <a:xfrm>
              <a:off x="5880392" y="2971329"/>
              <a:ext cx="5113463" cy="2928687"/>
            </a:xfrm>
            <a:prstGeom prst="rect">
              <a:avLst/>
            </a:prstGeom>
          </p:spPr>
        </p:pic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65EA6266-656B-B942-1B4A-858F3AEF5838}"/>
                </a:ext>
              </a:extLst>
            </p:cNvPr>
            <p:cNvCxnSpPr>
              <a:cxnSpLocks/>
            </p:cNvCxnSpPr>
            <p:nvPr/>
          </p:nvCxnSpPr>
          <p:spPr>
            <a:xfrm>
              <a:off x="6173821" y="2971329"/>
              <a:ext cx="47232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5">
            <a:extLst>
              <a:ext uri="{FF2B5EF4-FFF2-40B4-BE49-F238E27FC236}">
                <a16:creationId xmlns:a16="http://schemas.microsoft.com/office/drawing/2014/main" id="{E29689BC-5493-263F-1D37-77423D8348C9}"/>
              </a:ext>
            </a:extLst>
          </p:cNvPr>
          <p:cNvSpPr txBox="1"/>
          <p:nvPr/>
        </p:nvSpPr>
        <p:spPr>
          <a:xfrm>
            <a:off x="2930995" y="472103"/>
            <a:ext cx="1177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</a:t>
            </a:r>
            <a:r>
              <a:rPr lang="en-US" altLang="ko-KR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0" lang="en-US" altLang="ko-KR" sz="20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3722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42BA2975-992E-2760-CE94-0D90E7EE9E53}"/>
              </a:ext>
            </a:extLst>
          </p:cNvPr>
          <p:cNvSpPr txBox="1"/>
          <p:nvPr/>
        </p:nvSpPr>
        <p:spPr>
          <a:xfrm>
            <a:off x="4170079" y="457413"/>
            <a:ext cx="5090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출입국 심사 역할극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놀이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68285-25DD-8FDD-F2A5-A30A0368EC82}"/>
              </a:ext>
            </a:extLst>
          </p:cNvPr>
          <p:cNvSpPr txBox="1"/>
          <p:nvPr/>
        </p:nvSpPr>
        <p:spPr>
          <a:xfrm>
            <a:off x="748505" y="1215225"/>
            <a:ext cx="10386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439B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kumimoji="0" lang="ko-KR" altLang="en-US" sz="2400" b="1" i="0" u="none" strike="noStrike" kern="1200" cap="none" spc="0" normalizeH="0" baseline="0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kumimoji="0" lang="ko-KR" altLang="en-US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자연스러운 대화가 되도록 각 질문에 알맞은 대답을 연결해 봅시다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2400" b="1" dirty="0">
              <a:solidFill>
                <a:srgbClr val="66442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CAA2E651-E08D-9571-0C63-243406805467}"/>
              </a:ext>
            </a:extLst>
          </p:cNvPr>
          <p:cNvSpPr/>
          <p:nvPr/>
        </p:nvSpPr>
        <p:spPr>
          <a:xfrm>
            <a:off x="972766" y="1215224"/>
            <a:ext cx="536147" cy="461665"/>
          </a:xfrm>
          <a:prstGeom prst="roundRect">
            <a:avLst/>
          </a:prstGeom>
          <a:solidFill>
            <a:srgbClr val="FEBD0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>
                <a:solidFill>
                  <a:srgbClr val="66442A"/>
                </a:solidFill>
              </a:rPr>
              <a:t>A</a:t>
            </a:r>
            <a:endParaRPr lang="ko-KR" altLang="en-US" sz="2500" b="1" dirty="0">
              <a:solidFill>
                <a:srgbClr val="66442A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165FEBD-0467-4CD1-F748-DB5C5A77E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78" y="1761733"/>
            <a:ext cx="10700425" cy="3500931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3A8F982-912A-D980-1178-D4D49225D7B6}"/>
              </a:ext>
            </a:extLst>
          </p:cNvPr>
          <p:cNvSpPr txBox="1"/>
          <p:nvPr/>
        </p:nvSpPr>
        <p:spPr>
          <a:xfrm>
            <a:off x="2930995" y="472103"/>
            <a:ext cx="1177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</a:t>
            </a:r>
            <a:r>
              <a:rPr lang="en-US" altLang="ko-KR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kumimoji="0" lang="en-US" altLang="ko-KR" sz="20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3947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768285-25DD-8FDD-F2A5-A30A0368EC82}"/>
              </a:ext>
            </a:extLst>
          </p:cNvPr>
          <p:cNvSpPr txBox="1"/>
          <p:nvPr/>
        </p:nvSpPr>
        <p:spPr>
          <a:xfrm>
            <a:off x="748505" y="1215225"/>
            <a:ext cx="1007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빈칸에 알맞은 말을 쓰고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대화문을 완성해 봅시다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2400" b="1" dirty="0">
              <a:solidFill>
                <a:srgbClr val="66442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CAA2E651-E08D-9571-0C63-243406805467}"/>
              </a:ext>
            </a:extLst>
          </p:cNvPr>
          <p:cNvSpPr/>
          <p:nvPr/>
        </p:nvSpPr>
        <p:spPr>
          <a:xfrm>
            <a:off x="972766" y="1215224"/>
            <a:ext cx="536147" cy="461665"/>
          </a:xfrm>
          <a:prstGeom prst="roundRect">
            <a:avLst/>
          </a:prstGeom>
          <a:solidFill>
            <a:srgbClr val="FEBD0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>
                <a:solidFill>
                  <a:srgbClr val="66442A"/>
                </a:solidFill>
              </a:rPr>
              <a:t>B</a:t>
            </a:r>
            <a:endParaRPr lang="ko-KR" altLang="en-US" sz="2500" b="1" dirty="0">
              <a:solidFill>
                <a:srgbClr val="66442A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A863853-295D-13F2-C1FA-011EDCB818B2}"/>
              </a:ext>
            </a:extLst>
          </p:cNvPr>
          <p:cNvSpPr txBox="1"/>
          <p:nvPr/>
        </p:nvSpPr>
        <p:spPr>
          <a:xfrm>
            <a:off x="2930995" y="472103"/>
            <a:ext cx="1177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</a:t>
            </a:r>
            <a:r>
              <a:rPr lang="en-US" altLang="ko-KR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kumimoji="0" lang="en-US" altLang="ko-KR" sz="20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50FB1029-0719-A08A-12E6-30F607C39832}"/>
              </a:ext>
            </a:extLst>
          </p:cNvPr>
          <p:cNvSpPr txBox="1"/>
          <p:nvPr/>
        </p:nvSpPr>
        <p:spPr>
          <a:xfrm>
            <a:off x="4170079" y="457413"/>
            <a:ext cx="5090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출입국 심사 역할극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놀이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660C572-2681-BA53-DD57-96BE85BA7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716" y="1780277"/>
            <a:ext cx="8573696" cy="48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19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768285-25DD-8FDD-F2A5-A30A0368EC82}"/>
              </a:ext>
            </a:extLst>
          </p:cNvPr>
          <p:cNvSpPr txBox="1"/>
          <p:nvPr/>
        </p:nvSpPr>
        <p:spPr>
          <a:xfrm>
            <a:off x="748505" y="1215225"/>
            <a:ext cx="1007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빈칸에 알맞은 말을 쓰고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대화문을 완성해 봅시다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2400" b="1" dirty="0">
              <a:solidFill>
                <a:srgbClr val="66442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CAA2E651-E08D-9571-0C63-243406805467}"/>
              </a:ext>
            </a:extLst>
          </p:cNvPr>
          <p:cNvSpPr/>
          <p:nvPr/>
        </p:nvSpPr>
        <p:spPr>
          <a:xfrm>
            <a:off x="972766" y="1215224"/>
            <a:ext cx="536147" cy="461665"/>
          </a:xfrm>
          <a:prstGeom prst="roundRect">
            <a:avLst/>
          </a:prstGeom>
          <a:solidFill>
            <a:srgbClr val="FEBD0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>
                <a:solidFill>
                  <a:srgbClr val="66442A"/>
                </a:solidFill>
              </a:rPr>
              <a:t>B</a:t>
            </a:r>
            <a:endParaRPr lang="ko-KR" altLang="en-US" sz="2500" b="1" dirty="0">
              <a:solidFill>
                <a:srgbClr val="66442A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037060-A584-5443-EDE2-C4DF80B413A9}"/>
              </a:ext>
            </a:extLst>
          </p:cNvPr>
          <p:cNvSpPr txBox="1"/>
          <p:nvPr/>
        </p:nvSpPr>
        <p:spPr>
          <a:xfrm>
            <a:off x="748505" y="5940032"/>
            <a:ext cx="1047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만든 여권과 위 대화문을 활용해서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출입국 심사 역할극을 해 봅시다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400" b="1" dirty="0">
              <a:solidFill>
                <a:srgbClr val="66442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116D1FC6-F7DA-3670-B230-D19BA1B79915}"/>
              </a:ext>
            </a:extLst>
          </p:cNvPr>
          <p:cNvSpPr/>
          <p:nvPr/>
        </p:nvSpPr>
        <p:spPr>
          <a:xfrm>
            <a:off x="972765" y="5905862"/>
            <a:ext cx="536147" cy="461665"/>
          </a:xfrm>
          <a:prstGeom prst="roundRect">
            <a:avLst/>
          </a:prstGeom>
          <a:solidFill>
            <a:srgbClr val="FEBD0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>
                <a:solidFill>
                  <a:srgbClr val="66442A"/>
                </a:solidFill>
              </a:rPr>
              <a:t>C</a:t>
            </a:r>
            <a:endParaRPr lang="ko-KR" altLang="en-US" sz="2500" b="1" dirty="0">
              <a:solidFill>
                <a:srgbClr val="66442A"/>
              </a:solidFill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0D0232CB-2E96-D84D-0232-4154AC16A0AE}"/>
              </a:ext>
            </a:extLst>
          </p:cNvPr>
          <p:cNvSpPr txBox="1"/>
          <p:nvPr/>
        </p:nvSpPr>
        <p:spPr>
          <a:xfrm>
            <a:off x="2930995" y="472103"/>
            <a:ext cx="1177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</a:t>
            </a:r>
            <a:r>
              <a:rPr lang="en-US" altLang="ko-KR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kumimoji="0" lang="en-US" altLang="ko-KR" sz="20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B83E650-9604-308B-0EB8-6BA573FF3BDC}"/>
              </a:ext>
            </a:extLst>
          </p:cNvPr>
          <p:cNvSpPr txBox="1"/>
          <p:nvPr/>
        </p:nvSpPr>
        <p:spPr>
          <a:xfrm>
            <a:off x="4170079" y="457413"/>
            <a:ext cx="5090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출입국 심사 역할극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놀이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3237719-1D9C-8CF5-9408-212F9BBDC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46" y="1711060"/>
            <a:ext cx="7272095" cy="410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43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024251-FE88-95E1-0E5C-6585445567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B093F95-AFA8-D1F2-AAF5-DA289825E8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 descr="텍스트, 시계, 손목시계, 브랜드이(가) 표시된 사진">
            <a:extLst>
              <a:ext uri="{FF2B5EF4-FFF2-40B4-BE49-F238E27FC236}">
                <a16:creationId xmlns:a16="http://schemas.microsoft.com/office/drawing/2014/main" id="{94529CF9-FA96-3CCF-432C-13428DDDE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사각형: 둥근 대각선 방향 모서리 3">
            <a:extLst>
              <a:ext uri="{FF2B5EF4-FFF2-40B4-BE49-F238E27FC236}">
                <a16:creationId xmlns:a16="http://schemas.microsoft.com/office/drawing/2014/main" id="{7418805A-4CF3-6145-3BB2-DCCDB366959A}"/>
              </a:ext>
            </a:extLst>
          </p:cNvPr>
          <p:cNvSpPr/>
          <p:nvPr/>
        </p:nvSpPr>
        <p:spPr>
          <a:xfrm>
            <a:off x="369652" y="966506"/>
            <a:ext cx="6750994" cy="5086914"/>
          </a:xfrm>
          <a:prstGeom prst="round2Diag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altLang="ko-KR" sz="28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defRPr/>
            </a:pPr>
            <a:r>
              <a:rPr lang="ko-KR" altLang="en-US" sz="40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출입국 심사 역할극</a:t>
            </a:r>
            <a:r>
              <a:rPr lang="ko-KR" altLang="en-US" sz="4000" b="1" dirty="0">
                <a:solidFill>
                  <a:srgbClr val="4820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4000" b="1" dirty="0">
              <a:solidFill>
                <a:srgbClr val="48201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defRPr/>
            </a:pPr>
            <a:r>
              <a:rPr lang="ko-KR" altLang="en-US" sz="4000" b="1" dirty="0">
                <a:solidFill>
                  <a:srgbClr val="4820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수업에 참여한 </a:t>
            </a:r>
            <a:r>
              <a:rPr lang="ko-KR" altLang="en-US" sz="40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소감을 </a:t>
            </a:r>
            <a:endParaRPr lang="en-US" altLang="ko-KR" sz="40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defRPr/>
            </a:pPr>
            <a:r>
              <a:rPr lang="ko-KR" altLang="en-US" sz="4000" b="1" dirty="0">
                <a:solidFill>
                  <a:srgbClr val="4820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친구들과 </a:t>
            </a:r>
            <a:endParaRPr lang="en-US" altLang="ko-KR" sz="4000" b="1" dirty="0">
              <a:solidFill>
                <a:srgbClr val="48201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defRPr/>
            </a:pPr>
            <a:r>
              <a:rPr lang="ko-KR" altLang="en-US" sz="40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나누어 봅시다</a:t>
            </a:r>
            <a:r>
              <a:rPr lang="en-US" altLang="ko-KR" sz="4000" b="1" dirty="0">
                <a:solidFill>
                  <a:srgbClr val="7030A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sp>
        <p:nvSpPr>
          <p:cNvPr id="6" name="직사각형 11">
            <a:extLst>
              <a:ext uri="{FF2B5EF4-FFF2-40B4-BE49-F238E27FC236}">
                <a16:creationId xmlns:a16="http://schemas.microsoft.com/office/drawing/2014/main" id="{56D3553A-0750-4530-69E1-F1B6B67FAB29}"/>
              </a:ext>
            </a:extLst>
          </p:cNvPr>
          <p:cNvSpPr/>
          <p:nvPr/>
        </p:nvSpPr>
        <p:spPr>
          <a:xfrm>
            <a:off x="1579324" y="672349"/>
            <a:ext cx="1463191" cy="588314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/>
          </a:ln>
          <a:effectLst>
            <a:outerShdw blurRad="50800" dist="508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A5827B8-D688-42E4-3DFC-82A64C0499D3}"/>
              </a:ext>
            </a:extLst>
          </p:cNvPr>
          <p:cNvSpPr txBox="1"/>
          <p:nvPr/>
        </p:nvSpPr>
        <p:spPr>
          <a:xfrm>
            <a:off x="1673157" y="753059"/>
            <a:ext cx="13699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200" b="1" i="0" u="none" strike="noStrike" kern="1200" cap="none" spc="0" normalizeH="0" baseline="0" dirty="0">
                <a:solidFill>
                  <a:srgbClr val="5B3D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마무리</a:t>
            </a:r>
            <a:endParaRPr kumimoji="0" lang="en-US" altLang="ko-KR" sz="2200" b="1" i="0" u="none" strike="noStrike" kern="1200" cap="none" spc="0" normalizeH="0" baseline="0" dirty="0">
              <a:solidFill>
                <a:srgbClr val="5B3D2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 descr="지느러미, 일러스트레이션, 예술이(가) 표시된 사진&#10;&#10;중간 신뢰도로 ">
            <a:extLst>
              <a:ext uri="{FF2B5EF4-FFF2-40B4-BE49-F238E27FC236}">
                <a16:creationId xmlns:a16="http://schemas.microsoft.com/office/drawing/2014/main" id="{C6C8AB47-CC0D-8241-476B-4D335E552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4" y="508559"/>
            <a:ext cx="1911717" cy="901952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575965CF-087D-44CC-F761-79E9E018717C}"/>
              </a:ext>
            </a:extLst>
          </p:cNvPr>
          <p:cNvGrpSpPr/>
          <p:nvPr/>
        </p:nvGrpSpPr>
        <p:grpSpPr>
          <a:xfrm>
            <a:off x="10805539" y="225336"/>
            <a:ext cx="1251127" cy="344310"/>
            <a:chOff x="182818" y="155864"/>
            <a:chExt cx="1251127" cy="344310"/>
          </a:xfrm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50881AB9-A9E5-5E11-9AEC-9A20FFEF7F4D}"/>
                </a:ext>
              </a:extLst>
            </p:cNvPr>
            <p:cNvSpPr/>
            <p:nvPr/>
          </p:nvSpPr>
          <p:spPr>
            <a:xfrm>
              <a:off x="182818" y="155864"/>
              <a:ext cx="1251127" cy="344310"/>
            </a:xfrm>
            <a:prstGeom prst="roundRect">
              <a:avLst/>
            </a:prstGeom>
            <a:solidFill>
              <a:schemeClr val="lt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b="1" dirty="0">
                <a:solidFill>
                  <a:srgbClr val="E75E96"/>
                </a:solidFill>
                <a:latin typeface="+mn-ea"/>
              </a:endParaRPr>
            </a:p>
          </p:txBody>
        </p:sp>
        <p:pic>
          <p:nvPicPr>
            <p:cNvPr id="11" name="그림 10" descr="폰트, 그래픽, 로고, 디자인이(가) 표시된 사진">
              <a:extLst>
                <a:ext uri="{FF2B5EF4-FFF2-40B4-BE49-F238E27FC236}">
                  <a16:creationId xmlns:a16="http://schemas.microsoft.com/office/drawing/2014/main" id="{EEEEA52E-D6C5-9EC8-7197-2E877B7C8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93" y="183833"/>
              <a:ext cx="985776" cy="288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583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6804B87D-9D9D-680D-44FA-E287745CDF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" r="100000"/>
          <a:stretch/>
        </p:blipFill>
        <p:spPr>
          <a:xfrm>
            <a:off x="1936377" y="617001"/>
            <a:ext cx="49598" cy="6393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FD6B34-3C10-9706-A578-567317132B24}"/>
              </a:ext>
            </a:extLst>
          </p:cNvPr>
          <p:cNvSpPr txBox="1"/>
          <p:nvPr/>
        </p:nvSpPr>
        <p:spPr>
          <a:xfrm>
            <a:off x="653993" y="1021105"/>
            <a:ext cx="10876750" cy="163121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358775" indent="-269875" algn="ctr"/>
            <a:r>
              <a:rPr lang="en-US" altLang="ko-KR" sz="5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Summer vacation is coming. </a:t>
            </a:r>
          </a:p>
          <a:p>
            <a:pPr marL="358775" indent="-269875" algn="ctr"/>
            <a:r>
              <a:rPr lang="en-US" altLang="ko-KR" sz="50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What will you do this summer?</a:t>
            </a:r>
          </a:p>
        </p:txBody>
      </p:sp>
      <p:pic>
        <p:nvPicPr>
          <p:cNvPr id="7" name="그림 6" descr="텍스트, 디자인이(가) 표시된 사진">
            <a:extLst>
              <a:ext uri="{FF2B5EF4-FFF2-40B4-BE49-F238E27FC236}">
                <a16:creationId xmlns:a16="http://schemas.microsoft.com/office/drawing/2014/main" id="{F05E4B38-8DE6-393B-9336-142FD2F4CB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7"/>
          <a:stretch/>
        </p:blipFill>
        <p:spPr>
          <a:xfrm>
            <a:off x="618283" y="2577831"/>
            <a:ext cx="10948170" cy="387610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962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D6B34-3C10-9706-A578-567317132B24}"/>
              </a:ext>
            </a:extLst>
          </p:cNvPr>
          <p:cNvSpPr txBox="1"/>
          <p:nvPr/>
        </p:nvSpPr>
        <p:spPr>
          <a:xfrm>
            <a:off x="4734750" y="4596329"/>
            <a:ext cx="6766405" cy="1168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58775" indent="-269875"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3300" b="1" dirty="0">
              <a:solidFill>
                <a:srgbClr val="FFFFF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BF4792E-DF83-4D24-9924-01EC30A3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8512"/>
            <a:ext cx="3952259" cy="5932172"/>
          </a:xfrm>
          <a:custGeom>
            <a:avLst/>
            <a:gdLst>
              <a:gd name="connsiteX0" fmla="*/ 986173 w 3952259"/>
              <a:gd name="connsiteY0" fmla="*/ 0 h 5932172"/>
              <a:gd name="connsiteX1" fmla="*/ 3952259 w 3952259"/>
              <a:gd name="connsiteY1" fmla="*/ 2966086 h 5932172"/>
              <a:gd name="connsiteX2" fmla="*/ 986173 w 3952259"/>
              <a:gd name="connsiteY2" fmla="*/ 5932172 h 5932172"/>
              <a:gd name="connsiteX3" fmla="*/ 104150 w 3952259"/>
              <a:gd name="connsiteY3" fmla="*/ 5798823 h 5932172"/>
              <a:gd name="connsiteX4" fmla="*/ 0 w 3952259"/>
              <a:gd name="connsiteY4" fmla="*/ 5760704 h 5932172"/>
              <a:gd name="connsiteX5" fmla="*/ 0 w 3952259"/>
              <a:gd name="connsiteY5" fmla="*/ 171469 h 5932172"/>
              <a:gd name="connsiteX6" fmla="*/ 104150 w 3952259"/>
              <a:gd name="connsiteY6" fmla="*/ 133350 h 5932172"/>
              <a:gd name="connsiteX7" fmla="*/ 986173 w 3952259"/>
              <a:gd name="connsiteY7" fmla="*/ 0 h 593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259" h="5932172">
                <a:moveTo>
                  <a:pt x="986173" y="0"/>
                </a:moveTo>
                <a:cubicBezTo>
                  <a:pt x="2624297" y="0"/>
                  <a:pt x="3952259" y="1327962"/>
                  <a:pt x="3952259" y="2966086"/>
                </a:cubicBezTo>
                <a:cubicBezTo>
                  <a:pt x="3952259" y="4604210"/>
                  <a:pt x="2624297" y="5932172"/>
                  <a:pt x="986173" y="5932172"/>
                </a:cubicBezTo>
                <a:cubicBezTo>
                  <a:pt x="679025" y="5932172"/>
                  <a:pt x="382781" y="5885486"/>
                  <a:pt x="104150" y="5798823"/>
                </a:cubicBezTo>
                <a:lnTo>
                  <a:pt x="0" y="5760704"/>
                </a:lnTo>
                <a:lnTo>
                  <a:pt x="0" y="171469"/>
                </a:lnTo>
                <a:lnTo>
                  <a:pt x="104150" y="133350"/>
                </a:lnTo>
                <a:cubicBezTo>
                  <a:pt x="382781" y="46686"/>
                  <a:pt x="679025" y="0"/>
                  <a:pt x="9861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5837328-A57C-47AA-B520-C83F4A6BD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8125" y="0"/>
            <a:ext cx="4475748" cy="3256337"/>
          </a:xfrm>
          <a:custGeom>
            <a:avLst/>
            <a:gdLst>
              <a:gd name="connsiteX0" fmla="*/ 246861 w 4475748"/>
              <a:gd name="connsiteY0" fmla="*/ 0 h 3256337"/>
              <a:gd name="connsiteX1" fmla="*/ 4228888 w 4475748"/>
              <a:gd name="connsiteY1" fmla="*/ 0 h 3256337"/>
              <a:gd name="connsiteX2" fmla="*/ 4299885 w 4475748"/>
              <a:gd name="connsiteY2" fmla="*/ 147382 h 3256337"/>
              <a:gd name="connsiteX3" fmla="*/ 4475748 w 4475748"/>
              <a:gd name="connsiteY3" fmla="*/ 1018463 h 3256337"/>
              <a:gd name="connsiteX4" fmla="*/ 2237874 w 4475748"/>
              <a:gd name="connsiteY4" fmla="*/ 3256337 h 3256337"/>
              <a:gd name="connsiteX5" fmla="*/ 0 w 4475748"/>
              <a:gd name="connsiteY5" fmla="*/ 1018463 h 3256337"/>
              <a:gd name="connsiteX6" fmla="*/ 175863 w 4475748"/>
              <a:gd name="connsiteY6" fmla="*/ 147382 h 325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5748" h="3256337">
                <a:moveTo>
                  <a:pt x="246861" y="0"/>
                </a:moveTo>
                <a:lnTo>
                  <a:pt x="4228888" y="0"/>
                </a:lnTo>
                <a:lnTo>
                  <a:pt x="4299885" y="147382"/>
                </a:lnTo>
                <a:cubicBezTo>
                  <a:pt x="4413128" y="415117"/>
                  <a:pt x="4475748" y="709477"/>
                  <a:pt x="4475748" y="1018463"/>
                </a:cubicBezTo>
                <a:cubicBezTo>
                  <a:pt x="4475748" y="2254407"/>
                  <a:pt x="3473818" y="3256337"/>
                  <a:pt x="2237874" y="3256337"/>
                </a:cubicBezTo>
                <a:cubicBezTo>
                  <a:pt x="1001930" y="3256337"/>
                  <a:pt x="0" y="2254407"/>
                  <a:pt x="0" y="1018463"/>
                </a:cubicBezTo>
                <a:cubicBezTo>
                  <a:pt x="0" y="709477"/>
                  <a:pt x="62621" y="415117"/>
                  <a:pt x="175863" y="14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580241">
            <a:off x="-1784401" y="613620"/>
            <a:ext cx="6199926" cy="6199926"/>
          </a:xfrm>
          <a:prstGeom prst="arc">
            <a:avLst>
              <a:gd name="adj1" fmla="val 14455503"/>
              <a:gd name="adj2" fmla="val 18389131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그림 9" descr="지도, 지구, 세계, 행성이(가) 표시된 사진&#10;&#10;자동 생성된 설명">
            <a:extLst>
              <a:ext uri="{FF2B5EF4-FFF2-40B4-BE49-F238E27FC236}">
                <a16:creationId xmlns:a16="http://schemas.microsoft.com/office/drawing/2014/main" id="{D1B059E1-E6EE-184A-74E1-D261E7CD6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1" y="-562588"/>
            <a:ext cx="4382550" cy="4162224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A03A6A2-7849-4179-B68F-C11DDDB23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1078" y="0"/>
            <a:ext cx="3440922" cy="3674631"/>
          </a:xfrm>
          <a:custGeom>
            <a:avLst/>
            <a:gdLst>
              <a:gd name="connsiteX0" fmla="*/ 523074 w 3440922"/>
              <a:gd name="connsiteY0" fmla="*/ 0 h 3674631"/>
              <a:gd name="connsiteX1" fmla="*/ 3440922 w 3440922"/>
              <a:gd name="connsiteY1" fmla="*/ 0 h 3674631"/>
              <a:gd name="connsiteX2" fmla="*/ 3440922 w 3440922"/>
              <a:gd name="connsiteY2" fmla="*/ 3321701 h 3674631"/>
              <a:gd name="connsiteX3" fmla="*/ 3304578 w 3440922"/>
              <a:gd name="connsiteY3" fmla="*/ 3404532 h 3674631"/>
              <a:gd name="connsiteX4" fmla="*/ 2237874 w 3440922"/>
              <a:gd name="connsiteY4" fmla="*/ 3674631 h 3674631"/>
              <a:gd name="connsiteX5" fmla="*/ 0 w 3440922"/>
              <a:gd name="connsiteY5" fmla="*/ 1436757 h 3674631"/>
              <a:gd name="connsiteX6" fmla="*/ 511022 w 3440922"/>
              <a:gd name="connsiteY6" fmla="*/ 13261 h 36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0922" h="3674631">
                <a:moveTo>
                  <a:pt x="523074" y="0"/>
                </a:moveTo>
                <a:lnTo>
                  <a:pt x="3440922" y="0"/>
                </a:lnTo>
                <a:lnTo>
                  <a:pt x="3440922" y="3321701"/>
                </a:lnTo>
                <a:lnTo>
                  <a:pt x="3304578" y="3404532"/>
                </a:lnTo>
                <a:cubicBezTo>
                  <a:pt x="2987486" y="3576786"/>
                  <a:pt x="2624107" y="3674631"/>
                  <a:pt x="2237874" y="3674631"/>
                </a:cubicBezTo>
                <a:cubicBezTo>
                  <a:pt x="1001930" y="3674631"/>
                  <a:pt x="0" y="2672701"/>
                  <a:pt x="0" y="1436757"/>
                </a:cubicBezTo>
                <a:cubicBezTo>
                  <a:pt x="0" y="896032"/>
                  <a:pt x="191776" y="400098"/>
                  <a:pt x="511022" y="13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804B87D-9D9D-680D-44FA-E287745CDF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" r="100000"/>
          <a:stretch/>
        </p:blipFill>
        <p:spPr>
          <a:xfrm>
            <a:off x="10723232" y="407063"/>
            <a:ext cx="18473" cy="2378947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4092FA-39D7-1FCA-A0C6-3FA09263154D}"/>
              </a:ext>
            </a:extLst>
          </p:cNvPr>
          <p:cNvSpPr txBox="1"/>
          <p:nvPr/>
        </p:nvSpPr>
        <p:spPr>
          <a:xfrm>
            <a:off x="4260328" y="4157865"/>
            <a:ext cx="7240827" cy="163121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358775" indent="-269875" algn="ctr"/>
            <a:r>
              <a:rPr lang="ko-KR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가고 싶은 </a:t>
            </a:r>
            <a:endParaRPr lang="en-US" altLang="ko-KR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indent="-269875" algn="ctr"/>
            <a:r>
              <a:rPr lang="ko-KR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해외 여행지가 있나요</a:t>
            </a:r>
            <a:r>
              <a:rPr lang="en-US" altLang="ko-KR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 descr="경치, 야외, 산, 하늘이(가) 표시된 사진&#10;&#10;자동 생성된 설명">
            <a:extLst>
              <a:ext uri="{FF2B5EF4-FFF2-40B4-BE49-F238E27FC236}">
                <a16:creationId xmlns:a16="http://schemas.microsoft.com/office/drawing/2014/main" id="{EAC43587-707E-BE7C-4851-981E58DF34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6630"/>
          <a:stretch/>
        </p:blipFill>
        <p:spPr>
          <a:xfrm>
            <a:off x="9142344" y="-418294"/>
            <a:ext cx="3591225" cy="3739571"/>
          </a:xfrm>
          <a:prstGeom prst="teardrop">
            <a:avLst>
              <a:gd name="adj" fmla="val 77657"/>
            </a:avLst>
          </a:prstGeom>
        </p:spPr>
      </p:pic>
      <p:pic>
        <p:nvPicPr>
          <p:cNvPr id="13" name="그림 12" descr="하늘, 야외, 건물, 구름이(가) 표시된 사진&#10;&#10;자동 생성된 설명">
            <a:extLst>
              <a:ext uri="{FF2B5EF4-FFF2-40B4-BE49-F238E27FC236}">
                <a16:creationId xmlns:a16="http://schemas.microsoft.com/office/drawing/2014/main" id="{9D15069F-F78A-8DC9-4501-C293CF58C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105" y="753897"/>
            <a:ext cx="4581161" cy="514797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14079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4AC0EB99-0F0E-0E02-B2E9-5A4A5E7C0C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그림 13" descr="텍스트, 시계, 손목시계, 브랜드이(가) 표시된 사진">
              <a:extLst>
                <a:ext uri="{FF2B5EF4-FFF2-40B4-BE49-F238E27FC236}">
                  <a16:creationId xmlns:a16="http://schemas.microsoft.com/office/drawing/2014/main" id="{20DCB2F5-4075-1805-CBFB-EE7F753A5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8B92B69D-57AD-4CB6-2442-3034D0E80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0832" y="5349875"/>
              <a:ext cx="3503145" cy="407093"/>
            </a:xfrm>
            <a:prstGeom prst="rect">
              <a:avLst/>
            </a:prstGeom>
          </p:spPr>
        </p:pic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05DC67A9-AAC9-B0EA-BA96-EA1AF8765809}"/>
                </a:ext>
              </a:extLst>
            </p:cNvPr>
            <p:cNvSpPr/>
            <p:nvPr/>
          </p:nvSpPr>
          <p:spPr>
            <a:xfrm>
              <a:off x="1601441" y="5410899"/>
              <a:ext cx="234892" cy="226503"/>
            </a:xfrm>
            <a:prstGeom prst="ellipse">
              <a:avLst/>
            </a:prstGeom>
            <a:solidFill>
              <a:srgbClr val="FFBC0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EF8C756E-B6AE-6F4B-4DC0-EA0D99CCB905}"/>
              </a:ext>
            </a:extLst>
          </p:cNvPr>
          <p:cNvGrpSpPr/>
          <p:nvPr/>
        </p:nvGrpSpPr>
        <p:grpSpPr>
          <a:xfrm>
            <a:off x="480821" y="990112"/>
            <a:ext cx="11230355" cy="5449827"/>
            <a:chOff x="480821" y="990112"/>
            <a:chExt cx="11230355" cy="54498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A9D0FE24-05AE-D593-73E5-45320A17E0CE}"/>
                </a:ext>
              </a:extLst>
            </p:cNvPr>
            <p:cNvSpPr/>
            <p:nvPr/>
          </p:nvSpPr>
          <p:spPr>
            <a:xfrm>
              <a:off x="480821" y="1361872"/>
              <a:ext cx="11230355" cy="5078067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ko-KR" altLang="en-US" sz="4800" b="1" dirty="0">
                  <a:solidFill>
                    <a:srgbClr val="7030A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출입국 심사 역할극</a:t>
              </a:r>
              <a:r>
                <a:rPr lang="ko-KR" altLang="en-US" sz="4800" b="1" dirty="0">
                  <a:solidFill>
                    <a:srgbClr val="482014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활동을 하며 </a:t>
              </a:r>
              <a:endParaRPr lang="en-US" altLang="ko-KR" sz="4800" b="1" dirty="0">
                <a:solidFill>
                  <a:srgbClr val="4820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>
                <a:defRPr/>
              </a:pPr>
              <a:r>
                <a:rPr lang="ko-KR" altLang="en-US" sz="4800" b="1" dirty="0">
                  <a:solidFill>
                    <a:srgbClr val="482014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여름 방학 중 </a:t>
              </a:r>
              <a:endParaRPr lang="en-US" altLang="ko-KR" sz="4800" b="1" dirty="0">
                <a:solidFill>
                  <a:srgbClr val="4820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>
                <a:defRPr/>
              </a:pPr>
              <a:r>
                <a:rPr lang="ko-KR" altLang="en-US" sz="4800" b="1" dirty="0">
                  <a:solidFill>
                    <a:srgbClr val="7030A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여행 계획</a:t>
              </a:r>
              <a:r>
                <a:rPr lang="ko-KR" altLang="en-US" sz="4800" b="1" dirty="0">
                  <a:solidFill>
                    <a:srgbClr val="482014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을 말할 수 있다</a:t>
              </a:r>
              <a:r>
                <a:rPr lang="en-US" altLang="ko-KR" sz="4800" b="1" dirty="0">
                  <a:solidFill>
                    <a:srgbClr val="482014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EF63F8A4-7159-E912-FF16-0134A743BFD7}"/>
                </a:ext>
              </a:extLst>
            </p:cNvPr>
            <p:cNvSpPr/>
            <p:nvPr/>
          </p:nvSpPr>
          <p:spPr>
            <a:xfrm>
              <a:off x="2369556" y="990112"/>
              <a:ext cx="2472322" cy="743519"/>
            </a:xfrm>
            <a:prstGeom prst="roundRect">
              <a:avLst/>
            </a:prstGeom>
            <a:solidFill>
              <a:srgbClr val="39825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5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학습 목표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347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D211BD31-22FF-495B-A08E-20FA998527B2}"/>
              </a:ext>
            </a:extLst>
          </p:cNvPr>
          <p:cNvSpPr/>
          <p:nvPr/>
        </p:nvSpPr>
        <p:spPr>
          <a:xfrm>
            <a:off x="1376984" y="2569159"/>
            <a:ext cx="2059200" cy="710877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noProof="0" dirty="0">
                <a:solidFill>
                  <a:srgbClr val="482014"/>
                </a:solidFill>
                <a:latin typeface="+mj-ea"/>
                <a:ea typeface="+mj-ea"/>
              </a:rPr>
              <a:t>What’s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82014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211BD31-22FF-495B-A08E-20FA998527B2}"/>
              </a:ext>
            </a:extLst>
          </p:cNvPr>
          <p:cNvSpPr/>
          <p:nvPr/>
        </p:nvSpPr>
        <p:spPr>
          <a:xfrm>
            <a:off x="7901923" y="3272508"/>
            <a:ext cx="2059200" cy="710877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srgbClr val="482014"/>
                </a:solidFill>
                <a:latin typeface="+mj-ea"/>
                <a:ea typeface="+mj-ea"/>
              </a:rPr>
              <a:t>your</a:t>
            </a:r>
            <a:r>
              <a:rPr lang="en-US" altLang="ko-KR" sz="4000" b="1" noProof="0" dirty="0">
                <a:solidFill>
                  <a:srgbClr val="482014"/>
                </a:solidFill>
                <a:latin typeface="+mj-ea"/>
                <a:ea typeface="+mj-ea"/>
              </a:rPr>
              <a:t>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82014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211BD31-22FF-495B-A08E-20FA998527B2}"/>
              </a:ext>
            </a:extLst>
          </p:cNvPr>
          <p:cNvSpPr/>
          <p:nvPr/>
        </p:nvSpPr>
        <p:spPr>
          <a:xfrm>
            <a:off x="4479206" y="3627946"/>
            <a:ext cx="2059200" cy="710877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srgbClr val="482014"/>
                </a:solidFill>
                <a:latin typeface="+mj-ea"/>
                <a:ea typeface="+mj-ea"/>
              </a:rPr>
              <a:t>n</a:t>
            </a:r>
            <a:r>
              <a:rPr lang="en-US" altLang="ko-KR" sz="4000" b="1" noProof="0" dirty="0" err="1">
                <a:solidFill>
                  <a:srgbClr val="482014"/>
                </a:solidFill>
                <a:latin typeface="+mj-ea"/>
                <a:ea typeface="+mj-ea"/>
              </a:rPr>
              <a:t>ame</a:t>
            </a:r>
            <a:r>
              <a:rPr lang="en-US" altLang="ko-KR" sz="4000" b="1" noProof="0" dirty="0">
                <a:solidFill>
                  <a:srgbClr val="482014"/>
                </a:solidFill>
                <a:latin typeface="+mj-ea"/>
                <a:ea typeface="+mj-ea"/>
              </a:rPr>
              <a:t>?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82014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211BD31-22FF-495B-A08E-20FA998527B2}"/>
              </a:ext>
            </a:extLst>
          </p:cNvPr>
          <p:cNvSpPr/>
          <p:nvPr/>
        </p:nvSpPr>
        <p:spPr>
          <a:xfrm>
            <a:off x="3238663" y="5436148"/>
            <a:ext cx="1865304" cy="7108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noProof="0" dirty="0">
                <a:solidFill>
                  <a:prstClr val="black"/>
                </a:solidFill>
                <a:latin typeface="Century Gothic" panose="020B0502020202020204" pitchFamily="34" charset="0"/>
                <a:ea typeface="안동엄마까투리" panose="020B0600000101010101" pitchFamily="50" charset="-127"/>
              </a:rPr>
              <a:t>What’s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안동엄마까투리" panose="020B0600000101010101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211BD31-22FF-495B-A08E-20FA998527B2}"/>
              </a:ext>
            </a:extLst>
          </p:cNvPr>
          <p:cNvSpPr/>
          <p:nvPr/>
        </p:nvSpPr>
        <p:spPr>
          <a:xfrm>
            <a:off x="5103967" y="5436147"/>
            <a:ext cx="1865304" cy="7108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Century Gothic" panose="020B0502020202020204" pitchFamily="34" charset="0"/>
                <a:ea typeface="안동엄마까투리" panose="020B0600000101010101" pitchFamily="50" charset="-127"/>
              </a:rPr>
              <a:t>your</a:t>
            </a:r>
            <a:r>
              <a:rPr lang="en-US" altLang="ko-KR" sz="4000" b="1" noProof="0" dirty="0">
                <a:solidFill>
                  <a:prstClr val="black"/>
                </a:solidFill>
                <a:latin typeface="Century Gothic" panose="020B0502020202020204" pitchFamily="34" charset="0"/>
                <a:ea typeface="안동엄마까투리" panose="020B0600000101010101" pitchFamily="50" charset="-127"/>
              </a:rPr>
              <a:t>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안동엄마까투리" panose="020B0600000101010101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211BD31-22FF-495B-A08E-20FA998527B2}"/>
              </a:ext>
            </a:extLst>
          </p:cNvPr>
          <p:cNvSpPr/>
          <p:nvPr/>
        </p:nvSpPr>
        <p:spPr>
          <a:xfrm>
            <a:off x="6969271" y="5436148"/>
            <a:ext cx="1865304" cy="7108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Century Gothic" panose="020B0502020202020204" pitchFamily="34" charset="0"/>
                <a:ea typeface="안동엄마까투리" panose="020B0600000101010101" pitchFamily="50" charset="-127"/>
              </a:rPr>
              <a:t>name</a:t>
            </a:r>
            <a:r>
              <a:rPr lang="en-US" altLang="ko-KR" sz="4000" b="1" noProof="0" dirty="0">
                <a:solidFill>
                  <a:prstClr val="black"/>
                </a:solidFill>
                <a:latin typeface="Century Gothic" panose="020B0502020202020204" pitchFamily="34" charset="0"/>
                <a:ea typeface="안동엄마까투리" panose="020B0600000101010101" pitchFamily="50" charset="-127"/>
              </a:rPr>
              <a:t>?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안동엄마까투리" panose="020B0600000101010101" pitchFamily="50" charset="-127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A85C1A80-F3F6-436D-B574-CA679F6A9FE5}"/>
              </a:ext>
            </a:extLst>
          </p:cNvPr>
          <p:cNvSpPr txBox="1"/>
          <p:nvPr/>
        </p:nvSpPr>
        <p:spPr>
          <a:xfrm>
            <a:off x="2930995" y="472103"/>
            <a:ext cx="1177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</a:t>
            </a:r>
            <a:r>
              <a:rPr lang="en-US" altLang="ko-KR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0" lang="en-US" altLang="ko-KR" sz="20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42BA2975-992E-2760-CE94-0D90E7EE9E53}"/>
              </a:ext>
            </a:extLst>
          </p:cNvPr>
          <p:cNvSpPr txBox="1"/>
          <p:nvPr/>
        </p:nvSpPr>
        <p:spPr>
          <a:xfrm>
            <a:off x="4360788" y="488003"/>
            <a:ext cx="5090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Key Expressions 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익히기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E9899E7-E493-4AE6-2E60-6C4C14C70366}"/>
              </a:ext>
            </a:extLst>
          </p:cNvPr>
          <p:cNvSpPr/>
          <p:nvPr/>
        </p:nvSpPr>
        <p:spPr>
          <a:xfrm>
            <a:off x="7840534" y="534678"/>
            <a:ext cx="1730313" cy="337535"/>
          </a:xfrm>
          <a:prstGeom prst="roundRect">
            <a:avLst/>
          </a:prstGeom>
          <a:solidFill>
            <a:srgbClr val="439B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Unscramble</a:t>
            </a:r>
            <a:endParaRPr lang="ko-KR" altLang="en-US" sz="1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68285-25DD-8FDD-F2A5-A30A0368EC82}"/>
              </a:ext>
            </a:extLst>
          </p:cNvPr>
          <p:cNvSpPr txBox="1"/>
          <p:nvPr/>
        </p:nvSpPr>
        <p:spPr>
          <a:xfrm>
            <a:off x="748505" y="1137404"/>
            <a:ext cx="1007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i="0" u="none" strike="noStrike" kern="1200" cap="none" spc="0" normalizeH="0" baseline="0" dirty="0">
                <a:solidFill>
                  <a:srgbClr val="439B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★</a:t>
            </a:r>
            <a:r>
              <a:rPr kumimoji="0" lang="ko-KR" altLang="en-US" sz="2400" b="1" i="0" u="none" strike="noStrike" kern="1200" cap="none" spc="0" normalizeH="0" baseline="0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단어를 올바른 순서로 배열해서 문장을 완성해 봅시다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2400" b="1" dirty="0">
              <a:solidFill>
                <a:srgbClr val="66442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B684865-15AB-4391-8757-6A5F2B2A7EFE}"/>
              </a:ext>
            </a:extLst>
          </p:cNvPr>
          <p:cNvSpPr/>
          <p:nvPr/>
        </p:nvSpPr>
        <p:spPr>
          <a:xfrm>
            <a:off x="3238663" y="5443676"/>
            <a:ext cx="5595912" cy="71087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65063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0.22523 C 4.16667E-6 0.38264 0.08424 0.51065 0.18776 0.51065 C 0.30963 0.51065 0.35364 0.36852 0.37239 0.28241 L 0.39114 0.16805 C 0.40976 0.08194 0.45664 -0.05995 0.5944 -0.05995 C 0.68203 -0.05995 0.78229 0.06782 0.78229 0.22523 C 0.78229 0.38264 0.68203 0.51065 0.5944 0.51065 C 0.45664 0.51065 0.40976 0.36852 0.39114 0.28241 L 0.37239 0.16805 C 0.35364 0.08194 0.30963 -0.05995 0.18776 -0.05995 C 0.08424 -0.05995 4.16667E-6 0.06782 4.16667E-6 0.22523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6 4.81481E-6 L 0.125 4.81481E-6 C 0.18099 4.81481E-6 0.25 0.06898 0.25 0.125 L 0.25 0.25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3 2.96296E-6 L -0.00013 0.00023 C 0.00196 -0.00232 0.00378 -0.0044 0.0056 -0.00695 C 0.00782 -0.01065 0.00951 -0.01551 0.01185 -0.01968 C 0.01328 -0.02223 0.01524 -0.02408 0.01667 -0.02662 C 0.02487 -0.04144 0.01914 -0.03542 0.0293 -0.04769 C 0.03659 -0.05672 0.06185 -0.08611 0.07266 -0.09815 C 0.0931 -0.12199 0.0987 -0.1294 0.12552 -0.15162 C 0.13985 -0.1632 0.15339 -0.17778 0.16823 -0.18658 C 0.18242 -0.19514 0.19623 -0.20648 0.21081 -0.21204 C 0.22787 -0.21852 0.2474 -0.22523 0.26367 -0.23449 C 0.31992 -0.26574 0.2694 -0.23889 0.29922 -0.25255 C 0.31211 -0.25857 0.30209 -0.25579 0.31433 -0.25834 C 0.31641 -0.25926 0.31849 -0.26042 0.32058 -0.26111 C 0.32227 -0.26181 0.32422 -0.26204 0.32604 -0.2625 C 0.32774 -0.26297 0.3293 -0.26343 0.33086 -0.26389 C 0.33477 -0.26621 0.33242 -0.26528 0.33881 -0.26528 L 0.33881 -0.26505 L 0.31029 -0.28079 L 0.27318 -0.28079 L -0.18164 -0.34236 L -0.3733 0.05046 L -0.04804 0.05625 L -0.01653 0.02662 L -0.01888 0.02662 L -0.03789 0.02801 " pathEditMode="relative" rAng="0" ptsTypes="AAAAAAAAAAAAAAAAAAAAAAAA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8" grpId="0" animBg="1"/>
      <p:bldP spid="19" grpId="0" animBg="1"/>
      <p:bldP spid="20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162AD-43BB-54BA-F86E-EC28DDB0C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B4B6F9FE-D85C-7FD4-1C19-94877399296A}"/>
              </a:ext>
            </a:extLst>
          </p:cNvPr>
          <p:cNvSpPr/>
          <p:nvPr/>
        </p:nvSpPr>
        <p:spPr>
          <a:xfrm>
            <a:off x="1376984" y="2569159"/>
            <a:ext cx="2059200" cy="710877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noProof="0" dirty="0">
                <a:solidFill>
                  <a:srgbClr val="482014"/>
                </a:solidFill>
                <a:latin typeface="+mj-ea"/>
                <a:ea typeface="+mj-ea"/>
              </a:rPr>
              <a:t>name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82014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192E178-6AD2-C4FB-DCBE-97B65A5C3120}"/>
              </a:ext>
            </a:extLst>
          </p:cNvPr>
          <p:cNvSpPr/>
          <p:nvPr/>
        </p:nvSpPr>
        <p:spPr>
          <a:xfrm>
            <a:off x="7901923" y="3272508"/>
            <a:ext cx="2059200" cy="710877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noProof="0" dirty="0">
                <a:solidFill>
                  <a:srgbClr val="482014"/>
                </a:solidFill>
                <a:latin typeface="+mj-ea"/>
                <a:ea typeface="+mj-ea"/>
              </a:rPr>
              <a:t>my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82014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C953164-48E6-84E2-1AA6-9BC2FA5018C3}"/>
              </a:ext>
            </a:extLst>
          </p:cNvPr>
          <p:cNvSpPr/>
          <p:nvPr/>
        </p:nvSpPr>
        <p:spPr>
          <a:xfrm>
            <a:off x="4479206" y="3627946"/>
            <a:ext cx="2059200" cy="710877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noProof="0" dirty="0">
                <a:solidFill>
                  <a:srgbClr val="482014"/>
                </a:solidFill>
                <a:latin typeface="+mj-ea"/>
                <a:ea typeface="+mj-ea"/>
              </a:rPr>
              <a:t>is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82014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5926162-2D63-F7A8-A878-9C8AE749399F}"/>
              </a:ext>
            </a:extLst>
          </p:cNvPr>
          <p:cNvSpPr/>
          <p:nvPr/>
        </p:nvSpPr>
        <p:spPr>
          <a:xfrm>
            <a:off x="2365392" y="5278827"/>
            <a:ext cx="1865304" cy="7108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noProof="0" dirty="0">
                <a:solidFill>
                  <a:prstClr val="black"/>
                </a:solidFill>
                <a:latin typeface="Century Gothic" panose="020B0502020202020204" pitchFamily="34" charset="0"/>
                <a:ea typeface="안동엄마까투리" panose="020B0600000101010101" pitchFamily="50" charset="-127"/>
              </a:rPr>
              <a:t>My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안동엄마까투리" panose="020B0600000101010101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5F05E7D-33B3-F346-363E-0F5796992E8E}"/>
              </a:ext>
            </a:extLst>
          </p:cNvPr>
          <p:cNvSpPr/>
          <p:nvPr/>
        </p:nvSpPr>
        <p:spPr>
          <a:xfrm>
            <a:off x="4230696" y="5278826"/>
            <a:ext cx="1865304" cy="7108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Century Gothic" panose="020B0502020202020204" pitchFamily="34" charset="0"/>
                <a:ea typeface="안동엄마까투리" panose="020B0600000101010101" pitchFamily="50" charset="-127"/>
              </a:rPr>
              <a:t>name</a:t>
            </a:r>
            <a:r>
              <a:rPr lang="en-US" altLang="ko-KR" sz="4000" b="1" noProof="0" dirty="0">
                <a:solidFill>
                  <a:prstClr val="black"/>
                </a:solidFill>
                <a:latin typeface="Century Gothic" panose="020B0502020202020204" pitchFamily="34" charset="0"/>
                <a:ea typeface="안동엄마까투리" panose="020B0600000101010101" pitchFamily="50" charset="-127"/>
              </a:rPr>
              <a:t>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안동엄마까투리" panose="020B0600000101010101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93919EB-6728-7CA2-B8CF-26F3ED50A800}"/>
              </a:ext>
            </a:extLst>
          </p:cNvPr>
          <p:cNvSpPr/>
          <p:nvPr/>
        </p:nvSpPr>
        <p:spPr>
          <a:xfrm>
            <a:off x="6096000" y="5278827"/>
            <a:ext cx="1865304" cy="7108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noProof="0" dirty="0">
                <a:solidFill>
                  <a:prstClr val="black"/>
                </a:solidFill>
                <a:latin typeface="Century Gothic" panose="020B0502020202020204" pitchFamily="34" charset="0"/>
                <a:ea typeface="안동엄마까투리" panose="020B0600000101010101" pitchFamily="50" charset="-127"/>
              </a:rPr>
              <a:t>is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안동엄마까투리" panose="020B0600000101010101" pitchFamily="50" charset="-127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BE89A6CA-9682-542C-3C33-0F9E11739820}"/>
              </a:ext>
            </a:extLst>
          </p:cNvPr>
          <p:cNvSpPr txBox="1"/>
          <p:nvPr/>
        </p:nvSpPr>
        <p:spPr>
          <a:xfrm>
            <a:off x="2930995" y="472103"/>
            <a:ext cx="1177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</a:t>
            </a:r>
            <a:r>
              <a:rPr lang="en-US" altLang="ko-KR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0" lang="en-US" altLang="ko-KR" sz="20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5FD40B8-6619-BDD7-7740-827F92C5321A}"/>
              </a:ext>
            </a:extLst>
          </p:cNvPr>
          <p:cNvSpPr txBox="1"/>
          <p:nvPr/>
        </p:nvSpPr>
        <p:spPr>
          <a:xfrm>
            <a:off x="4360788" y="488003"/>
            <a:ext cx="5090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Key Expressions 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익히기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F5E0A68-55AD-A5C4-A016-730874FD9AAD}"/>
              </a:ext>
            </a:extLst>
          </p:cNvPr>
          <p:cNvSpPr/>
          <p:nvPr/>
        </p:nvSpPr>
        <p:spPr>
          <a:xfrm>
            <a:off x="7840534" y="534678"/>
            <a:ext cx="1730313" cy="337535"/>
          </a:xfrm>
          <a:prstGeom prst="roundRect">
            <a:avLst/>
          </a:prstGeom>
          <a:solidFill>
            <a:srgbClr val="439B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Unscramble</a:t>
            </a:r>
            <a:endParaRPr lang="ko-KR" altLang="en-US" sz="1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7019A-2AED-1922-7F5C-6C949B4151E8}"/>
              </a:ext>
            </a:extLst>
          </p:cNvPr>
          <p:cNvSpPr txBox="1"/>
          <p:nvPr/>
        </p:nvSpPr>
        <p:spPr>
          <a:xfrm>
            <a:off x="748505" y="1137404"/>
            <a:ext cx="1007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i="0" u="none" strike="noStrike" kern="1200" cap="none" spc="0" normalizeH="0" baseline="0" dirty="0">
                <a:solidFill>
                  <a:srgbClr val="439B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★</a:t>
            </a:r>
            <a:r>
              <a:rPr kumimoji="0" lang="ko-KR" altLang="en-US" sz="2400" b="1" i="0" u="none" strike="noStrike" kern="1200" cap="none" spc="0" normalizeH="0" baseline="0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단어를 올바른 순서로 배열해서 문장을 완성해 봅시다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2400" b="1" dirty="0">
              <a:solidFill>
                <a:srgbClr val="66442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9694BD2-871B-497E-A11F-4F1663A0FAAF}"/>
              </a:ext>
            </a:extLst>
          </p:cNvPr>
          <p:cNvSpPr/>
          <p:nvPr/>
        </p:nvSpPr>
        <p:spPr>
          <a:xfrm>
            <a:off x="5781334" y="1977066"/>
            <a:ext cx="2059200" cy="710877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>
                <a:solidFill>
                  <a:srgbClr val="482014"/>
                </a:solidFill>
                <a:latin typeface="+mj-ea"/>
                <a:ea typeface="+mj-ea"/>
              </a:rPr>
              <a:t>Jane</a:t>
            </a:r>
            <a:r>
              <a:rPr lang="en-US" altLang="ko-KR" sz="4000" b="1" dirty="0">
                <a:solidFill>
                  <a:srgbClr val="482014"/>
                </a:solidFill>
                <a:latin typeface="+mj-ea"/>
                <a:ea typeface="+mj-ea"/>
              </a:rPr>
              <a:t>.</a:t>
            </a:r>
            <a:r>
              <a:rPr lang="en-US" altLang="ko-KR" sz="4000" b="1" noProof="0" dirty="0">
                <a:solidFill>
                  <a:srgbClr val="482014"/>
                </a:solidFill>
                <a:latin typeface="+mj-ea"/>
                <a:ea typeface="+mj-ea"/>
              </a:rPr>
              <a:t>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82014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91CFB07-1D46-BA35-BCDD-0AD35E0C2E87}"/>
              </a:ext>
            </a:extLst>
          </p:cNvPr>
          <p:cNvSpPr/>
          <p:nvPr/>
        </p:nvSpPr>
        <p:spPr>
          <a:xfrm>
            <a:off x="7961304" y="5278826"/>
            <a:ext cx="1865304" cy="7108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noProof="0" dirty="0">
                <a:solidFill>
                  <a:schemeClr val="tx1"/>
                </a:solidFill>
                <a:latin typeface="Century Gothic" panose="020B0502020202020204" pitchFamily="34" charset="0"/>
                <a:ea typeface="안동엄마까투리" panose="020B0600000101010101" pitchFamily="50" charset="-127"/>
              </a:rPr>
              <a:t>Jane</a:t>
            </a:r>
            <a:r>
              <a:rPr lang="en-US" altLang="ko-KR" sz="4000" b="1" noProof="0" dirty="0">
                <a:solidFill>
                  <a:prstClr val="black"/>
                </a:solidFill>
                <a:latin typeface="Century Gothic" panose="020B0502020202020204" pitchFamily="34" charset="0"/>
                <a:ea typeface="안동엄마까투리" panose="020B0600000101010101" pitchFamily="50" charset="-127"/>
              </a:rPr>
              <a:t>.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안동엄마까투리" panose="020B0600000101010101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CB22899-7189-2585-054B-1D20BD6534BC}"/>
              </a:ext>
            </a:extLst>
          </p:cNvPr>
          <p:cNvSpPr/>
          <p:nvPr/>
        </p:nvSpPr>
        <p:spPr>
          <a:xfrm>
            <a:off x="2365392" y="5308913"/>
            <a:ext cx="7461216" cy="70334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8689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0.22523 C 4.16667E-6 0.38264 0.08424 0.51065 0.18776 0.51065 C 0.30963 0.51065 0.35364 0.36852 0.37239 0.28241 L 0.39114 0.16805 C 0.40976 0.08194 0.45664 -0.05995 0.5944 -0.05995 C 0.68203 -0.05995 0.78229 0.06782 0.78229 0.22523 C 0.78229 0.38264 0.68203 0.51065 0.5944 0.51065 C 0.45664 0.51065 0.40976 0.36852 0.39114 0.28241 L 0.37239 0.16805 C 0.35364 0.08194 0.30963 -0.05995 0.18776 -0.05995 C 0.08424 -0.05995 4.16667E-6 0.06782 4.16667E-6 0.22523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6 4.81481E-6 L 0.125 4.81481E-6 C 0.18099 4.81481E-6 0.25 0.06898 0.25 0.125 L 0.25 0.25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3 2.96296E-6 L -0.00013 0.00023 C 0.00196 -0.00232 0.00378 -0.0044 0.0056 -0.00695 C 0.00782 -0.01065 0.00951 -0.01551 0.01185 -0.01968 C 0.01328 -0.02223 0.01524 -0.02408 0.01667 -0.02662 C 0.02487 -0.04144 0.01914 -0.03542 0.0293 -0.04769 C 0.03659 -0.05672 0.06185 -0.08611 0.07266 -0.09815 C 0.0931 -0.12199 0.0987 -0.1294 0.12552 -0.15162 C 0.13985 -0.1632 0.15339 -0.17778 0.16823 -0.18658 C 0.18242 -0.19514 0.19623 -0.20648 0.21081 -0.21204 C 0.22787 -0.21852 0.2474 -0.22523 0.26367 -0.23449 C 0.31992 -0.26574 0.2694 -0.23889 0.29922 -0.25255 C 0.31211 -0.25857 0.30209 -0.25579 0.31433 -0.25834 C 0.31641 -0.25926 0.31849 -0.26042 0.32058 -0.26111 C 0.32227 -0.26181 0.32422 -0.26204 0.32604 -0.2625 C 0.32774 -0.26297 0.3293 -0.26343 0.33086 -0.26389 C 0.33477 -0.26621 0.33242 -0.26528 0.33881 -0.26528 L 0.33881 -0.26505 L 0.31029 -0.28079 L 0.27318 -0.28079 L -0.18164 -0.34236 L -0.3733 0.05046 L -0.04804 0.05625 L -0.01653 0.02662 L -0.01888 0.02662 L -0.03789 0.02801 " pathEditMode="relative" rAng="0" ptsTypes="AAAAAAAAAAAAAAAAAAAAAAAA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143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117 -0.06459 L -0.05117 -0.06459 C -0.05833 -0.07292 -0.06458 -0.08519 -0.07278 -0.08982 C -0.09531 -0.10232 -0.10429 -0.10162 -0.12109 -0.0838 C -0.13671 -0.06736 -0.16692 -0.03195 -0.16692 -0.03195 C -0.17109 -0.02269 -0.17604 -0.01412 -0.17942 -0.00371 C -0.18698 0.01875 -0.18658 0.03171 -0.18867 0.05694 C -0.18528 0.07176 -0.18658 0.09421 -0.17864 0.10139 C -0.17864 0.10139 -0.13671 0.10625 -0.15026 0.07314 C -0.1539 0.06435 -0.15937 0.05671 -0.16536 0.05393 C -0.17721 0.04861 -0.18971 0.05092 -0.20195 0.04953 C -0.21341 0.05601 -0.22526 0.05995 -0.23619 0.06875 C -0.2625 0.09027 -0.2776 0.12361 -0.29856 0.15926 C -0.30234 0.17731 -0.32552 0.26666 -0.32109 0.30578 C -0.31992 0.31666 -0.31497 0.32523 -0.31028 0.3324 C -0.29791 0.35185 -0.2513 0.37801 -0.24609 0.37986 C -0.22539 0.3875 -0.2039 0.38703 -0.18281 0.39027 C -0.0806 0.40601 -0.12291 0.40162 -0.01953 0.4037 C 0.02631 0.39814 0.07266 0.40092 0.11797 0.38726 C 0.16407 0.37338 0.19662 0.32592 0.23386 0.28217 C 0.24271 0.25648 0.25326 0.2324 0.26055 0.20509 C 0.27592 0.14768 0.27422 0.13958 0.27631 0.08796 C 0.2724 0.06296 0.27175 0.03541 0.26472 0.0125 C 0.2543 -0.02061 0.23204 -0.02385 0.21472 -0.03195 C 0.20834 -0.0301 0.20026 -0.0338 0.19545 -0.02593 C 0.17175 0.01296 0.16706 0.07245 0.15886 0.12361 C 0.16276 0.15069 0.16042 0.18356 0.17045 0.20509 C 0.20508 0.27847 0.2418 0.26041 0.28802 0.26134 C 0.32266 0.23518 0.36094 0.22407 0.37552 0.15023 C 0.38269 0.11389 0.37826 0.07314 0.37969 0.03472 C 0.37006 -0.02801 0.36667 -0.07871 0.34636 -0.13125 C 0.34388 -0.13774 0.33907 -0.14005 0.33555 -0.14445 L 0.27136 -0.13866 C 0.24688 -0.13565 0.19571 -0.12431 0.17722 -0.11644 L 0.15638 -0.10741 C 0.14336 -0.09329 0.1323 -0.08218 0.12045 -0.06459 C 0.11758 -0.06019 0.11563 -0.05463 0.11302 -0.04977 C 0.11055 -0.04514 0.10547 -0.03635 0.10547 -0.03635 L 0.09961 -0.02454 " pathEditMode="relative" ptsTypes="AAAAAAAAAAAAAAAAAAAAAAAAA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8" grpId="0" animBg="1"/>
      <p:bldP spid="19" grpId="0" animBg="1"/>
      <p:bldP spid="20" grpId="0" animBg="1"/>
      <p:bldP spid="7" grpId="0" animBg="1"/>
      <p:bldP spid="8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768285-25DD-8FDD-F2A5-A30A0368EC82}"/>
              </a:ext>
            </a:extLst>
          </p:cNvPr>
          <p:cNvSpPr txBox="1"/>
          <p:nvPr/>
        </p:nvSpPr>
        <p:spPr>
          <a:xfrm>
            <a:off x="748505" y="1137404"/>
            <a:ext cx="1007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i="0" u="none" strike="noStrike" kern="1200" cap="none" spc="0" normalizeH="0" baseline="0" dirty="0">
                <a:solidFill>
                  <a:srgbClr val="439B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★</a:t>
            </a:r>
            <a:r>
              <a:rPr kumimoji="0" lang="ko-KR" altLang="en-US" sz="2400" b="1" i="0" u="none" strike="noStrike" kern="1200" cap="none" spc="0" normalizeH="0" baseline="0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단어를 올바른 순서로 배열해서 문장을 완성해 봅시다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2400" b="1" dirty="0">
              <a:solidFill>
                <a:srgbClr val="66442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DEB45E3-AF38-AC77-6066-D95D351D3CDF}"/>
              </a:ext>
            </a:extLst>
          </p:cNvPr>
          <p:cNvSpPr/>
          <p:nvPr/>
        </p:nvSpPr>
        <p:spPr>
          <a:xfrm>
            <a:off x="8011898" y="3727338"/>
            <a:ext cx="2080425" cy="710877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Where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FF0F697-D989-9A79-F93C-5F630EC488A4}"/>
              </a:ext>
            </a:extLst>
          </p:cNvPr>
          <p:cNvSpPr/>
          <p:nvPr/>
        </p:nvSpPr>
        <p:spPr>
          <a:xfrm>
            <a:off x="979964" y="2487979"/>
            <a:ext cx="1360135" cy="710877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are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E8C63C4-7319-13E4-15CF-CD078F9CDBCD}"/>
              </a:ext>
            </a:extLst>
          </p:cNvPr>
          <p:cNvSpPr/>
          <p:nvPr/>
        </p:nvSpPr>
        <p:spPr>
          <a:xfrm>
            <a:off x="9285659" y="2344083"/>
            <a:ext cx="2080425" cy="710877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you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79670D7-A761-616B-D748-5C6F771E5945}"/>
              </a:ext>
            </a:extLst>
          </p:cNvPr>
          <p:cNvSpPr/>
          <p:nvPr/>
        </p:nvSpPr>
        <p:spPr>
          <a:xfrm>
            <a:off x="3626929" y="3005129"/>
            <a:ext cx="2080425" cy="710877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from?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BF3BDC8-8DF6-2908-E255-84C2E946FABD}"/>
              </a:ext>
            </a:extLst>
          </p:cNvPr>
          <p:cNvSpPr/>
          <p:nvPr/>
        </p:nvSpPr>
        <p:spPr>
          <a:xfrm>
            <a:off x="2276846" y="5302516"/>
            <a:ext cx="7564512" cy="667406"/>
          </a:xfrm>
          <a:prstGeom prst="rect">
            <a:avLst/>
          </a:prstGeom>
          <a:solidFill>
            <a:srgbClr val="F19E65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963CB91D-B4AF-03A2-D442-B9A5AC586458}"/>
              </a:ext>
            </a:extLst>
          </p:cNvPr>
          <p:cNvSpPr txBox="1"/>
          <p:nvPr/>
        </p:nvSpPr>
        <p:spPr>
          <a:xfrm>
            <a:off x="4360788" y="488003"/>
            <a:ext cx="5090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Key Expressions 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익히기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D04EE3FE-F3C0-0922-5866-E73D27CDA1A8}"/>
              </a:ext>
            </a:extLst>
          </p:cNvPr>
          <p:cNvSpPr/>
          <p:nvPr/>
        </p:nvSpPr>
        <p:spPr>
          <a:xfrm>
            <a:off x="7840534" y="534678"/>
            <a:ext cx="1730313" cy="337535"/>
          </a:xfrm>
          <a:prstGeom prst="roundRect">
            <a:avLst/>
          </a:prstGeom>
          <a:solidFill>
            <a:srgbClr val="439B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Unscramble</a:t>
            </a:r>
            <a:endParaRPr lang="ko-KR" altLang="en-US" sz="1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A5E92D8-0788-2ABB-0686-4486254500D8}"/>
              </a:ext>
            </a:extLst>
          </p:cNvPr>
          <p:cNvSpPr txBox="1"/>
          <p:nvPr/>
        </p:nvSpPr>
        <p:spPr>
          <a:xfrm>
            <a:off x="2930995" y="472103"/>
            <a:ext cx="1177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</a:t>
            </a:r>
            <a:r>
              <a:rPr lang="en-US" altLang="ko-KR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0" lang="en-US" altLang="ko-KR" sz="20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CF42348-9442-B280-E17E-E3F73F494B2D}"/>
              </a:ext>
            </a:extLst>
          </p:cNvPr>
          <p:cNvSpPr/>
          <p:nvPr/>
        </p:nvSpPr>
        <p:spPr>
          <a:xfrm>
            <a:off x="2276846" y="5259046"/>
            <a:ext cx="2080425" cy="710877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Where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C13102D-B4DA-224C-4C1C-C63437EE0B3B}"/>
              </a:ext>
            </a:extLst>
          </p:cNvPr>
          <p:cNvSpPr/>
          <p:nvPr/>
        </p:nvSpPr>
        <p:spPr>
          <a:xfrm>
            <a:off x="4357271" y="5259046"/>
            <a:ext cx="1360135" cy="710877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are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4B54646-D1FD-F161-3AE0-1933246C4DBC}"/>
              </a:ext>
            </a:extLst>
          </p:cNvPr>
          <p:cNvSpPr/>
          <p:nvPr/>
        </p:nvSpPr>
        <p:spPr>
          <a:xfrm>
            <a:off x="5717406" y="5259045"/>
            <a:ext cx="2080425" cy="710877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you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8956ABE-AAEE-F4D3-98A7-A1FC40AF5336}"/>
              </a:ext>
            </a:extLst>
          </p:cNvPr>
          <p:cNvSpPr/>
          <p:nvPr/>
        </p:nvSpPr>
        <p:spPr>
          <a:xfrm>
            <a:off x="7797831" y="5259045"/>
            <a:ext cx="2080425" cy="710877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from?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15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04 -0.00509 -0.00169 -0.01064 -0.00326 -0.01527 C -0.00391 -0.01736 -0.00547 -0.01782 -0.00638 -0.01967 C -0.00742 -0.02175 -0.00808 -0.02407 -0.00873 -0.02662 C -0.00964 -0.02986 -0.01042 -0.0331 -0.01107 -0.03634 C -0.01198 -0.0405 -0.01237 -0.04513 -0.01341 -0.04907 C -0.01472 -0.0537 -0.01641 -0.05763 -0.01823 -0.0618 C -0.02018 -0.0662 -0.02253 -0.0699 -0.02448 -0.0743 C -0.02643 -0.07847 -0.02813 -0.08287 -0.03008 -0.08703 C -0.03412 -0.0956 -0.03906 -0.103 -0.04271 -0.11226 C -0.0461 -0.12106 -0.04844 -0.13171 -0.053 -0.13888 C -0.05508 -0.14212 -0.05716 -0.14537 -0.05925 -0.14861 C -0.06068 -0.15092 -0.06172 -0.1537 -0.06315 -0.15578 C -0.06498 -0.15833 -0.06693 -0.16041 -0.06875 -0.16273 C -0.07005 -0.16458 -0.07123 -0.16666 -0.07266 -0.16828 C -0.08086 -0.178 -0.07526 -0.17083 -0.08373 -0.17685 C -0.08854 -0.18009 -0.09974 -0.19004 -0.10586 -0.19375 C -0.10873 -0.19537 -0.11172 -0.19583 -0.11446 -0.19791 C -0.12071 -0.20208 -0.12617 -0.20972 -0.13268 -0.2118 C -0.14089 -0.21458 -0.14883 -0.21875 -0.15716 -0.22037 C -0.17709 -0.2243 -0.16654 -0.22268 -0.18867 -0.22453 C -0.19401 -0.22638 -0.19922 -0.22847 -0.20456 -0.23009 C -0.20977 -0.23171 -0.21511 -0.23263 -0.22031 -0.23425 C -0.24675 -0.24305 -0.24167 -0.24537 -0.2763 -0.2581 L -0.29531 -0.26527 C -0.30065 -0.26736 -0.30573 -0.27037 -0.31107 -0.27222 C -0.31628 -0.27407 -0.32162 -0.27453 -0.32683 -0.27638 C -0.36576 -0.29074 -0.31888 -0.27685 -0.35612 -0.28912 C -0.3655 -0.29212 -0.37526 -0.29305 -0.38451 -0.29745 C -0.39779 -0.3037 -0.40169 -0.30601 -0.41524 -0.31018 C -0.4211 -0.3118 -0.42696 -0.31226 -0.43268 -0.31435 C -0.43776 -0.3162 -0.44258 -0.31944 -0.44766 -0.32129 C -0.50586 -0.34398 -0.42149 -0.30833 -0.48399 -0.33402 C -0.49479 -0.33842 -0.50573 -0.34212 -0.51641 -0.34791 C -0.52058 -0.35046 -0.52474 -0.35324 -0.52904 -0.35509 C -0.53893 -0.35949 -0.55065 -0.35972 -0.55977 -0.36898 C -0.56446 -0.37384 -0.56589 -0.37569 -0.57084 -0.37893 C -0.57305 -0.38032 -0.57696 -0.38194 -0.57956 -0.3831 C -0.58711 -0.39328 -0.57748 -0.38125 -0.58737 -0.39004 L -0.5905 -0.39282 L -0.50456 -0.07291 L 0.08515 -0.11643 L -0.23841 0.11667 L -0.04818 -0.30601 L -0.04818 -0.303 " pathEditMode="relative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9167E-6 -3.33333E-6 L 2.29167E-6 0.00023 C 0.00351 0.00232 0.00664 0.00602 0.01028 0.00695 C 0.05807 0.01898 0.01393 0.00834 0.14375 0.01111 C 0.14948 0.01204 0.15534 0.0132 0.16107 0.01389 C 0.16692 0.01459 0.17265 0.01459 0.17851 0.01528 C 0.18906 0.0169 0.19948 0.02014 0.21002 0.02084 C 0.23125 0.02269 0.2237 0.02153 0.24479 0.02523 C 0.25013 0.02593 0.25534 0.02662 0.26054 0.02801 C 0.27539 0.03148 0.27331 0.03287 0.2875 0.03496 C 0.29271 0.03565 0.29791 0.03588 0.30325 0.03635 C 0.31276 0.0382 0.32213 0.04098 0.33164 0.0419 C 0.35846 0.04468 0.34114 0.04306 0.38372 0.04607 C 0.38828 0.04769 0.39271 0.04861 0.39713 0.05047 C 0.40195 0.05232 0.40651 0.05579 0.41146 0.05741 C 0.4181 0.05949 0.43932 0.06135 0.44609 0.06158 L 0.55429 0.06436 C 0.55846 0.06528 0.56276 0.06644 0.56692 0.06713 C 0.57109 0.06783 0.57539 0.06736 0.57956 0.06852 C 0.58828 0.07107 0.597 0.07523 0.6056 0.07848 C 0.60937 0.07986 0.61302 0.08102 0.61666 0.08264 C 0.61979 0.08403 0.62291 0.08565 0.62617 0.08681 C 0.63242 0.08936 0.63646 0.09028 0.64271 0.09098 C 0.65729 0.09306 0.65208 0.08889 0.65768 0.09398 L -0.00781 0.23704 L 0.75729 0.27917 L -0.06068 0.13727 L -0.06068 0.1375 " pathEditMode="relative" rAng="0" ptsTypes="AAAAAAAAAAAAAAAAAAAAAAAAAA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31" y="139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2.96296E-6 L -0.01901 -0.13473 L -0.12721 0.17407 L -0.18554 -0.04074 L -0.24948 0.24143 L -0.35455 -0.01273 L -0.39635 0.36643 L -0.58424 0.10532 L -0.67344 0.31296 L -0.71601 0.27639 " pathEditMode="relative" rAng="0" ptsTypes="AAAAAAAA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07" y="115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28099 -0.14723 L 0.18321 0.17407 L -0.20455 -0.01389 L 0.34427 0.02384 L -0.33789 0.17847 L -0.33242 0.17129 L 0.13099 -0.13612 " pathEditMode="relative" ptsTypes="AAAAAA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  <p:bldP spid="28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DC16D-F674-C20F-8CCF-E4A8EAEB8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2464E1-D284-5B0F-36DD-6DAAE54FEFB8}"/>
              </a:ext>
            </a:extLst>
          </p:cNvPr>
          <p:cNvSpPr txBox="1"/>
          <p:nvPr/>
        </p:nvSpPr>
        <p:spPr>
          <a:xfrm>
            <a:off x="748505" y="1137404"/>
            <a:ext cx="1007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i="0" u="none" strike="noStrike" kern="1200" cap="none" spc="0" normalizeH="0" baseline="0" dirty="0">
                <a:solidFill>
                  <a:srgbClr val="439B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★</a:t>
            </a:r>
            <a:r>
              <a:rPr kumimoji="0" lang="ko-KR" altLang="en-US" sz="2400" b="1" i="0" u="none" strike="noStrike" kern="1200" cap="none" spc="0" normalizeH="0" baseline="0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단어를 올바른 순서로 배열해서 문장을 완성해 봅시다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2400" b="1" dirty="0">
              <a:solidFill>
                <a:srgbClr val="66442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3A19876-FAB3-819F-D689-46E1D1DB51B8}"/>
              </a:ext>
            </a:extLst>
          </p:cNvPr>
          <p:cNvSpPr/>
          <p:nvPr/>
        </p:nvSpPr>
        <p:spPr>
          <a:xfrm>
            <a:off x="8011898" y="3727338"/>
            <a:ext cx="2080425" cy="710877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Korea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.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A04C6293-9EFD-EEF2-CA26-F505EDAB60D1}"/>
              </a:ext>
            </a:extLst>
          </p:cNvPr>
          <p:cNvSpPr/>
          <p:nvPr/>
        </p:nvSpPr>
        <p:spPr>
          <a:xfrm>
            <a:off x="979964" y="2487979"/>
            <a:ext cx="1360135" cy="710877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I’m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E9AF0F59-E97D-A1A4-A452-3D7B01BF812B}"/>
              </a:ext>
            </a:extLst>
          </p:cNvPr>
          <p:cNvSpPr/>
          <p:nvPr/>
        </p:nvSpPr>
        <p:spPr>
          <a:xfrm>
            <a:off x="3626929" y="3005129"/>
            <a:ext cx="2080425" cy="710877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from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3E16F3A-CB6E-9C2B-BFB9-6735B21F60D5}"/>
              </a:ext>
            </a:extLst>
          </p:cNvPr>
          <p:cNvSpPr/>
          <p:nvPr/>
        </p:nvSpPr>
        <p:spPr>
          <a:xfrm>
            <a:off x="2991166" y="5251716"/>
            <a:ext cx="6209668" cy="667406"/>
          </a:xfrm>
          <a:prstGeom prst="rect">
            <a:avLst/>
          </a:prstGeom>
          <a:solidFill>
            <a:srgbClr val="F19E65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2F8441C2-EB5F-DB5C-46C1-914FCE809CB8}"/>
              </a:ext>
            </a:extLst>
          </p:cNvPr>
          <p:cNvSpPr txBox="1"/>
          <p:nvPr/>
        </p:nvSpPr>
        <p:spPr>
          <a:xfrm>
            <a:off x="4360788" y="488003"/>
            <a:ext cx="5090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Key Expressions 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익히기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8C5FC37D-8795-CA0F-BA35-FE35B7A2DF0D}"/>
              </a:ext>
            </a:extLst>
          </p:cNvPr>
          <p:cNvSpPr/>
          <p:nvPr/>
        </p:nvSpPr>
        <p:spPr>
          <a:xfrm>
            <a:off x="7840534" y="534678"/>
            <a:ext cx="1730313" cy="337535"/>
          </a:xfrm>
          <a:prstGeom prst="roundRect">
            <a:avLst/>
          </a:prstGeom>
          <a:solidFill>
            <a:srgbClr val="439B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Unscramble</a:t>
            </a:r>
            <a:endParaRPr lang="ko-KR" altLang="en-US" sz="1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0E8CE20C-6DCA-FD3F-BA20-B4E1F9D5491A}"/>
              </a:ext>
            </a:extLst>
          </p:cNvPr>
          <p:cNvSpPr txBox="1"/>
          <p:nvPr/>
        </p:nvSpPr>
        <p:spPr>
          <a:xfrm>
            <a:off x="2930995" y="472103"/>
            <a:ext cx="1177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</a:t>
            </a:r>
            <a:r>
              <a:rPr lang="en-US" altLang="ko-KR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0" lang="en-US" altLang="ko-KR" sz="20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0AF2A6B-F26E-55F5-DF07-9BD7AA7AF527}"/>
              </a:ext>
            </a:extLst>
          </p:cNvPr>
          <p:cNvSpPr/>
          <p:nvPr/>
        </p:nvSpPr>
        <p:spPr>
          <a:xfrm>
            <a:off x="2991167" y="5218406"/>
            <a:ext cx="2028320" cy="710877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I’m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53AA1DF-1272-8036-9CCB-1FA4E1D159D5}"/>
              </a:ext>
            </a:extLst>
          </p:cNvPr>
          <p:cNvSpPr/>
          <p:nvPr/>
        </p:nvSpPr>
        <p:spPr>
          <a:xfrm>
            <a:off x="5019486" y="5218405"/>
            <a:ext cx="2080425" cy="710877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from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5A4DB23-D307-4530-0BB8-D3D8A47E0ACA}"/>
              </a:ext>
            </a:extLst>
          </p:cNvPr>
          <p:cNvSpPr/>
          <p:nvPr/>
        </p:nvSpPr>
        <p:spPr>
          <a:xfrm>
            <a:off x="7099911" y="5218405"/>
            <a:ext cx="2100923" cy="710877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>
                <a:solidFill>
                  <a:prstClr val="black"/>
                </a:solidFill>
                <a:latin typeface="+mj-ea"/>
                <a:ea typeface="+mj-ea"/>
              </a:rPr>
              <a:t>Korea</a:t>
            </a: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.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 C -0.00104 -0.00509 -0.00169 -0.01064 -0.00326 -0.01527 C -0.00391 -0.01736 -0.00547 -0.01782 -0.00638 -0.01967 C -0.00742 -0.02175 -0.00808 -0.02407 -0.00873 -0.02662 C -0.00964 -0.02986 -0.01042 -0.0331 -0.01107 -0.03634 C -0.01198 -0.0405 -0.01237 -0.04513 -0.01341 -0.04907 C -0.01472 -0.0537 -0.01641 -0.05763 -0.01823 -0.0618 C -0.02018 -0.0662 -0.02253 -0.0699 -0.02448 -0.0743 C -0.02643 -0.07847 -0.02813 -0.08287 -0.03008 -0.08703 C -0.03412 -0.0956 -0.03906 -0.103 -0.04271 -0.11226 C -0.0461 -0.12106 -0.04844 -0.13171 -0.053 -0.13888 C -0.05508 -0.14212 -0.05716 -0.14537 -0.05925 -0.14861 C -0.06068 -0.15092 -0.06172 -0.1537 -0.06315 -0.15578 C -0.06498 -0.15833 -0.06693 -0.16041 -0.06875 -0.16273 C -0.07005 -0.16458 -0.07123 -0.16666 -0.07266 -0.16828 C -0.08086 -0.178 -0.07526 -0.17083 -0.08373 -0.17685 C -0.08854 -0.18009 -0.09974 -0.19004 -0.10586 -0.19375 C -0.10873 -0.19537 -0.11172 -0.19583 -0.11446 -0.19791 C -0.12071 -0.20208 -0.12617 -0.20972 -0.13268 -0.2118 C -0.14089 -0.21458 -0.14883 -0.21875 -0.15716 -0.22037 C -0.17709 -0.2243 -0.16654 -0.22268 -0.18867 -0.22453 C -0.19401 -0.22638 -0.19922 -0.22847 -0.20456 -0.23009 C -0.20977 -0.23171 -0.21511 -0.23263 -0.22031 -0.23425 C -0.24675 -0.24305 -0.24167 -0.24537 -0.2763 -0.2581 L -0.29531 -0.26527 C -0.30065 -0.26736 -0.30573 -0.27037 -0.31107 -0.27222 C -0.31628 -0.27407 -0.32162 -0.27453 -0.32683 -0.27638 C -0.36576 -0.29074 -0.31888 -0.27685 -0.35612 -0.28912 C -0.3655 -0.29212 -0.37526 -0.29305 -0.38451 -0.29745 C -0.39779 -0.3037 -0.40169 -0.30601 -0.41524 -0.31018 C -0.4211 -0.3118 -0.42696 -0.31226 -0.43268 -0.31435 C -0.43776 -0.3162 -0.44258 -0.31944 -0.44766 -0.32129 C -0.50586 -0.34398 -0.42149 -0.30833 -0.48399 -0.33402 C -0.49479 -0.33842 -0.50573 -0.34212 -0.51641 -0.34791 C -0.52058 -0.35046 -0.52474 -0.35324 -0.52904 -0.35509 C -0.53893 -0.35949 -0.55065 -0.35972 -0.55977 -0.36898 C -0.56446 -0.37384 -0.56589 -0.37569 -0.57084 -0.37893 C -0.57305 -0.38032 -0.57696 -0.38194 -0.57956 -0.3831 C -0.58711 -0.39328 -0.57748 -0.38125 -0.58737 -0.39004 L -0.5905 -0.39282 L -0.50456 -0.07291 L 0.08515 -0.11643 L -0.23841 0.11667 L -0.04818 -0.30601 L -0.04818 -0.303 " pathEditMode="relative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9167E-6 -3.33333E-6 L 2.29167E-6 0.00023 C 0.00351 0.00232 0.00664 0.00602 0.01028 0.00695 C 0.05807 0.01898 0.01393 0.00834 0.14375 0.01111 C 0.14948 0.01204 0.15534 0.0132 0.16107 0.01389 C 0.16692 0.01459 0.17265 0.01459 0.17851 0.01528 C 0.18906 0.0169 0.19948 0.02014 0.21002 0.02084 C 0.23125 0.02269 0.2237 0.02153 0.24479 0.02523 C 0.25013 0.02593 0.25534 0.02662 0.26054 0.02801 C 0.27539 0.03148 0.27331 0.03287 0.2875 0.03496 C 0.29271 0.03565 0.29791 0.03588 0.30325 0.03635 C 0.31276 0.0382 0.32213 0.04098 0.33164 0.0419 C 0.35846 0.04468 0.34114 0.04306 0.38372 0.04607 C 0.38828 0.04769 0.39271 0.04861 0.39713 0.05047 C 0.40195 0.05232 0.40651 0.05579 0.41146 0.05741 C 0.4181 0.05949 0.43932 0.06135 0.44609 0.06158 L 0.55429 0.06436 C 0.55846 0.06528 0.56276 0.06644 0.56692 0.06713 C 0.57109 0.06783 0.57539 0.06736 0.57956 0.06852 C 0.58828 0.07107 0.597 0.07523 0.6056 0.07848 C 0.60937 0.07986 0.61302 0.08102 0.61666 0.08264 C 0.61979 0.08403 0.62291 0.08565 0.62617 0.08681 C 0.63242 0.08936 0.63646 0.09028 0.64271 0.09098 C 0.65729 0.09306 0.65208 0.08889 0.65768 0.09398 L -0.00781 0.23704 L 0.75729 0.27917 L -0.06068 0.13727 L -0.06068 0.1375 " pathEditMode="relative" rAng="0" ptsTypes="AAAAAAAAAAAAAAAAAAAAAAAAAA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31" y="139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28099 -0.14723 L 0.18321 0.17407 L -0.20455 -0.01389 L 0.34427 0.02384 L -0.33789 0.17847 L -0.33242 0.17129 L 0.13099 -0.13612 " pathEditMode="relative" ptsTypes="AAAAAA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7" grpId="0" animBg="1"/>
      <p:bldP spid="28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768285-25DD-8FDD-F2A5-A30A0368EC82}"/>
              </a:ext>
            </a:extLst>
          </p:cNvPr>
          <p:cNvSpPr txBox="1"/>
          <p:nvPr/>
        </p:nvSpPr>
        <p:spPr>
          <a:xfrm>
            <a:off x="748505" y="1137404"/>
            <a:ext cx="1007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i="0" u="none" strike="noStrike" kern="1200" cap="none" spc="0" normalizeH="0" baseline="0" dirty="0">
                <a:solidFill>
                  <a:srgbClr val="439B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★</a:t>
            </a:r>
            <a:r>
              <a:rPr kumimoji="0" lang="ko-KR" altLang="en-US" sz="2400" b="1" i="0" u="none" strike="noStrike" kern="1200" cap="none" spc="0" normalizeH="0" baseline="0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단어를 올바른 순서로 배열해서 문장을 완성해 봅시다</a:t>
            </a:r>
            <a:r>
              <a:rPr kumimoji="0" lang="en-US" altLang="ko-KR" sz="24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2400" b="1" dirty="0">
              <a:solidFill>
                <a:srgbClr val="66442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9E45C19-4B5D-8130-26A5-90915C6021C1}"/>
              </a:ext>
            </a:extLst>
          </p:cNvPr>
          <p:cNvSpPr/>
          <p:nvPr/>
        </p:nvSpPr>
        <p:spPr>
          <a:xfrm>
            <a:off x="1536402" y="5319645"/>
            <a:ext cx="1994931" cy="710877"/>
          </a:xfrm>
          <a:prstGeom prst="rect">
            <a:avLst/>
          </a:prstGeom>
          <a:solidFill>
            <a:srgbClr val="FF79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Where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1DB72CE-2FA2-89F7-3A19-D44D5B553589}"/>
              </a:ext>
            </a:extLst>
          </p:cNvPr>
          <p:cNvSpPr/>
          <p:nvPr/>
        </p:nvSpPr>
        <p:spPr>
          <a:xfrm>
            <a:off x="3531333" y="5319298"/>
            <a:ext cx="1006998" cy="710877"/>
          </a:xfrm>
          <a:prstGeom prst="rect">
            <a:avLst/>
          </a:prstGeom>
          <a:solidFill>
            <a:srgbClr val="FF79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do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DD9C504-493B-D8DE-BAE1-45CA2595F63C}"/>
              </a:ext>
            </a:extLst>
          </p:cNvPr>
          <p:cNvSpPr/>
          <p:nvPr/>
        </p:nvSpPr>
        <p:spPr>
          <a:xfrm>
            <a:off x="4538331" y="5319298"/>
            <a:ext cx="1595220" cy="710877"/>
          </a:xfrm>
          <a:prstGeom prst="rect">
            <a:avLst/>
          </a:prstGeom>
          <a:solidFill>
            <a:srgbClr val="FF79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you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4EAF85E-53CD-5D41-3E2A-5AC29B09E888}"/>
              </a:ext>
            </a:extLst>
          </p:cNvPr>
          <p:cNvSpPr/>
          <p:nvPr/>
        </p:nvSpPr>
        <p:spPr>
          <a:xfrm>
            <a:off x="6133551" y="5319298"/>
            <a:ext cx="1994931" cy="710877"/>
          </a:xfrm>
          <a:prstGeom prst="rect">
            <a:avLst/>
          </a:prstGeom>
          <a:solidFill>
            <a:srgbClr val="FF79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want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F6B1FBE-2756-34CD-E468-FCE8E5A268FE}"/>
              </a:ext>
            </a:extLst>
          </p:cNvPr>
          <p:cNvSpPr/>
          <p:nvPr/>
        </p:nvSpPr>
        <p:spPr>
          <a:xfrm>
            <a:off x="8128482" y="5319645"/>
            <a:ext cx="1195564" cy="710877"/>
          </a:xfrm>
          <a:prstGeom prst="rect">
            <a:avLst/>
          </a:prstGeom>
          <a:solidFill>
            <a:srgbClr val="FF79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to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8232BBF-BAA3-95D7-E658-89095D570342}"/>
              </a:ext>
            </a:extLst>
          </p:cNvPr>
          <p:cNvSpPr/>
          <p:nvPr/>
        </p:nvSpPr>
        <p:spPr>
          <a:xfrm>
            <a:off x="9324046" y="5319298"/>
            <a:ext cx="1444370" cy="710877"/>
          </a:xfrm>
          <a:prstGeom prst="rect">
            <a:avLst/>
          </a:prstGeom>
          <a:solidFill>
            <a:srgbClr val="FF79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go?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1E7D1A6-5B17-DD28-E326-DC63CBC5F3B9}"/>
              </a:ext>
            </a:extLst>
          </p:cNvPr>
          <p:cNvSpPr/>
          <p:nvPr/>
        </p:nvSpPr>
        <p:spPr>
          <a:xfrm>
            <a:off x="6093372" y="2121785"/>
            <a:ext cx="1994931" cy="710877"/>
          </a:xfrm>
          <a:prstGeom prst="rect">
            <a:avLst/>
          </a:prstGeom>
          <a:solidFill>
            <a:srgbClr val="FF99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Where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E14EF83-7977-51DC-3C9C-0D6C45531C9D}"/>
              </a:ext>
            </a:extLst>
          </p:cNvPr>
          <p:cNvSpPr/>
          <p:nvPr/>
        </p:nvSpPr>
        <p:spPr>
          <a:xfrm>
            <a:off x="3020971" y="4228943"/>
            <a:ext cx="1006998" cy="710877"/>
          </a:xfrm>
          <a:prstGeom prst="rect">
            <a:avLst/>
          </a:prstGeom>
          <a:solidFill>
            <a:srgbClr val="FF99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do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FF9E6F4-AA70-666C-6631-55DF70F8130B}"/>
              </a:ext>
            </a:extLst>
          </p:cNvPr>
          <p:cNvSpPr/>
          <p:nvPr/>
        </p:nvSpPr>
        <p:spPr>
          <a:xfrm>
            <a:off x="5624202" y="3566981"/>
            <a:ext cx="1595220" cy="710877"/>
          </a:xfrm>
          <a:prstGeom prst="rect">
            <a:avLst/>
          </a:prstGeom>
          <a:solidFill>
            <a:srgbClr val="FF99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you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766AC1D-E978-4F6B-D8C7-F6554CDD80B3}"/>
              </a:ext>
            </a:extLst>
          </p:cNvPr>
          <p:cNvSpPr/>
          <p:nvPr/>
        </p:nvSpPr>
        <p:spPr>
          <a:xfrm>
            <a:off x="9048765" y="4198224"/>
            <a:ext cx="1994931" cy="710877"/>
          </a:xfrm>
          <a:prstGeom prst="rect">
            <a:avLst/>
          </a:prstGeom>
          <a:solidFill>
            <a:srgbClr val="FF99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want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90FFC32-72B5-B348-678F-3E024BD90455}"/>
              </a:ext>
            </a:extLst>
          </p:cNvPr>
          <p:cNvSpPr/>
          <p:nvPr/>
        </p:nvSpPr>
        <p:spPr>
          <a:xfrm>
            <a:off x="867887" y="2503170"/>
            <a:ext cx="1195564" cy="710877"/>
          </a:xfrm>
          <a:prstGeom prst="rect">
            <a:avLst/>
          </a:prstGeom>
          <a:solidFill>
            <a:srgbClr val="FF99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to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2EC687C-67C7-5B05-4ACE-EBD0F4BADEE9}"/>
              </a:ext>
            </a:extLst>
          </p:cNvPr>
          <p:cNvSpPr/>
          <p:nvPr/>
        </p:nvSpPr>
        <p:spPr>
          <a:xfrm>
            <a:off x="9879743" y="2659776"/>
            <a:ext cx="1444370" cy="710877"/>
          </a:xfrm>
          <a:prstGeom prst="rect">
            <a:avLst/>
          </a:prstGeom>
          <a:solidFill>
            <a:srgbClr val="FF99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dirty="0">
                <a:solidFill>
                  <a:prstClr val="black"/>
                </a:solidFill>
                <a:latin typeface="+mj-ea"/>
                <a:ea typeface="+mj-ea"/>
              </a:rPr>
              <a:t>go?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3E4CF49-CB2C-25D8-3DF4-A15F2AB0CF3D}"/>
              </a:ext>
            </a:extLst>
          </p:cNvPr>
          <p:cNvSpPr/>
          <p:nvPr/>
        </p:nvSpPr>
        <p:spPr>
          <a:xfrm>
            <a:off x="1536402" y="5319297"/>
            <a:ext cx="9232014" cy="710877"/>
          </a:xfrm>
          <a:prstGeom prst="rect">
            <a:avLst/>
          </a:prstGeom>
          <a:noFill/>
          <a:ln w="57150"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j-ea"/>
              <a:ea typeface="+mj-ea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53B26FE4-70E7-90D2-8905-70D7F3A4CA53}"/>
              </a:ext>
            </a:extLst>
          </p:cNvPr>
          <p:cNvSpPr txBox="1"/>
          <p:nvPr/>
        </p:nvSpPr>
        <p:spPr>
          <a:xfrm>
            <a:off x="4360788" y="488003"/>
            <a:ext cx="5090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Key Expressions 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익히기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2098115B-4B3A-B547-F435-DB6149FBBF75}"/>
              </a:ext>
            </a:extLst>
          </p:cNvPr>
          <p:cNvSpPr/>
          <p:nvPr/>
        </p:nvSpPr>
        <p:spPr>
          <a:xfrm>
            <a:off x="7840534" y="534678"/>
            <a:ext cx="1730313" cy="337535"/>
          </a:xfrm>
          <a:prstGeom prst="roundRect">
            <a:avLst/>
          </a:prstGeom>
          <a:solidFill>
            <a:srgbClr val="439B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Unscramble</a:t>
            </a:r>
            <a:endParaRPr lang="ko-KR" altLang="en-US" sz="16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26002B45-5CCF-83E6-B4B9-037FAB6C1FC0}"/>
              </a:ext>
            </a:extLst>
          </p:cNvPr>
          <p:cNvSpPr txBox="1"/>
          <p:nvPr/>
        </p:nvSpPr>
        <p:spPr>
          <a:xfrm>
            <a:off x="2930995" y="472103"/>
            <a:ext cx="1177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</a:t>
            </a:r>
            <a:r>
              <a:rPr lang="en-US" altLang="ko-KR" sz="20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0" lang="en-US" altLang="ko-KR" sz="20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624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818 0.04259 L -0.21068 0.25185 L 0.28203 0.32037 L -0.01276 -0.02222 L -0.01276 -0.02222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76 -0.00741 L -0.18802 -0.34259 L 0.54831 -0.11852 L 0.03282 0.01111 L 0.03282 0.01111 " pathEditMode="relative" ptsTypes="A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403 -0.00278 L -0.65729 -0.40648 L -0.00117 0.00833 " pathEditMode="relative" ptsTypes="A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59 -0.03449 L 0.12891 -0.08264 L 0.15287 0.1118 L 0.35912 0.0618 L 0.47474 0.35625 L 0.66849 0.24514 L 0.77787 0.44514 L -0.01797 0.04699 " pathEditMode="relative" rAng="0" ptsTypes="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54" y="215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924 0.0294 L -0.17591 -0.04838 L -0.3207 0.12755 L -0.54154 0.16644 L -0.62591 0.23681 L -0.76237 0.30718 L -0.3332 0.28496 L -0.06029 0.01088 " pathEditMode="relative" rAng="0" ptsTypes="AAA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56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352</Words>
  <Application>Microsoft Office PowerPoint</Application>
  <PresentationFormat>와이드스크린</PresentationFormat>
  <Paragraphs>137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18</vt:i4>
      </vt:variant>
    </vt:vector>
  </HeadingPairs>
  <TitlesOfParts>
    <vt:vector size="25" baseType="lpstr">
      <vt:lpstr>맑은 고딕</vt:lpstr>
      <vt:lpstr>Arial</vt:lpstr>
      <vt:lpstr>Calibri</vt:lpstr>
      <vt:lpstr>Century Gothic</vt:lpstr>
      <vt:lpstr>Office 테마</vt:lpstr>
      <vt:lpstr>1_Office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2775</dc:creator>
  <cp:lastModifiedBy>박은혜</cp:lastModifiedBy>
  <cp:revision>106</cp:revision>
  <dcterms:created xsi:type="dcterms:W3CDTF">2023-12-18T16:49:20Z</dcterms:created>
  <dcterms:modified xsi:type="dcterms:W3CDTF">2026-03-24T01:57:55Z</dcterms:modified>
</cp:coreProperties>
</file>