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0" r:id="rId4"/>
    <p:sldId id="312" r:id="rId5"/>
    <p:sldId id="313" r:id="rId6"/>
    <p:sldId id="314" r:id="rId7"/>
    <p:sldId id="262" r:id="rId8"/>
  </p:sldIdLst>
  <p:sldSz cx="24384000" cy="13716000"/>
  <p:notesSz cx="6858000" cy="9144000"/>
  <p:embeddedFontLst>
    <p:embeddedFont>
      <p:font typeface="Tilt Warp Regular" panose="020B0600000101010101" charset="0"/>
      <p:regular r:id="rId10"/>
    </p:embeddedFont>
    <p:embeddedFont>
      <p:font typeface="나눔고딕" panose="020D0604000000000000" pitchFamily="50" charset="-127"/>
      <p:regular r:id="rId11"/>
      <p:bold r:id="rId12"/>
    </p:embeddedFont>
    <p:embeddedFont>
      <p:font typeface="나눔고딕 ExtraBold" panose="020D0904000000000000" pitchFamily="50" charset="-127"/>
      <p:bold r:id="rId13"/>
    </p:embeddedFont>
    <p:embeddedFont>
      <p:font typeface="나눔스퀘어 ExtraBold" panose="020B0600000101010101" pitchFamily="50" charset="-127"/>
      <p:bold r:id="rId14"/>
    </p:embeddedFont>
    <p:embeddedFont>
      <p:font typeface="맑은 고딕" panose="020B0503020000020004" pitchFamily="50" charset="-127"/>
      <p:regular r:id="rId15"/>
      <p:bold r:id="rId16"/>
    </p:embeddedFont>
    <p:embeddedFont>
      <p:font typeface="한컴 말랑말랑 Bold" panose="020F0803000000000000" pitchFamily="50" charset="-127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DF"/>
    <a:srgbClr val="1C334E"/>
    <a:srgbClr val="FFEDC5"/>
    <a:srgbClr val="FFF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954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389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1067A-96EA-49BD-A0A0-CFE21A29FD75}" type="datetimeFigureOut">
              <a:rPr lang="ko-KR" altLang="en-US" smtClean="0"/>
              <a:t>2026-04-01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DB5E3-5A60-4640-AA6B-C9926F7A0C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86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20.png"/><Relationship Id="rId10" Type="http://schemas.openxmlformats.org/officeDocument/2006/relationships/image" Target="../media/image2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33500"/>
            <a:ext cx="21488400" cy="11049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105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800" y="8331200"/>
            <a:ext cx="5638800" cy="47244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03200" y="3441700"/>
            <a:ext cx="4737100" cy="4000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600000">
            <a:off x="3136900" y="10325100"/>
            <a:ext cx="4864100" cy="35433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900" y="85598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225000" y="6858000"/>
            <a:ext cx="1651000" cy="1168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800" y="787400"/>
            <a:ext cx="1600200" cy="19050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alphaModFix amt="30000"/>
          </a:blip>
          <a:stretch>
            <a:fillRect/>
          </a:stretch>
        </p:blipFill>
        <p:spPr>
          <a:xfrm>
            <a:off x="3575050" y="8331200"/>
            <a:ext cx="17233900" cy="50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7800" y="10579100"/>
            <a:ext cx="698500" cy="7366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463000" y="5842000"/>
            <a:ext cx="698500" cy="7366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42000" y="4025900"/>
            <a:ext cx="12725400" cy="1689100"/>
          </a:xfrm>
          <a:prstGeom prst="rect">
            <a:avLst/>
          </a:prstGeom>
        </p:spPr>
        <p:txBody>
          <a:bodyPr lIns="0" tIns="186262" rIns="0" bIns="186262" rtlCol="0" anchor="ctr"/>
          <a:lstStyle/>
          <a:p>
            <a:pPr lvl="0" algn="ctr">
              <a:lnSpc>
                <a:spcPct val="83000"/>
              </a:lnSpc>
            </a:pPr>
            <a:endParaRPr lang="en-US" sz="7333" b="0" i="0" u="none" strike="noStrike" cap="all" spc="-200" dirty="0">
              <a:solidFill>
                <a:srgbClr val="67635F"/>
              </a:solidFill>
              <a:latin typeface="나눔고딕" panose="020D0604000000000000" pitchFamily="50" charset="-127"/>
              <a:ea typeface="나눔고딕" panose="020D0604000000000000" pitchFamily="50" charset="-127"/>
              <a:cs typeface="Martel Sans Regular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3810000" y="5715000"/>
            <a:ext cx="16764000" cy="2273300"/>
          </a:xfrm>
          <a:prstGeom prst="rect">
            <a:avLst/>
          </a:prstGeom>
        </p:spPr>
        <p:txBody>
          <a:bodyPr lIns="0" tIns="203195" rIns="0" bIns="203195" rtlCol="0" anchor="ctr"/>
          <a:lstStyle/>
          <a:p>
            <a:pPr lvl="0" algn="ctr">
              <a:lnSpc>
                <a:spcPct val="99600"/>
              </a:lnSpc>
            </a:pPr>
            <a:r>
              <a:rPr lang="ko-KR" altLang="en-US" sz="10500" cap="all" spc="-2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나의 장점을 자랑해요</a:t>
            </a:r>
            <a:endParaRPr lang="en-US" sz="10500" cap="all" spc="-2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511550" y="9118600"/>
            <a:ext cx="17360900" cy="7620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4</a:t>
            </a:r>
            <a:r>
              <a:rPr lang="ko-KR" altLang="en-US" sz="3199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차시</a:t>
            </a:r>
            <a:endParaRPr lang="en-US" sz="3199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Regula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0">
            <a:off x="-800100" y="10109200"/>
            <a:ext cx="5753100" cy="4191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7200" y="8597900"/>
            <a:ext cx="698500" cy="7366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400" y="7099300"/>
            <a:ext cx="1422400" cy="10033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11600" y="5458278"/>
            <a:ext cx="17500600" cy="353332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5207000" y="5661480"/>
            <a:ext cx="14909800" cy="293642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70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다른 친구들이 가지고 있지 않은 나의 장점을 찾아볼 수 있다</a:t>
            </a:r>
            <a:r>
              <a:rPr lang="en-US" altLang="ko-KR" sz="70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Bold"/>
              </a:rPr>
              <a:t>.</a:t>
            </a:r>
            <a:endParaRPr lang="en-US" sz="7000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43688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endParaRPr lang="en-US" sz="2933" b="0" i="0" u="none" strike="noStrike" cap="all" dirty="0">
              <a:solidFill>
                <a:srgbClr val="FFFFFF"/>
              </a:solidFill>
              <a:latin typeface="Tilt Warp Regular"/>
              <a:ea typeface="Tilt Warp Regular"/>
              <a:cs typeface="Tilt Warp Regular"/>
            </a:endParaRPr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5300" y="2489200"/>
            <a:ext cx="698500" cy="736600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3780000">
            <a:off x="22631400" y="3378200"/>
            <a:ext cx="1384300" cy="977900"/>
          </a:xfrm>
          <a:prstGeom prst="rect">
            <a:avLst/>
          </a:prstGeom>
        </p:spPr>
      </p:pic>
      <p:sp>
        <p:nvSpPr>
          <p:cNvPr id="40" name="TextBox 40"/>
          <p:cNvSpPr txBox="1"/>
          <p:nvPr/>
        </p:nvSpPr>
        <p:spPr>
          <a:xfrm>
            <a:off x="13563600" y="9664700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8</a:t>
            </a:r>
          </a:p>
        </p:txBody>
      </p:sp>
      <p:pic>
        <p:nvPicPr>
          <p:cNvPr id="52" name="Picture 10">
            <a:extLst>
              <a:ext uri="{FF2B5EF4-FFF2-40B4-BE49-F238E27FC236}">
                <a16:creationId xmlns:a16="http://schemas.microsoft.com/office/drawing/2014/main" id="{12F895CA-31B0-3845-A294-61B0BCADD6E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1600" y="2817368"/>
            <a:ext cx="3429000" cy="1104900"/>
          </a:xfrm>
          <a:prstGeom prst="rect">
            <a:avLst/>
          </a:prstGeom>
        </p:spPr>
      </p:pic>
      <p:sp>
        <p:nvSpPr>
          <p:cNvPr id="45" name="TextBox 7">
            <a:extLst>
              <a:ext uri="{FF2B5EF4-FFF2-40B4-BE49-F238E27FC236}">
                <a16:creationId xmlns:a16="http://schemas.microsoft.com/office/drawing/2014/main" id="{D8AFB3F3-EB86-240D-8ADB-1A8F21136447}"/>
              </a:ext>
            </a:extLst>
          </p:cNvPr>
          <p:cNvSpPr txBox="1"/>
          <p:nvPr/>
        </p:nvSpPr>
        <p:spPr>
          <a:xfrm>
            <a:off x="4572000" y="3028461"/>
            <a:ext cx="2436586" cy="593367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>
              <a:lnSpc>
                <a:spcPct val="124499"/>
              </a:lnSpc>
            </a:pPr>
            <a:r>
              <a:rPr lang="ko-KR" altLang="en-US" sz="4000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학습 목표</a:t>
            </a:r>
            <a:endParaRPr lang="en-US" sz="4000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sp>
        <p:nvSpPr>
          <p:cNvPr id="7" name="TextBox 13">
            <a:extLst>
              <a:ext uri="{FF2B5EF4-FFF2-40B4-BE49-F238E27FC236}">
                <a16:creationId xmlns:a16="http://schemas.microsoft.com/office/drawing/2014/main" id="{9449E6C5-0E76-B139-B15B-BA0C5D615056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altLang="ko-KR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DA1FBB9-F597-46AC-1E2C-E54358BCE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0808A3B-3349-4272-656E-FF5F9150A6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장점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,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이어달리기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D8A08236-1B98-2962-FAEC-9DB9AA371A9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A22A4F85-2271-7DA8-F997-535C431667CF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우리 모두는 각자 장점을 가지고 있습니다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평소 나의 모습을 떠올리면서 나의 장점을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D4D3097-DBED-45E1-A2E3-7107729264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805CB76-7597-96C3-446A-EFA42BEC643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7CB0878-C9B5-0978-3B50-338FD285D7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5631" y="7064165"/>
            <a:ext cx="14644600" cy="40903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6481-727D-4454-2A88-CD4B776B1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CED63A3-80EA-F725-3A8D-4979B31FC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95D6FF0-6CC9-79B3-2AA4-B7FF20D44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F65D21F2-FCCE-FF9B-5D4D-4282505596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9A395E4-B01B-9349-47B5-CE523012DC7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6731B580-79D1-60C6-8CE7-8550878039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26168BCD-AECC-2176-B624-D7E5EE70EE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02C02947-ABA5-BE6E-AEDD-3232643655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85AF8EA0-58D8-C1EF-8CE6-CCDA10CF9A9B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장점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,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이어달리기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8576E28C-B408-2EBA-DBE3-F9B97BCD76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C661A1DA-9634-58B8-873B-2E5DCB240B59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A7929F2B-6D0E-F02B-DED9-17383C5DFBF3}"/>
              </a:ext>
            </a:extLst>
          </p:cNvPr>
          <p:cNvSpPr txBox="1"/>
          <p:nvPr/>
        </p:nvSpPr>
        <p:spPr>
          <a:xfrm>
            <a:off x="5262233" y="4953000"/>
            <a:ext cx="13731524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우리 모두는 각자 장점을 가지고 있습니다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 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평소 나의 모습을 떠올리면서 나의 장점을 써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DF5EDE28-3DF7-6FC9-C87E-D66BC7A033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EEA719BE-167B-2AFC-C6B3-5C77B72F621F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9D0B031-E814-942A-3444-57FBBC050F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5631" y="7064165"/>
            <a:ext cx="14644600" cy="40903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D34EAB-12BC-6EB6-EDF1-2593A9010611}"/>
              </a:ext>
            </a:extLst>
          </p:cNvPr>
          <p:cNvSpPr txBox="1"/>
          <p:nvPr/>
        </p:nvSpPr>
        <p:spPr>
          <a:xfrm>
            <a:off x="6781800" y="7750388"/>
            <a:ext cx="1188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3200" b="0" i="0" u="none" strike="noStrike" kern="120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나는 매우 성실하여 주어진 일을 완벽하게 잘한다</a:t>
            </a:r>
            <a:r>
              <a:rPr kumimoji="0" lang="en-US" altLang="ko-KR" sz="3200" b="0" i="0" u="none" strike="noStrike" kern="120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ko-KR" alt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750D53-C06A-D84B-E6B7-34B51B3D84DE}"/>
              </a:ext>
            </a:extLst>
          </p:cNvPr>
          <p:cNvSpPr txBox="1"/>
          <p:nvPr/>
        </p:nvSpPr>
        <p:spPr>
          <a:xfrm>
            <a:off x="6781800" y="8635425"/>
            <a:ext cx="1188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3200" b="0" i="0" u="none" strike="noStrike" kern="120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나는 언제나 활짝 웃으며 주위에 있는 사람들을 기쁘게 해준다</a:t>
            </a:r>
            <a:r>
              <a:rPr kumimoji="0" lang="en-US" altLang="ko-KR" sz="3200" b="0" i="0" u="none" strike="noStrike" kern="120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ko-KR" alt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F3BA5D-AA60-E6CF-1311-E869860962B0}"/>
              </a:ext>
            </a:extLst>
          </p:cNvPr>
          <p:cNvSpPr txBox="1"/>
          <p:nvPr/>
        </p:nvSpPr>
        <p:spPr>
          <a:xfrm>
            <a:off x="6781800" y="9573484"/>
            <a:ext cx="11887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3200" b="0" i="0" u="none" strike="noStrike" kern="120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나는 안마를 잘 해서 부모님의 다리를 잘 주물러 드린다</a:t>
            </a:r>
            <a:r>
              <a:rPr kumimoji="0" lang="en-US" altLang="ko-KR" sz="3200" b="0" i="0" u="none" strike="noStrike" kern="1200" cap="none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ko-KR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0768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B2EF22-73D8-8824-7F96-9F1DA7A3C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FE97052-BC9D-DB22-A0D6-6470FCBF1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06F4271D-1F7C-A3CF-9B10-1A610DEE6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5BEDEB2D-2E50-AACF-F532-705425DDA2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5D071476-207B-7CAD-9D82-B8AA0ED90B3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0F98FCA1-1944-C443-71BD-D9446742F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6CDA9FF-5F26-6F8F-1D92-5660FF7605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8BE68B04-A20E-5E03-8C1B-536C942AA4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4C1F33E8-D5F8-280C-E910-D7E43AF49B42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장점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,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이어달리기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EDD49447-1DF3-8720-0E4D-D5782602A2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8D629C54-3FE3-2057-AB4E-1E3A541EC6FE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35AF39AF-775D-DCC6-2B11-8BFC7F881221}"/>
              </a:ext>
            </a:extLst>
          </p:cNvPr>
          <p:cNvSpPr txBox="1"/>
          <p:nvPr/>
        </p:nvSpPr>
        <p:spPr>
          <a:xfrm>
            <a:off x="5262232" y="4953000"/>
            <a:ext cx="140163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내가 가지고 있는 장점으로 친구들과 </a:t>
            </a:r>
            <a:r>
              <a:rPr lang="ko-KR" altLang="en-US" sz="3500" b="0" i="0" u="none" strike="noStrike" dirty="0">
                <a:solidFill>
                  <a:schemeClr val="accent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나의 장점</a:t>
            </a:r>
            <a:r>
              <a:rPr lang="en-US" altLang="ko-KR" sz="3500" b="0" i="0" u="none" strike="noStrike" dirty="0">
                <a:solidFill>
                  <a:schemeClr val="accent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dirty="0">
                <a:solidFill>
                  <a:schemeClr val="accent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이어달리기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 게임을 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FD85863B-B532-4549-1AB0-D96D558DF2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BDD4ABF3-17F7-B53B-C35F-0E92880727E7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DE56F95-74AC-D60C-E456-F976AFDBB15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4829" y="6858000"/>
            <a:ext cx="15319021" cy="408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0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D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3B775A-7F5C-812D-1A2A-BC58FCDD3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2DA1F84-0483-E6B1-722A-B1FB34DBA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927100"/>
            <a:ext cx="22313900" cy="118491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ADDBE93F-6A01-8AAA-AFCD-DEF06B869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814" y="4714010"/>
            <a:ext cx="17741900" cy="1511300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166F6CB8-A92A-ACDA-479E-0BE9574757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7614" y="1907310"/>
            <a:ext cx="6604000" cy="55372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059484A9-0237-5A96-E605-BE2BC9FA464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000" y="2743200"/>
            <a:ext cx="1790000" cy="1586259"/>
          </a:xfrm>
          <a:prstGeom prst="rect">
            <a:avLst/>
          </a:prstGeom>
        </p:spPr>
      </p:pic>
      <p:pic>
        <p:nvPicPr>
          <p:cNvPr id="14" name="Picture 14">
            <a:extLst>
              <a:ext uri="{FF2B5EF4-FFF2-40B4-BE49-F238E27FC236}">
                <a16:creationId xmlns:a16="http://schemas.microsoft.com/office/drawing/2014/main" id="{9E250B54-1203-9E5D-B230-61021EF3B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040000">
            <a:off x="18302514" y="1780310"/>
            <a:ext cx="2527300" cy="1625600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1354F535-B1EE-6517-81EE-E56D45D7B5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9614" y="7673110"/>
            <a:ext cx="698500" cy="736600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74B0F6BD-7F28-8ECD-9787-6065CDEF68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240000">
            <a:off x="16308614" y="3012210"/>
            <a:ext cx="1384300" cy="977900"/>
          </a:xfrm>
          <a:prstGeom prst="rect">
            <a:avLst/>
          </a:prstGeom>
        </p:spPr>
      </p:pic>
      <p:sp>
        <p:nvSpPr>
          <p:cNvPr id="18" name="TextBox 18">
            <a:extLst>
              <a:ext uri="{FF2B5EF4-FFF2-40B4-BE49-F238E27FC236}">
                <a16:creationId xmlns:a16="http://schemas.microsoft.com/office/drawing/2014/main" id="{0646EE02-35A2-3178-2891-16FF295D5BD4}"/>
              </a:ext>
            </a:extLst>
          </p:cNvPr>
          <p:cNvSpPr txBox="1"/>
          <p:nvPr/>
        </p:nvSpPr>
        <p:spPr>
          <a:xfrm>
            <a:off x="5155631" y="2591913"/>
            <a:ext cx="9918700" cy="1930400"/>
          </a:xfrm>
          <a:prstGeom prst="rect">
            <a:avLst/>
          </a:prstGeom>
        </p:spPr>
        <p:txBody>
          <a:bodyPr lIns="0" tIns="152396" rIns="0" bIns="152396" rtlCol="0" anchor="ctr"/>
          <a:lstStyle/>
          <a:p>
            <a:pPr lvl="0" algn="l">
              <a:lnSpc>
                <a:spcPct val="91299"/>
              </a:lnSpc>
            </a:pP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나의 장점</a:t>
            </a:r>
            <a:r>
              <a:rPr lang="en-US" altLang="ko-KR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, </a:t>
            </a:r>
            <a:r>
              <a:rPr lang="ko-KR" altLang="en-US" sz="7998" b="0" i="0" u="none" strike="noStrike" cap="all" spc="-200" dirty="0">
                <a:solidFill>
                  <a:srgbClr val="67635F"/>
                </a:solidFill>
                <a:latin typeface="한컴 말랑말랑 Bold" panose="020F0803000000000000" pitchFamily="50" charset="-127"/>
                <a:ea typeface="한컴 말랑말랑 Bold" panose="020F0803000000000000" pitchFamily="50" charset="-127"/>
                <a:cs typeface="Martel Sans ExtraBold"/>
              </a:rPr>
              <a:t>이어달리기</a:t>
            </a:r>
            <a:endParaRPr lang="en-US" sz="7998" b="0" i="0" u="none" strike="noStrike" cap="all" spc="-200" dirty="0">
              <a:solidFill>
                <a:srgbClr val="67635F"/>
              </a:solidFill>
              <a:latin typeface="한컴 말랑말랑 Bold" panose="020F0803000000000000" pitchFamily="50" charset="-127"/>
              <a:ea typeface="한컴 말랑말랑 Bold" panose="020F0803000000000000" pitchFamily="50" charset="-127"/>
              <a:cs typeface="Martel Sans ExtraBold"/>
            </a:endParaRPr>
          </a:p>
        </p:txBody>
      </p:sp>
      <p:pic>
        <p:nvPicPr>
          <p:cNvPr id="20" name="Picture 9">
            <a:extLst>
              <a:ext uri="{FF2B5EF4-FFF2-40B4-BE49-F238E27FC236}">
                <a16:creationId xmlns:a16="http://schemas.microsoft.com/office/drawing/2014/main" id="{1E145C54-E5F0-0695-6501-20E6992A65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1514" y="4971719"/>
            <a:ext cx="1003300" cy="1003300"/>
          </a:xfrm>
          <a:prstGeom prst="rect">
            <a:avLst/>
          </a:prstGeom>
        </p:spPr>
      </p:pic>
      <p:sp>
        <p:nvSpPr>
          <p:cNvPr id="21" name="TextBox 10">
            <a:extLst>
              <a:ext uri="{FF2B5EF4-FFF2-40B4-BE49-F238E27FC236}">
                <a16:creationId xmlns:a16="http://schemas.microsoft.com/office/drawing/2014/main" id="{9F9080E5-2288-D19B-0C7A-2A75B0A0239C}"/>
              </a:ext>
            </a:extLst>
          </p:cNvPr>
          <p:cNvSpPr txBox="1"/>
          <p:nvPr/>
        </p:nvSpPr>
        <p:spPr>
          <a:xfrm>
            <a:off x="4015014" y="5213019"/>
            <a:ext cx="8763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algn="ctr">
              <a:lnSpc>
                <a:spcPct val="99600"/>
              </a:lnSpc>
            </a:pPr>
            <a:r>
              <a:rPr lang="en-US" sz="2933" cap="all" dirty="0">
                <a:solidFill>
                  <a:srgbClr val="FFFFF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</a:p>
        </p:txBody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C89C2EB4-A4A2-2ADB-270D-C530D50B6B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443C2D31-8FE1-0F2B-2798-B5A6B20B61BA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63FE987-68F2-D5DE-C493-659495EBBBE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53300" y="6225310"/>
            <a:ext cx="9677400" cy="6184495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F66CF35F-A82A-BFC6-70EC-77CE2CF1FF23}"/>
              </a:ext>
            </a:extLst>
          </p:cNvPr>
          <p:cNvSpPr txBox="1"/>
          <p:nvPr/>
        </p:nvSpPr>
        <p:spPr>
          <a:xfrm>
            <a:off x="5262232" y="4953000"/>
            <a:ext cx="14016367" cy="10033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l">
              <a:lnSpc>
                <a:spcPct val="124499"/>
              </a:lnSpc>
            </a:pP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내가 가지고 있는 장점으로 친구들과 </a:t>
            </a:r>
            <a:r>
              <a:rPr lang="ko-KR" altLang="en-US" sz="3500" b="0" i="0" u="none" strike="noStrike" dirty="0">
                <a:solidFill>
                  <a:schemeClr val="accent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나의 장점</a:t>
            </a:r>
            <a:r>
              <a:rPr lang="en-US" altLang="ko-KR" sz="3500" b="0" i="0" u="none" strike="noStrike" dirty="0">
                <a:solidFill>
                  <a:schemeClr val="accent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, </a:t>
            </a:r>
            <a:r>
              <a:rPr lang="ko-KR" altLang="en-US" sz="3500" b="0" i="0" u="none" strike="noStrike" dirty="0">
                <a:solidFill>
                  <a:schemeClr val="accent6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이어달리기</a:t>
            </a:r>
            <a:r>
              <a:rPr lang="ko-KR" altLang="en-US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 게임을 해 봅시다</a:t>
            </a:r>
            <a:r>
              <a:rPr lang="en-US" altLang="ko-KR" sz="3500" b="0" i="0" u="none" strike="noStrike" dirty="0">
                <a:solidFill>
                  <a:srgbClr val="67635F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  <a:cs typeface="Martel Sans Regular"/>
              </a:rPr>
              <a:t>.</a:t>
            </a:r>
            <a:endParaRPr lang="en-US" sz="3500" b="0" i="0" u="none" strike="noStrike" dirty="0">
              <a:solidFill>
                <a:srgbClr val="67635F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  <a:cs typeface="Martel 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5419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506" y="933450"/>
            <a:ext cx="22313900" cy="118491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700" y="787400"/>
            <a:ext cx="7581900" cy="1270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6273" y="5815558"/>
            <a:ext cx="711200" cy="762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7773" y="3847058"/>
            <a:ext cx="1117600" cy="1333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1560000">
            <a:off x="19540173" y="6755358"/>
            <a:ext cx="1193800" cy="8509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7531" y="5815558"/>
            <a:ext cx="711200" cy="762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631" y="3847058"/>
            <a:ext cx="1117600" cy="1333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560000">
            <a:off x="3181031" y="6755358"/>
            <a:ext cx="1193800" cy="8509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5152" y="4442432"/>
            <a:ext cx="12204700" cy="397320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6333965" y="4686058"/>
            <a:ext cx="11247073" cy="343535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/>
            <a:r>
              <a:rPr lang="ko-KR" altLang="en-US" sz="6600" b="0" i="0" u="none" strike="noStrike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다른 친구들이 가지고 있지 않은 나의 장점을 찾아</a:t>
            </a:r>
            <a:r>
              <a:rPr lang="ko-KR" altLang="en-US" sz="66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보았나요</a:t>
            </a:r>
            <a:r>
              <a:rPr lang="en-US" altLang="ko-KR" sz="6600" cap="all" spc="-100" dirty="0">
                <a:solidFill>
                  <a:srgbClr val="67635F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Martel Sans ExtraBold"/>
              </a:rPr>
              <a:t>?</a:t>
            </a:r>
            <a:endParaRPr lang="en-US" altLang="ko-KR" sz="6600" b="0" i="0" u="none" strike="noStrike" cap="all" spc="-100" dirty="0">
              <a:solidFill>
                <a:srgbClr val="67635F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Martel Sans ExtraBold"/>
            </a:endParaRP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09700" y="10502900"/>
            <a:ext cx="5664200" cy="4787900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-600000">
            <a:off x="3289300" y="11379200"/>
            <a:ext cx="5600700" cy="407670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129500" y="10502900"/>
            <a:ext cx="5664200" cy="478790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600000">
            <a:off x="15506700" y="11379200"/>
            <a:ext cx="5600700" cy="4076700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6814800" y="9474200"/>
            <a:ext cx="635000" cy="520700"/>
          </a:xfrm>
          <a:prstGeom prst="rect">
            <a:avLst/>
          </a:prstGeom>
        </p:spPr>
        <p:txBody>
          <a:bodyPr lIns="0" tIns="37252" rIns="0" bIns="37252" rtlCol="0" anchor="ctr"/>
          <a:lstStyle/>
          <a:p>
            <a:pPr lvl="0" algn="ctr">
              <a:lnSpc>
                <a:spcPct val="99600"/>
              </a:lnSpc>
            </a:pPr>
            <a:r>
              <a:rPr lang="en-US" sz="2933" b="0" i="0" u="none" strike="noStrike" cap="all">
                <a:solidFill>
                  <a:srgbClr val="FFFFFF"/>
                </a:solidFill>
                <a:latin typeface="Tilt Warp Regular"/>
                <a:ea typeface="Tilt Warp Regular"/>
                <a:cs typeface="Tilt Warp Regular"/>
              </a:rPr>
              <a:t>c</a:t>
            </a:r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90178504-58BC-FF35-1C8B-F0CF104FAFF9}"/>
              </a:ext>
            </a:extLst>
          </p:cNvPr>
          <p:cNvSpPr txBox="1"/>
          <p:nvPr/>
        </p:nvSpPr>
        <p:spPr>
          <a:xfrm>
            <a:off x="9525000" y="1104900"/>
            <a:ext cx="5334000" cy="571500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lvl="0" algn="ctr">
              <a:lnSpc>
                <a:spcPct val="124499"/>
              </a:lnSpc>
            </a:pPr>
            <a:r>
              <a:rPr lang="ko-KR" altLang="en-US" sz="3199" b="0" i="0" u="none" strike="noStrike" cap="all" dirty="0">
                <a:solidFill>
                  <a:srgbClr val="5A8223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  <a:cs typeface="Tilt Warp Regular"/>
              </a:rPr>
              <a:t>나의 발견과 미래 직업 탐험</a:t>
            </a:r>
            <a:endParaRPr lang="en-US" sz="3199" b="0" i="0" u="none" strike="noStrike" cap="all" dirty="0">
              <a:solidFill>
                <a:srgbClr val="5A8223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  <a:cs typeface="Tilt Warp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170</Words>
  <Application>Microsoft Office PowerPoint</Application>
  <PresentationFormat>사용자 지정</PresentationFormat>
  <Paragraphs>29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6" baseType="lpstr">
      <vt:lpstr>한컴 말랑말랑 Bold</vt:lpstr>
      <vt:lpstr>나눔스퀘어 ExtraBold</vt:lpstr>
      <vt:lpstr>맑은 고딕</vt:lpstr>
      <vt:lpstr>Arial</vt:lpstr>
      <vt:lpstr>나눔고딕 ExtraBold</vt:lpstr>
      <vt:lpstr>Tilt Warp Regular</vt:lpstr>
      <vt:lpstr>나눔고딕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YBM 전산관리팀</cp:lastModifiedBy>
  <cp:revision>159</cp:revision>
  <dcterms:created xsi:type="dcterms:W3CDTF">2006-08-16T00:00:00Z</dcterms:created>
  <dcterms:modified xsi:type="dcterms:W3CDTF">2026-04-01T03:12:13Z</dcterms:modified>
</cp:coreProperties>
</file>