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301" r:id="rId5"/>
    <p:sldId id="302" r:id="rId6"/>
    <p:sldId id="304" r:id="rId7"/>
    <p:sldId id="303" r:id="rId8"/>
    <p:sldId id="305" r:id="rId9"/>
    <p:sldId id="307" r:id="rId10"/>
    <p:sldId id="292" r:id="rId11"/>
    <p:sldId id="308" r:id="rId12"/>
    <p:sldId id="306" r:id="rId13"/>
    <p:sldId id="309" r:id="rId14"/>
    <p:sldId id="310" r:id="rId15"/>
    <p:sldId id="262" r:id="rId16"/>
  </p:sldIdLst>
  <p:sldSz cx="24384000" cy="13716000"/>
  <p:notesSz cx="6858000" cy="9144000"/>
  <p:embeddedFontLst>
    <p:embeddedFont>
      <p:font typeface="Tilt Warp Regular" panose="020B0600000101010101" charset="0"/>
      <p:regular r:id="rId18"/>
    </p:embeddedFont>
    <p:embeddedFont>
      <p:font typeface="나눔고딕" panose="020D0604000000000000" pitchFamily="50" charset="-127"/>
      <p:regular r:id="rId19"/>
      <p:bold r:id="rId20"/>
    </p:embeddedFont>
    <p:embeddedFont>
      <p:font typeface="나눔고딕 ExtraBold" panose="020D0904000000000000" pitchFamily="50" charset="-127"/>
      <p:bold r:id="rId21"/>
    </p:embeddedFont>
    <p:embeddedFont>
      <p:font typeface="나눔스퀘어 ExtraBold" panose="020B0600000101010101" pitchFamily="50" charset="-127"/>
      <p:bold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한컴 말랑말랑 Bold" panose="020F0803000000000000" pitchFamily="50" charset="-127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4E"/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55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2.emf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10000" y="5715000"/>
            <a:ext cx="167640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차이를 이해해요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7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3C9F93-C888-3331-E36F-0AC3EA3E1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4C6C9FA-06B4-6522-B967-6377697BD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E28607F-C91F-5103-E572-21A0EE1C6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0BDA44D-CE38-94FD-7A6C-912EDEC7B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DD31A38-AB77-CB5A-5E8E-DCAB94120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43286B4-E597-DEEE-72A7-1FADC2646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0154E94-67CB-E5FB-A285-0B507AA41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8B5F1E7-3CBE-61C9-DD04-E21DA008B0C8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여러 나라의 문화를 이해해요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CE2B942-0D59-68EF-0099-9136269D6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42C905C-E389-F647-9DD4-693FCFE6F0A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4444C28-AECA-8E99-E55D-B4AA9F3CA2A5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관심 있는 나라의 음식 문화와 생활 습관 등을 조사해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381C191-FA6C-6E57-F734-89F194ECB2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4285B71-7486-2C82-B8C4-37DEEC6C260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068714F-F299-DA1F-B2A3-658FF95BEEE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4F035D9-C347-08BF-B341-5B8CA97BDF1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6222" y="6797438"/>
            <a:ext cx="13403546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7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365E8D-B082-65CE-5A5E-E768B0D48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8B511BE-2687-8F2B-92A9-91155FD9A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0ABAB15-19E1-95EC-D8C4-6FFA607C4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412B9631-6214-A0E0-7E0F-FBC0F51DC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9F4D1F6-AADE-3529-AC83-EBD3F42B4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9B8E8ED-7391-B6D0-76A1-E7204F5AC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043CD5B-1239-3A6F-A219-F5DD330156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C3765F7-9FFD-BDB3-063D-41B7B357E12D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여러 나라의 문화를 이해해요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97061B1-B7DC-BBD6-4FB9-DC940553E4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2F845BE1-90AC-5A46-B83A-FF7666D842B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8CC3098-29D1-63C8-C67A-E5D1A84EB166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관심 있는 나라의 음식 문화와 생활 습관 등을 조사해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655D6C60-897F-0C54-30C1-770C68DCE6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5BAD9E0F-656B-188A-0E56-2084780FF30E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F7616C0-F26E-F562-0D97-16CD36296E7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4E2FFBD-791D-F9B0-F26B-B2EC412EA64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6222" y="6797438"/>
            <a:ext cx="13403546" cy="49917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E55E2E-41EC-2192-DF6F-DB6E5BCE0E11}"/>
              </a:ext>
            </a:extLst>
          </p:cNvPr>
          <p:cNvSpPr txBox="1"/>
          <p:nvPr/>
        </p:nvSpPr>
        <p:spPr>
          <a:xfrm>
            <a:off x="11049000" y="7239000"/>
            <a:ext cx="137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몽골</a:t>
            </a:r>
            <a:endParaRPr lang="en-US" altLang="ko-KR" sz="36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F7ABB-9BFA-9D36-959F-B5F2758E0310}"/>
              </a:ext>
            </a:extLst>
          </p:cNvPr>
          <p:cNvSpPr txBox="1"/>
          <p:nvPr/>
        </p:nvSpPr>
        <p:spPr>
          <a:xfrm>
            <a:off x="8991600" y="9215497"/>
            <a:ext cx="9220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0838" indent="-350838" algn="just"/>
            <a:r>
              <a:rPr lang="en-US" altLang="ko-KR" sz="3200" spc="-15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몽골인은 물고기를 먹지 않는다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그 이유는 라마교에서 물고기를 먹지 않고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몽골에는 바다가 없어서 물고기 문화에 익숙하지 않기 때문이다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marL="350838" indent="-350838" algn="just"/>
            <a:r>
              <a:rPr lang="en-US" altLang="ko-KR" sz="3200" spc="-15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몽골인은 </a:t>
            </a:r>
            <a:r>
              <a:rPr lang="ko-KR" altLang="en-US" sz="3200" spc="-15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수테차이라는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소금차를 즐겨 마신다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98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2EBB4-EAA5-63D6-2320-C0651CBAE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1B5A69E-D0B4-1AD9-300A-A708E7AC7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B89D838-3005-E30C-878C-56D416E1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CADB1FE-BF42-EE0A-AD46-C7C56C8D9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4BC186D-2983-4104-5106-A8C7CD7DD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BD127B4-4D02-A322-B7A2-143DB86B7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6F912D5-6759-E36A-8A84-4AD35EC158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15201CA-86CD-C351-86A6-93177C06BA96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여러 나라의 문화를 이해해요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FDD9461-69E3-10E1-9F6D-265192739B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F3A14551-09FA-EA96-78F8-57B1960C6BE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F80D4CB-3DA2-FE66-24CF-707FC130C709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관심 있는 나라의 음식 문화와 생활 습관 등을 조사해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0D1096A4-FCC8-026F-1F86-7FF56D7250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6C4AA8AB-BCD0-0C66-2BA6-9AE7F6A6F1CD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B5B0DC-E19E-E36A-EFC1-D6AB423D94E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C517833-12C5-D4D2-2A43-FA19A47A98B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6933" y="6372572"/>
            <a:ext cx="12882124" cy="635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5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A61C16-8959-3AEC-0994-C640F4874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3523CC1-2A48-1964-E47F-79C40B5D4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52F8EF5-02CB-A2C9-A4CB-95DE14B6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26EAC62-658F-160F-3DF2-C9A8AE77B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FE1B8BB-322B-D454-CA0B-913B4DD9C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F9F62F6-1919-4506-46DD-E5D73AB205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2481FD0-2C9E-7096-6165-4890266E3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CE041A7-B28C-EF12-1FAE-1413F1170E1D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여러 나라의 문화를 이해해요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7797E29-64B8-2E7E-F2EB-CD1128F38F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FD27B50-9E46-6397-B73A-1FA209357590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D41A833-F098-2542-FA35-F4A97A1EE228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관심 있는 나라의 음식 문화와 생활 습관 등을 조사해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BCC0CDFE-06F8-B654-9371-F92030F3EC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0EB65422-F0EA-2E43-511E-7A3E7FB4C09A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4FCFB48-FD57-EB89-DA11-CD0FC54680B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3B2226F-96BB-F289-F1E2-44137211428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6933" y="6372572"/>
            <a:ext cx="12882124" cy="6352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7174D-0EE1-91FB-E1E4-C341E9CD7B51}"/>
              </a:ext>
            </a:extLst>
          </p:cNvPr>
          <p:cNvSpPr txBox="1"/>
          <p:nvPr/>
        </p:nvSpPr>
        <p:spPr>
          <a:xfrm>
            <a:off x="8991600" y="6781800"/>
            <a:ext cx="9220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0838" indent="-350838" algn="just"/>
            <a:r>
              <a:rPr lang="en-US" altLang="ko-KR" sz="3200" spc="-15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대다수의 몽골인들은 발레나 연극을 가족 단위로 즐기는 편이다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marL="350838" indent="-350838" algn="just"/>
            <a:r>
              <a:rPr lang="en-US" altLang="ko-KR" sz="3200" spc="-15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겨울에는 양털로 된 겉옷에 짐승의 털로 된 사각형의 털모자와 장갑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무릎까지 오는 부츠를 주로 착용한다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801F4-84E5-F93E-122A-9C3FFC4CDC84}"/>
              </a:ext>
            </a:extLst>
          </p:cNvPr>
          <p:cNvSpPr txBox="1"/>
          <p:nvPr/>
        </p:nvSpPr>
        <p:spPr>
          <a:xfrm>
            <a:off x="8991600" y="10058400"/>
            <a:ext cx="9220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0838" indent="-350838" algn="just"/>
            <a:r>
              <a:rPr lang="en-US" altLang="ko-KR" sz="3200" spc="-15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몽골인들은 대부분 티베트불교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라마교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를 믿는다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marL="350838" indent="-350838" algn="just"/>
            <a:r>
              <a:rPr lang="en-US" altLang="ko-KR" sz="3200" spc="-15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1930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년대에 모든 종교적인 제례와 축제가 금지되었다가 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1990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년이 되어서야 다시 종교의 자유가 생겼다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B7833B-8D6D-E7DB-7651-2D0A23812DFF}"/>
              </a:ext>
            </a:extLst>
          </p:cNvPr>
          <p:cNvSpPr txBox="1"/>
          <p:nvPr/>
        </p:nvSpPr>
        <p:spPr>
          <a:xfrm>
            <a:off x="6172200" y="10555069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종교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4038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0E8891-19FD-8A52-D86D-F2C2A1E02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4B49AAB-4E89-22DE-5D11-18BC335E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595BAF0-7ACD-688C-5628-20E85807E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BEDBA7A-26F1-C074-F7F8-12242C287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C00E69F-9852-70B4-92B9-08DA4C2AA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D4BE758-41F6-01B2-0C3E-8287179BE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5FE1568-C931-901C-46F6-E86BF1CD5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5BB4346-93B5-AA60-9D97-E44CCEE0EEDA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여러 나라의 문화를 이해해요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6D9046A-455F-45C5-BCCF-C2FC2C9555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CFA7B34-FE18-E19B-98FA-8D535270CC1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045D3ED-88D4-FA93-B871-722D7B0A7AE0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조사한 나라의 학생 대표가 되어 그 나라의 문화를 알리는 세계 학생 정상 회담을 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6DC27FC9-9D60-D986-1577-1924A9B4DF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8BE9F6B6-FCBE-B773-D6CB-2DD1FBB3A055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7243B93-7A7B-BE28-8332-2DAEB7EB9CD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D1C3CAF-6403-902D-81B6-E768B861D9F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8150" y="6746280"/>
            <a:ext cx="12627699" cy="528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2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33965" y="4686058"/>
            <a:ext cx="1124707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세대 차이와 문화 차이를 이해하는 시간이었나요</a:t>
            </a:r>
            <a:r>
              <a:rPr lang="en-US" altLang="ko-KR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90178504-58BC-FF35-1C8B-F0CF104FAFF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978400" y="5661480"/>
            <a:ext cx="153670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ct val="124499"/>
              </a:lnSpc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세대 차이와 문화 차이를 이해할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세대 차이를 넘어서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만화를 보고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학생과 어른의 대화에서 발생한 문제의 원인은 무엇인지 생각해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D8AA7FE-FAA5-45BB-2468-65A29869182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3507" y="6454337"/>
            <a:ext cx="13068976" cy="60863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AEAE1-E992-E230-8831-62B275CAE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FE3F35E-6052-19D4-56E0-39239D50B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F7DA0EC-8183-B7B9-2E70-8411AD939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5374F54-B7F1-C6A3-923D-F4F9E3280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C6E3663-8EF6-A90A-DA73-03F16DEAFB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64C6417-16A5-D812-0242-9A148F6B4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4FB59FA-014A-2215-1D48-A12BAF9A2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F3C59E5-7D54-62CA-5676-A412EF7114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68CAC7F3-69BE-CD2D-9531-3AB63A0074EE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세대 차이를 넘어서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80FAAD0-D074-56E5-5465-E163ADB77F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2192951F-99A4-C223-D8EB-16AA09443DD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C738B32-06B6-0E28-4566-19AB69803F65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만화를 보고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학생과 어른의 대화에서 발생한 문제의 원인은 무엇인지 생각해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2B07F197-9F6A-000A-37C2-B514EDE407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82C87B4C-45B7-A4EC-91CB-0CB9EA7043F8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ECE4A78-44B6-EB08-D00B-37ED5C46794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1498" y="6320641"/>
            <a:ext cx="13506852" cy="61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48C1C-C080-4845-2642-DFCB8C27E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A5BFE25-1DFD-547E-3F83-31DE42A0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17903B6-5304-37F5-46F4-DE99CB243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2AF561C-286B-4F84-1B81-297A2F4E8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B7C5ABE-5736-FD9D-00EC-5AC52F1AAF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4A8DC46-7068-5EBD-6A58-9E25C757A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7F6F6F5-7139-1823-F236-A59D73C44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D42BC0E-E36D-904B-C1F8-AB0A7809C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0553EB84-D705-E253-34D0-027414F70869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세대 차이를 넘어서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6FC7DA9-306D-E882-6A3A-1AAF461CF9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BAE09EBF-BB9E-B037-FC35-B4B7A5381BD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478EF65-ADAC-D80F-8658-CFB3D538BDC7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위의 만화에서 학생과 어른이 겪은 문제와 같은 경험이 있는지 생각해 보고 이야기해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66C7CE5-2B9D-86ED-14E3-23949323FB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6CDEB225-B870-EDD0-ABA8-F161A3CB5DAD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2" name="그림 1" descr="직사각형, 텍스트, 화이트보드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664E0C7-52A0-9A80-F044-A8B34300379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3556" y="6810637"/>
            <a:ext cx="14696492" cy="41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23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B10420-1A9D-026F-C5E5-B27F6B8FB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E4FD4CD-CCE9-72E2-CCCD-5210F84E7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C0043F3-8195-88E7-1BD4-7ADC5CAF5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7415503-1A78-9904-E2DA-235023B96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C4E1AA3-8F13-61A8-C965-AFB50ED0CA0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6A66362-9C67-9171-49D7-B2CB50BD4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1F0489B-6D7C-9FD3-F855-E45D1A063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8943BD5-CB43-1C4E-08DB-21CA0337F1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C957E65-EC88-FE37-11DF-CB05505CDCC9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세대 차이를 넘어서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2EA9BDE-7CAB-B995-A3A2-7873EA27C0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BDAF9BF9-5EEA-47DE-629D-B8B19E09A0F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07033BA-20DB-6A9C-C86A-342925C326C7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위의 만화에서 학생과 어른이 겪은 문제와 같은 경험이 있는지 생각해 보고 이야기해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E892A762-CB14-BA7D-7418-46F0D4D76A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F256BE23-1CCC-333B-30FA-6C4FFBF5706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2" name="그림 1" descr="직사각형, 텍스트, 화이트보드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E60F6F-4928-FDE3-2B8F-A4408796F4D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3556" y="6810637"/>
            <a:ext cx="14696492" cy="4162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E96424-C344-25D9-AF1E-9AC1949947AA}"/>
              </a:ext>
            </a:extLst>
          </p:cNvPr>
          <p:cNvSpPr txBox="1"/>
          <p:nvPr/>
        </p:nvSpPr>
        <p:spPr>
          <a:xfrm>
            <a:off x="6324600" y="7673110"/>
            <a:ext cx="116719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할아버지께서 말씀하신 </a:t>
            </a:r>
            <a:r>
              <a:rPr lang="en-US" altLang="ko-KR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‘</a:t>
            </a:r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요강</a:t>
            </a:r>
            <a:r>
              <a:rPr lang="en-US" altLang="ko-KR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’</a:t>
            </a:r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이 처음 들어보는 말이라 어떤 물건인지 몰랐는데</a:t>
            </a:r>
            <a:r>
              <a:rPr lang="en-US" altLang="ko-KR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할아버지께서 설명해 주셔서 새롭게 알게 되었어요</a:t>
            </a:r>
            <a:r>
              <a:rPr lang="en-US" altLang="ko-KR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1477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632716-5C9B-24D4-5793-8B42C2D7F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D839106-8829-EDEA-E6FA-09D553591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57A615C-0120-A895-5ADB-F985F3037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AE0CDAA-F7CF-B1C7-AB22-0E8221083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0922731-5BEA-B659-2C98-4A14F07CDE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892B917-1FB3-2242-41A6-402FB4782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11C35CE-9475-C053-CCF8-D9A8C59BBE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48C2BF6-BD62-147B-AA53-DBEEDC7A67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31F22A7-8941-AF83-8C25-4E48B401D2B6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세대 차이를 넘어서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99AC9CD-8624-59AF-5C96-BE777D88E8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ED48294-7800-D615-543D-68012074967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6F289CA-6A7C-7EE8-02CC-0C25CD89FFAE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학생과 어른의 입장으로 나누어 서로의 말에 대한 생각을 살펴보고 서로 존중하기 위한 방법에 대해 토의해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7BB2731C-CE86-9410-4E48-290059C829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9588451-7EA1-EC1A-DD8B-F21D4102AD7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F57852A-50F0-9BC2-143C-91921BDD764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4349" y="7329903"/>
            <a:ext cx="16115302" cy="31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6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104B8E-02B8-446A-BCE5-2EA865093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8BBB72D-FF00-2FF1-5C0A-2989AD39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7B66D02-BAB7-22AD-4C04-B3267AB65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9CE8D50-E25B-118E-1E81-734229C39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631A871-DD35-7EEE-134B-CFAD3CA4E8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2575872-189F-E13F-23FC-B8E004B0C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6BD3A35-6970-EE58-9A87-C005AEF14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3514B92-C70E-BE0E-3851-9D41EFAF9F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978B126-2527-3833-88D3-94827EEB7901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세대 차이를 넘어서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38E4703-F199-DE5D-524B-10F466910A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7AE56A2-8D81-E859-3BAA-C6076CED30C0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6B5750B-0DE9-178A-13FE-7E01F1781E0B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학생과 어른의 입장으로 나누어 서로의 말에 대한 생각을 살펴보고 서로 존중하기 위한 방법에 대해 토의해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E3A50532-D56C-9302-4FC7-0B773E6B14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B870E68A-4B4C-C25C-DE3D-2F285614A2E3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2" name="그림 1" descr="직사각형, 텍스트, 화이트보드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85494A6-7427-90A0-6DBE-E4389750838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3556" y="6810637"/>
            <a:ext cx="14696492" cy="41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9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E8116-561B-2A90-EDAF-A931A36D7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9C0F865-7659-F406-4D2B-55BF25C22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4F28968-D77E-DFC4-5F38-7FA818323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660AAC7-DF36-EB75-6D24-FA99B2ECB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D4E5734-4053-9CA6-8343-B1C5A97DBD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ED0EB0C-3ECA-7546-F736-5E144BC77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DC95FF24-8ACC-6814-B7D1-09FAC7503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F2686BF-CBE6-2AFD-6DB1-FE35260786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D7762E0-0E67-188B-B92B-F61D6BBA5471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세대 차이를 넘어서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C7ABD62-DCCC-EC5B-7BCB-5BA20BEA49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C3C40D3-E3E1-ECCB-0242-877AAB9D4395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15E8365-6D20-5846-9412-1DBC269A1626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학생과 어른의 입장으로 나누어 서로의 말에 대한 생각을 살펴보고 서로 존중하기 위한 방법에 대해 토의해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00DD9B9B-8314-873A-9140-FB763E8E86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699FC00C-B2EF-1218-B5F5-802947E450B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2" name="그림 1" descr="직사각형, 텍스트, 화이트보드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69C37DA-95B8-312D-5016-1F1B39E2B59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3556" y="6810637"/>
            <a:ext cx="14696492" cy="4162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82961B-3D3D-FC4A-C8BF-A94A46807522}"/>
              </a:ext>
            </a:extLst>
          </p:cNvPr>
          <p:cNvSpPr txBox="1"/>
          <p:nvPr/>
        </p:nvSpPr>
        <p:spPr>
          <a:xfrm>
            <a:off x="6324600" y="7673110"/>
            <a:ext cx="116719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이해하기 어려운 단어는 서로 설명해 주면 좋겠어요</a:t>
            </a:r>
            <a:r>
              <a:rPr lang="en-US" altLang="ko-KR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r>
              <a:rPr lang="en-US" altLang="ko-KR" sz="360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서로의 말을 모른다고 해서 무시하지 않았으면 좋겠어요</a:t>
            </a:r>
            <a:r>
              <a:rPr lang="en-US" altLang="ko-KR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959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446</Words>
  <Application>Microsoft Office PowerPoint</Application>
  <PresentationFormat>사용자 지정</PresentationFormat>
  <Paragraphs>69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한컴 말랑말랑 Bold</vt:lpstr>
      <vt:lpstr>나눔스퀘어 ExtraBold</vt:lpstr>
      <vt:lpstr>나눔고딕</vt:lpstr>
      <vt:lpstr>나눔고딕 ExtraBold</vt:lpstr>
      <vt:lpstr>Calibri</vt:lpstr>
      <vt:lpstr>Tilt Warp Regular</vt:lpstr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172</cp:revision>
  <dcterms:created xsi:type="dcterms:W3CDTF">2006-08-16T00:00:00Z</dcterms:created>
  <dcterms:modified xsi:type="dcterms:W3CDTF">2026-04-24T03:12:14Z</dcterms:modified>
</cp:coreProperties>
</file>