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340" r:id="rId5"/>
    <p:sldId id="341" r:id="rId6"/>
    <p:sldId id="342" r:id="rId7"/>
    <p:sldId id="321" r:id="rId8"/>
    <p:sldId id="343" r:id="rId9"/>
    <p:sldId id="344" r:id="rId10"/>
    <p:sldId id="345" r:id="rId11"/>
    <p:sldId id="346" r:id="rId12"/>
    <p:sldId id="347" r:id="rId13"/>
    <p:sldId id="262" r:id="rId14"/>
  </p:sldIdLst>
  <p:sldSz cx="24384000" cy="13716000"/>
  <p:notesSz cx="6858000" cy="9144000"/>
  <p:embeddedFontLst>
    <p:embeddedFont>
      <p:font typeface="Tilt Warp Regular" panose="020B0600000101010101" charset="0"/>
      <p:regular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  <p:embeddedFont>
      <p:font typeface="나눔스퀘어 ExtraBold" panose="020B0600000101010101" pitchFamily="50" charset="-127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한컴 말랑말랑 Bold" panose="020F0803000000000000" pitchFamily="50" charset="-127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직업의 소중함을 </a:t>
            </a:r>
            <a:r>
              <a:rPr lang="ko-KR" altLang="en-US" sz="10500" cap="all" spc="-2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느껴요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11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3DCF1-934F-B2ED-986B-075C3BBE8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522C85A-B64A-2E91-BF2D-CEEC0DFD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0942D20-796F-8E83-3628-74EDC0A5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A50D252-8779-F6F6-1D6B-ACC3B997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0F9F642-BCF9-3243-D436-E877EC161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12FACF8-04EE-87CA-97D3-71E986CB1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D6290F2-EC58-1190-55EA-3E5AD5B8E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7F98381-A94D-A674-95A2-26AC7D287CCB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어플리케이션 속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36CB07C-548B-7B4C-9457-1AF810B4B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D8026A5-E580-886F-7AB0-0DE90D7961B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7B2C027-B725-BD37-E680-77C01D9D070C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우리가 자주 쓰는 어플리케이션을 생각해 보고 숨어 있는 직업을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FD869D1-096B-2EB1-F598-1D83AFF37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BB8FEE0-0849-6F0D-0CC1-5ADBE86504B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013F0A-4563-4134-6CD8-DF9446A1A77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2FC584A-AE0F-4864-2CBA-C1C70C632E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21" y="7673110"/>
            <a:ext cx="15012086" cy="23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9C07C-1AF6-C4EC-A1CB-8F982A0B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2E97F6B-B46F-1BEA-F64C-942E733B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39A0E8C-B014-FD64-5760-4936F812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AB21465-CF27-D5AF-3FF3-37158763E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D9D62B0-4250-3CF5-50EF-8589527E4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00B7374-3E80-5BB9-6B13-FB9CC0220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8F8ED80-60EE-2113-3D01-DEFA78E58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7B5DCB2-29D1-CF2C-C5D6-CCFA45981916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어플리케이션 속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C8370D0-DA8C-16D4-FEB0-F6A57E5C3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27203E4-C31C-C72D-461F-024990EBF42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7B2C37F-2B06-EEB8-610A-991274A2A730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우리가 자주 쓰는 어플리케이션을 생각해 보고 숨어 있는 직업을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3B541ED-EB57-E908-CBD4-61310A3F44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2A2B47A-CD8D-2DD9-0322-ED7B3DE4F15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BF1D13-7712-8551-8853-CA451C10B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31DF8CB-9B64-1BDD-192B-B54380E4B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67" y="7345955"/>
            <a:ext cx="14813466" cy="33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CA6E51-5CBD-EF0B-697F-5F4D8F12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51AD9A-73FD-1FF3-329D-0F6E9B4C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56EA82A-F1D1-47A2-ECF7-CBAC250E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C475EF7-96E3-D03A-3E06-0B64A83D2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5971736-2FF7-9AAB-100D-71BF37290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2FD6751-4CEC-BF57-6B35-500A9C8D7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82225D3-AFCA-A354-C10B-1EDF70B15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D21445A-0A13-C14B-EEFF-8D38DAAF7B4E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어플리케이션 속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653AE60-39A2-3A5B-C82C-3C524F77D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934896F-DD16-3F0D-0E34-FD9B3DB6F3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A8B006-BEF3-5CF1-46EF-50C3CAE7593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우리가 자주 쓰는 어플리케이션을 생각해 보고 숨어 있는 직업을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1A3231F-1859-28CD-9891-2F11D4A5E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D937C95-B3D9-37A6-5302-0911B1A5690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D4B597-F3A8-1FF9-7F80-93CE5DF2C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A240282-CE66-E918-3C95-0051FD06FB4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67" y="7345955"/>
            <a:ext cx="14813466" cy="33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C9EC1-91D2-8362-284F-4996AE61ED38}"/>
              </a:ext>
            </a:extLst>
          </p:cNvPr>
          <p:cNvSpPr txBox="1"/>
          <p:nvPr/>
        </p:nvSpPr>
        <p:spPr>
          <a:xfrm>
            <a:off x="4891314" y="8610600"/>
            <a:ext cx="3109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사진 촬영 어플리케이션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322C1-F76C-95E4-C160-652C6C8C7771}"/>
              </a:ext>
            </a:extLst>
          </p:cNvPr>
          <p:cNvSpPr txBox="1"/>
          <p:nvPr/>
        </p:nvSpPr>
        <p:spPr>
          <a:xfrm>
            <a:off x="8839200" y="8409710"/>
            <a:ext cx="31096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헤어스타일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촬영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옷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347F5-E6EC-B304-B918-86D0305E5A49}"/>
              </a:ext>
            </a:extLst>
          </p:cNvPr>
          <p:cNvSpPr txBox="1"/>
          <p:nvPr/>
        </p:nvSpPr>
        <p:spPr>
          <a:xfrm>
            <a:off x="13187702" y="8409710"/>
            <a:ext cx="5806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헤어 디자이너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메이크업 아티스트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사진사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코디네이터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64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극한 직업과 숨어 있는 직업을 통해 직업의 소중함을 알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극한 직업과 숨어 있는 직업을 통해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직업의 소중함을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극한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주변에서 위험을 무릅쓰고 힘들게 일하는 극한 직업에 종사하는 분들을 알아보고 직업의 소중함을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B762BA7-8288-9F2B-C285-839404C7F44E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58F6-63F0-1685-E21F-0FF67C8D5AF5}"/>
              </a:ext>
            </a:extLst>
          </p:cNvPr>
          <p:cNvSpPr txBox="1"/>
          <p:nvPr/>
        </p:nvSpPr>
        <p:spPr>
          <a:xfrm>
            <a:off x="11430000" y="7079692"/>
            <a:ext cx="7043964" cy="430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극한 직업으로도 불리는 외벽 청소공들은 우리 주변에서 쉽게 찾아볼 수 있습니다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 고층 건물일수록 기계로 꼼꼼히 청소하는 데 한계가 있기 때문에 미세 먼지나 황사가 심한 환절기에 청소공들은 눈코 뜰 새 없이 바빠집니다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8A89C06-F99F-1C1D-0FCA-124AF213C57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209" t="15876" r="9384" b="18051"/>
          <a:stretch>
            <a:fillRect/>
          </a:stretch>
        </p:blipFill>
        <p:spPr>
          <a:xfrm>
            <a:off x="5731616" y="7673110"/>
            <a:ext cx="5326168" cy="314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A41EA-2702-6CF6-993A-4346A2A8D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0520CA3-0974-E9B6-8030-8C664052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1A10358-93D8-731C-AA05-17033F79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98A28BB-FC73-6879-8CD6-98DB8B5DD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B6DF8E3-CF4F-F61C-A212-E960E6F21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EEE03FC-1C70-998F-913F-CC9D935FF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99F6578-16C6-35AC-5804-FA2C17E38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B877D85-CBD0-DFCC-438B-81C1995E7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94BAD41-AE6B-E52C-0E5F-416F651AB05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7998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극한 직업을 찾아라</a:t>
            </a:r>
            <a:endParaRPr lang="en-US" altLang="ko-KR" sz="7998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F7D24A1-127F-9E4D-346F-17048D1AB8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4C2B7A9-8552-2653-51D4-92BF4CDF583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629C54A-DBCB-FCEA-27D5-51562B40F078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주변에서 위험을 무릅쓰고 힘들게 일하는 극한 직업에 종사하는 분들을 알아보고 직업의 소중함을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7376C37-A3B4-1A41-5E80-99425D25E9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9FD25DA7-71A7-4227-96BD-6AB7B004BE2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EEEE8D5-AF7D-A0C6-151F-A6390E059C51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DEB49-C56C-2E92-4E5F-7D5DD9B9B439}"/>
              </a:ext>
            </a:extLst>
          </p:cNvPr>
          <p:cNvSpPr txBox="1"/>
          <p:nvPr/>
        </p:nvSpPr>
        <p:spPr>
          <a:xfrm>
            <a:off x="5875565" y="7086600"/>
            <a:ext cx="12598399" cy="430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고층 외벽 청소를 하는 사람들은 대부분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이상의 경력을 가진 전문가들입니다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줄을 묶고 하는 작업이기 때문에 초보 청소공이 하기에는 상대적으로 위험 부담이 높기 때문입니다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위험하고 힘든 일이지만 그들은 자신의 일을 최선을 다해 수행합니다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직업에 대해 남다른 애정을 가지고 우리 주변의 어려운 일을 즐거운 마음으로 하는 사람들을 보면 직업의 소중함과 고귀함에 대해 많은 것을 깨닫게 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612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76739-3F85-1B1B-877C-F2F682B1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E92765C-D636-8259-7246-3933BDD4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D3A2E63-854B-BD07-0E16-D16CA43B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279EB36-0A4B-86DB-3841-CC0208C9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FFCE14C-417C-4FBF-A9BA-709CF0534F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214F4D7-D472-9746-E738-04FFFF4A4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FFD1430-185D-286F-3874-A31E5D591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8BA08BA-4BE1-8E14-8DB4-17D6F312F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8C3FEBC-66BE-AAB9-1C31-FB94E79A6021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7998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극한 직업을 찾아라</a:t>
            </a:r>
            <a:endParaRPr lang="en-US" altLang="ko-KR" sz="7998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406BD1B-5BBE-D102-FC98-B8C5F919B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5B23BEA-EC69-6800-99B6-39EBEA83ED5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BCB5805-20BB-6000-530D-94D0B6292727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이러한 극한 직업들을 로봇이 대신 해 준다면 어떤 변화가 생길지 이야기해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C3F6CB1-563E-42FF-E120-51353600D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98F03F9-4440-B107-19FE-2B0FB1B6A3F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BC377EA-24D6-1491-398B-E8A894B47F8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643" y="6352040"/>
            <a:ext cx="13446714" cy="5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8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87528-521A-2186-CC2F-9F3A1C7C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03C4282-15C6-43B7-FF4E-792FA205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8DF07DB-07C5-E42B-09ED-FA3B494D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3CFA5D2-E77A-4868-67A8-9393C1F5D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161DBDA-1C48-60D5-17F9-E6D8650D37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5EFF343-45A4-1B93-93F4-B74C5674E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FD7BC51-1BC6-AB7D-3545-3F2F0C6F6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B885089-74D7-44DC-6045-4DC6B4F72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A3D52F3-F9B8-606A-546D-EDB873FE566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7998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극한 직업을 찾아라</a:t>
            </a:r>
            <a:endParaRPr lang="en-US" altLang="ko-KR" sz="7998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47B04CD-9572-0C79-3E37-371B9A8AD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4854BC9-4F16-172D-5734-CBE7E22C945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64F176D-2918-EF92-341A-11F57B643092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이러한 극한 직업들을 로봇이 대신 해 준다면 어떤 변화가 생길지 이야기해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635B651-6D2C-BA8C-4B8A-B1915E8469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B36DC7F-3C70-DA1B-7046-821A0B9EBE1B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8EAD080-2337-7A25-E2E6-08F864DDCE7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643" y="6352040"/>
            <a:ext cx="13446714" cy="5923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E5A3B3-D0CA-A877-1CFE-758605DBDB8E}"/>
              </a:ext>
            </a:extLst>
          </p:cNvPr>
          <p:cNvSpPr txBox="1"/>
          <p:nvPr/>
        </p:nvSpPr>
        <p:spPr>
          <a:xfrm>
            <a:off x="5791200" y="8159789"/>
            <a:ext cx="335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사람이 하기 힘든 일을 로봇이 대신 할 거예요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26F5A-1EFF-6AF0-4085-BB64623909CF}"/>
              </a:ext>
            </a:extLst>
          </p:cNvPr>
          <p:cNvSpPr txBox="1"/>
          <p:nvPr/>
        </p:nvSpPr>
        <p:spPr>
          <a:xfrm>
            <a:off x="10287000" y="9142274"/>
            <a:ext cx="365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인간처럼 섬세하고 꼼꼼하게 작업할 수 없으므로 불편할 것 같아요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74A5C-2715-AA7F-69D9-2893698EC201}"/>
              </a:ext>
            </a:extLst>
          </p:cNvPr>
          <p:cNvSpPr txBox="1"/>
          <p:nvPr/>
        </p:nvSpPr>
        <p:spPr>
          <a:xfrm>
            <a:off x="15011400" y="8305800"/>
            <a:ext cx="335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로봇 공학자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로봇 윤리학자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58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어플리케이션 속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우리가 사용하는 배달 어플리케이션에는 어떤 직업들이 숨어 있을까요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숨어 있는 직업과 하는 일을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9B1802-2D49-930B-9138-3E15FACB2D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8360" y="6609891"/>
            <a:ext cx="12412807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0453D-0CD5-FD54-FB72-BF07A1D1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17F3E5-2D12-DBDD-0A10-629E3FBF1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0F87DCA-DC3E-A8CD-B946-96D79BAC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1553FC1-40CB-B036-7BB5-8B6E529A6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22B0CFB-7FCC-CDEB-2F0D-06A5F8F1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1B47DE3-607B-D5DB-71D2-CBED712B7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26083B4-3B16-7E78-E21A-BD8B9A78A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6BE54B5-33B2-DABA-7105-7E59F1BFB6D7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어플리케이션 속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0CCD2C6-3B05-8811-C1DB-8C51021E7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1DEEE9B-CF1A-02AD-8FF3-B37CAA6857E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9EC9FD0-5601-32CB-1666-04BBCB05DF7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우리가 사용하는 배달 어플리케이션에는 어떤 직업들이 숨어 있을까요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숨어 있는 직업과 하는 일을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45C0601-85C2-162F-B6D4-5739615B03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7E26E10-2E95-199D-405D-95748FCDA9F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FB10ED-0EFB-C815-5859-170839242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11BEA91-7F05-DC21-D05E-345D9B436E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131" y="7259060"/>
            <a:ext cx="14919738" cy="34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0B4F9-28C2-C183-2F65-1D77A594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24C234C-65AB-E4F5-F90D-683D9227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433587-16A6-E4D9-A849-D84F5536F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D64EE98-506F-6791-89FF-9FA4AD101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BC46BD9-9DD3-62B0-6DAB-11200C8F6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41C9B20-939B-B78D-F88B-B59F14C1F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DD8CDA8-056E-549C-143B-807FA5DCD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61B7F1A-F090-FFCD-0187-4D7A20CA8FAA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어플리케이션 속 직업을 찾아라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8771F21-BFC7-7B73-2621-4E1587F5F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8097EBF-9B3C-A601-C122-583010D688B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A65B9B4-A2EE-B831-BAC2-0F1FD0FF04D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우리가 사용하는 배달 어플리케이션에는 어떤 직업들이 숨어 있을까요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숨어 있는 직업과 하는 일을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0C59F23-8861-8689-C9EA-8406864CF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8AF1865-C90D-9D16-6DB2-06428A2C681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73A4A9-B107-8FA4-05D3-9CD003B8B9B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46A6C5E-0378-9C07-86A7-3BDF542D4C5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131" y="7259060"/>
            <a:ext cx="14919738" cy="3400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F9879F-09C9-A8B1-D179-359B944ABBBF}"/>
              </a:ext>
            </a:extLst>
          </p:cNvPr>
          <p:cNvSpPr txBox="1"/>
          <p:nvPr/>
        </p:nvSpPr>
        <p:spPr>
          <a:xfrm>
            <a:off x="5562600" y="8905642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푸드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스타일리스트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D58B3-810F-9AD6-1946-FCD57CBDD6F3}"/>
              </a:ext>
            </a:extLst>
          </p:cNvPr>
          <p:cNvSpPr txBox="1"/>
          <p:nvPr/>
        </p:nvSpPr>
        <p:spPr>
          <a:xfrm>
            <a:off x="10682277" y="8409710"/>
            <a:ext cx="83677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영화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드라마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광고 등에 내보낼 음식 관련 장면을 연출하며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요리책이나 잡지에 소개할 요리 개발 및 조리법을 작성하는 일을 담당한다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18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444</Words>
  <Application>Microsoft Office PowerPoint</Application>
  <PresentationFormat>사용자 지정</PresentationFormat>
  <Paragraphs>66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한컴 말랑말랑 Bold</vt:lpstr>
      <vt:lpstr>맑은 고딕</vt:lpstr>
      <vt:lpstr>Arial</vt:lpstr>
      <vt:lpstr>나눔스퀘어 ExtraBold</vt:lpstr>
      <vt:lpstr>나눔고딕 ExtraBold</vt:lpstr>
      <vt:lpstr>Tilt Warp Regular</vt:lpstr>
      <vt:lpstr>나눔고딕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321</cp:revision>
  <dcterms:created xsi:type="dcterms:W3CDTF">2006-08-16T00:00:00Z</dcterms:created>
  <dcterms:modified xsi:type="dcterms:W3CDTF">2026-04-14T01:55:53Z</dcterms:modified>
</cp:coreProperties>
</file>