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6" r:id="rId4"/>
    <p:sldId id="288" r:id="rId5"/>
    <p:sldId id="287" r:id="rId6"/>
    <p:sldId id="259" r:id="rId7"/>
    <p:sldId id="260" r:id="rId8"/>
    <p:sldId id="289" r:id="rId9"/>
    <p:sldId id="290" r:id="rId10"/>
    <p:sldId id="291" r:id="rId11"/>
    <p:sldId id="293" r:id="rId12"/>
    <p:sldId id="292" r:id="rId13"/>
    <p:sldId id="294" r:id="rId14"/>
    <p:sldId id="296" r:id="rId15"/>
    <p:sldId id="295" r:id="rId16"/>
    <p:sldId id="297" r:id="rId17"/>
    <p:sldId id="262" r:id="rId18"/>
  </p:sldIdLst>
  <p:sldSz cx="24384000" cy="13716000"/>
  <p:notesSz cx="6858000" cy="9144000"/>
  <p:embeddedFontLst>
    <p:embeddedFont>
      <p:font typeface="Tilt Warp Regular" panose="020B0600000101010101" charset="0"/>
      <p:regular r:id="rId20"/>
    </p:embeddedFont>
    <p:embeddedFont>
      <p:font typeface="나눔고딕" panose="020D0604000000000000" pitchFamily="50" charset="-127"/>
      <p:regular r:id="rId21"/>
      <p:bold r:id="rId22"/>
    </p:embeddedFont>
    <p:embeddedFont>
      <p:font typeface="나눔고딕 ExtraBold" panose="020D0904000000000000" pitchFamily="50" charset="-127"/>
      <p:bold r:id="rId23"/>
    </p:embeddedFont>
    <p:embeddedFont>
      <p:font typeface="나눔스퀘어 ExtraBold" panose="020B0600000101010101" pitchFamily="50" charset="-127"/>
      <p:bold r:id="rId24"/>
    </p:embeddedFont>
    <p:embeddedFont>
      <p:font typeface="맑은 고딕" panose="020B0503020000020004" pitchFamily="50" charset="-127"/>
      <p:regular r:id="rId25"/>
      <p:bold r:id="rId26"/>
    </p:embeddedFont>
    <p:embeddedFont>
      <p:font typeface="한컴 말랑말랑 Bold" panose="020F0803000000000000" pitchFamily="50" charset="-127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34E"/>
    <a:srgbClr val="FFEDC5"/>
    <a:srgbClr val="FFF7DF"/>
    <a:srgbClr val="FFF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954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89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1067A-96EA-49BD-A0A0-CFE21A29FD75}" type="datetimeFigureOut">
              <a:rPr lang="ko-KR" altLang="en-US" smtClean="0"/>
              <a:t>2026-04-08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DB5E3-5A60-4640-AA6B-C9926F7A0C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867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31.png"/><Relationship Id="rId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1.pn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32.png"/><Relationship Id="rId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1.png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32.png"/><Relationship Id="rId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1.png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33.png"/><Relationship Id="rId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1.png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33.png"/><Relationship Id="rId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1.png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8.em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33500"/>
            <a:ext cx="21488400" cy="1104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05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800" y="8331200"/>
            <a:ext cx="5638800" cy="472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200" y="3441700"/>
            <a:ext cx="4737100" cy="4000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600000">
            <a:off x="3136900" y="10325100"/>
            <a:ext cx="4864100" cy="3543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00" y="85598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225000" y="6858000"/>
            <a:ext cx="1651000" cy="116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800" y="787400"/>
            <a:ext cx="1600200" cy="1905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>
            <a:off x="3575050" y="8331200"/>
            <a:ext cx="17233900" cy="5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7800" y="10579100"/>
            <a:ext cx="698500" cy="736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63000" y="5842000"/>
            <a:ext cx="698500" cy="736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altLang="ko-KR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42000" y="4025900"/>
            <a:ext cx="12725400" cy="1689100"/>
          </a:xfrm>
          <a:prstGeom prst="rect">
            <a:avLst/>
          </a:prstGeom>
        </p:spPr>
        <p:txBody>
          <a:bodyPr lIns="0" tIns="186262" rIns="0" bIns="186262" rtlCol="0" anchor="ctr"/>
          <a:lstStyle/>
          <a:p>
            <a:pPr lvl="0" algn="ctr">
              <a:lnSpc>
                <a:spcPct val="83000"/>
              </a:lnSpc>
            </a:pPr>
            <a:endParaRPr lang="en-US" sz="7333" b="0" i="0" u="none" strike="noStrike" cap="all" spc="-200" dirty="0">
              <a:solidFill>
                <a:srgbClr val="67635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rtel Sans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810000" y="5715000"/>
            <a:ext cx="16764000" cy="2273300"/>
          </a:xfrm>
          <a:prstGeom prst="rect">
            <a:avLst/>
          </a:prstGeom>
        </p:spPr>
        <p:txBody>
          <a:bodyPr lIns="0" tIns="203195" rIns="0" bIns="203195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0500" cap="all" spc="-2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나는 특별해요</a:t>
            </a:r>
            <a:endParaRPr lang="en-US" sz="10500" cap="all" spc="-2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Extra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11550" y="9118600"/>
            <a:ext cx="173609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1</a:t>
            </a:r>
            <a:r>
              <a:rPr lang="ko-KR" alt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차시</a:t>
            </a:r>
            <a:endParaRPr lang="en-US" sz="3199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D33DE5-BBD7-5A11-B1A0-E746CBE48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1315A4B-741E-4AB3-D4D6-947B8B1FA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421CBD0-EB08-B090-3F83-015780C91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A0E7BD00-03C9-13C9-0B18-EA6984370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4639837-1F3A-FAF0-E8E8-EA58AE59475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55DE4EAD-82FA-8538-D09C-1367B702B0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2678D886-A5C8-7CD5-7DA0-194684D0EA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B9BDA639-349B-7873-D446-D10A2FE784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BE9E157E-CDCA-6AD9-672E-CFCE67FA868A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인디언식 이름 짓기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A3F4EE75-6D6F-3610-5522-FEBBA657AE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0E89874D-940F-6915-8655-50A00750DF27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4F5E8D3-11CE-9322-F3D5-264D26383AA4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나의 특징을 생각해 보고 인디언식 이름을 지어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1D838F2A-18B4-5BAC-1F78-F87AE60519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C9A65831-F3B0-E261-7E2C-94DE3910344C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C75E1FC-C74E-B041-0574-219CF3D3851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1251" y="7229102"/>
            <a:ext cx="16461497" cy="3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6A2D2F-8D2D-1F21-DB2B-61F7013A0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C7EECE3-5495-B9E9-1E63-B1923F825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C94E56F-C348-7CF4-C299-28E40D681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0D872ECC-C985-56EA-5187-895FF4FC0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AFA0934-8953-3DE3-E53C-5665D39D42B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847F80C1-CF0B-A489-2D3C-4DC67068A0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F5855A71-777F-D0C5-406F-7F6D2F2079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5B33E7DA-C5AC-CFE5-5C1E-92D46E720B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A054C6F3-B8A6-F855-7932-5E4FA8158DFE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인디언식 이름 짓기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6166417F-4802-3CE5-152A-63D6501E35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D93EB1FC-0EA4-10CF-FDA5-28375CBC2F98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71702F7-46E4-9B96-359F-6A462930C87B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나의 특징을 생각해 보고 인디언식 이름을 지어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FDBECAF0-2184-2C3D-D47C-BCD1AEF489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A9191026-C160-F890-B59C-342E0101F026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D9F7DA7-67D8-7F69-A7F1-76F7BB9F2DE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1251" y="7229102"/>
            <a:ext cx="16461497" cy="330563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FA274D9-5466-D821-E613-6486F4CDE68A}"/>
              </a:ext>
            </a:extLst>
          </p:cNvPr>
          <p:cNvSpPr txBox="1"/>
          <p:nvPr/>
        </p:nvSpPr>
        <p:spPr>
          <a:xfrm>
            <a:off x="6629400" y="8458200"/>
            <a:ext cx="4786058" cy="1159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ko-KR" altLang="en-US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언제나 잘 웃고</a:t>
            </a:r>
            <a:endParaRPr kumimoji="0" lang="en-US" altLang="ko-KR" sz="3466" b="0" i="0" u="none" strike="noStrike" kern="1200" cap="none" spc="-15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  <a:p>
            <a:pPr algn="ctr"/>
            <a:r>
              <a:rPr kumimoji="0" lang="ko-KR" altLang="en-US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친구들을 </a:t>
            </a:r>
            <a:r>
              <a:rPr kumimoji="0" lang="ko-KR" altLang="en-US" sz="3466" b="0" i="0" u="none" strike="noStrike" kern="1200" cap="none" spc="-15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즐겁게 해 준다</a:t>
            </a:r>
            <a:r>
              <a:rPr kumimoji="0" lang="en-US" altLang="ko-KR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997AE5-5558-7740-864A-8272B9E5CA25}"/>
              </a:ext>
            </a:extLst>
          </p:cNvPr>
          <p:cNvSpPr txBox="1"/>
          <p:nvPr/>
        </p:nvSpPr>
        <p:spPr>
          <a:xfrm>
            <a:off x="14703587" y="8796481"/>
            <a:ext cx="4786058" cy="625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ko-KR" altLang="en-US" sz="3466" b="0" i="0" u="none" strike="noStrike" kern="1200" cap="none" spc="-15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웃음꽃이 늘 활짝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9753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3C9F93-C888-3331-E36F-0AC3EA3E1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4C6C9FA-06B4-6522-B967-6377697BD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E28607F-C91F-5103-E572-21A0EE1C6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0BDA44D-CE38-94FD-7A6C-912EDEC7B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6DD31A38-AB77-CB5A-5E8E-DCAB94120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E43286B4-E597-DEEE-72A7-1FADC26460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F0154E94-67CB-E5FB-A285-0B507AA417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E8B5F1E7-3CBE-61C9-DD04-E21DA008B0C8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우리 모두는 소중해요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3CE2B942-0D59-68EF-0099-9136269D66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542C905C-E389-F647-9DD4-693FCFE6F0A2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4444C28-AECA-8E99-E55D-B4AA9F3CA2A5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2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다음은 부대찌개를 만들 때 들어가는 여러 재료들입니다</a:t>
            </a:r>
            <a:r>
              <a:rPr lang="en-US" altLang="ko-KR" sz="32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 </a:t>
            </a:r>
            <a:r>
              <a:rPr lang="ko-KR" altLang="en-US" sz="32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부대찌개에서 주된 재료는 햄이지만 다른 재료 없이 햄만 넣고 만든 부대찌개의 맛은 어떨지 상상해 봅시다</a:t>
            </a:r>
            <a:r>
              <a:rPr lang="en-US" altLang="ko-KR" sz="32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2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D381C191-FA6C-6E57-F734-89F194ECB2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E4285B71-7486-2C82-B8C4-37DEEC6C2606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068714F-F299-DA1F-B2A3-658FF95BEEE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26AC523-91F5-0A11-A2D3-CD57C57F2AD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954" y="6417007"/>
            <a:ext cx="13936236" cy="583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76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2A0504-1E00-CA92-8C6E-E840ADFE6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BBDF027-A0C5-5489-DB88-4FFDC478A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1CD4FD4-AADF-3A91-8D35-D35F29051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B996B9FB-B198-2CDE-6F28-8A69E3721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1741E34E-46F3-9357-F912-F28AB3240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09E7EC7F-2E38-201B-9A63-7F9C7E0DE5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A8BC1FEE-3F16-961B-8B3D-29049CC6D5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945A8657-8A4C-E665-10DB-A6D157E9B89D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우리 모두는 소중해요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2476D24F-ABF9-6AEC-7051-89709493D3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794035CF-3873-6975-E5BB-AC42F3A88E9A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ko-KR" alt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２</a:t>
            </a:r>
            <a:endParaRPr lang="en-US" sz="2933" cap="all" dirty="0">
              <a:solidFill>
                <a:srgbClr val="FFFFF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46503A44-1299-3EE5-1AFA-5A83553130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85079C19-451C-01DA-B562-7993E8910535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2E94642-606A-E4BF-0D45-BF2929F70B2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23EE56E8-82B7-CC82-A247-96DA13F4F187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부대찌개 안에 들어가는 여러 재료들 중에서 나는 어떤 재료에 해당할지 생각해 보고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그 이유를 써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25F84ED-CC53-1885-C8C9-A2028262E2E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0497" y="7383914"/>
            <a:ext cx="16860403" cy="290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2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F1FBA6-A9E4-12FD-E018-8166A66E9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2039FF1-F35F-549F-BB31-FD1266396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E4565D1-2EA4-9480-3164-5225BE6BE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8F07E273-C125-BCE8-B0D0-1F2382FB5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134865E8-EAA4-1252-8EB2-E6C4226E3D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087BEF3A-504E-9F75-E4CF-6A1098E0E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D49567EE-F4F5-D111-1FEA-7C48F439CF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71228702-EFD5-7E37-49C0-4B912357E3B4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우리 모두는 소중해요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642C4C8D-6C1A-BC4A-FC9C-84EF2951A2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71A59840-C46F-D470-C7CB-8EA20F14919B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ko-KR" alt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２</a:t>
            </a:r>
            <a:endParaRPr lang="en-US" sz="2933" cap="all" dirty="0">
              <a:solidFill>
                <a:srgbClr val="FFFFF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B53177AB-A083-9F9C-29A7-DA72077C94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E9898C9F-9AEE-FE04-8016-DE19E81EBCB3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B6509F6-D20A-4D8E-F8E9-166851A9A3C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3D3A14F-65C8-E471-AF12-9A5D6680D87F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부대찌개 안에 들어가는 여러 재료들 중에서 나는 어떤 재료에 해당할지 생각해 보고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그 이유를 써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38EA61B-28A2-2C6C-1E68-F5FAC3FC747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0497" y="7383914"/>
            <a:ext cx="16860403" cy="29055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3A97FE-9B35-5EB8-A8CB-2FF6F4230BCA}"/>
              </a:ext>
            </a:extLst>
          </p:cNvPr>
          <p:cNvSpPr txBox="1"/>
          <p:nvPr/>
        </p:nvSpPr>
        <p:spPr>
          <a:xfrm>
            <a:off x="6024233" y="7908716"/>
            <a:ext cx="3424567" cy="625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ko-KR" altLang="en-US" sz="3466" b="0" i="0" u="none" strike="noStrike" kern="1200" cap="none" spc="-15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두부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C7C2B4-1BC8-13AB-EEF0-CBDC8A67DE6D}"/>
              </a:ext>
            </a:extLst>
          </p:cNvPr>
          <p:cNvSpPr txBox="1"/>
          <p:nvPr/>
        </p:nvSpPr>
        <p:spPr>
          <a:xfrm>
            <a:off x="6858000" y="8786224"/>
            <a:ext cx="9601200" cy="625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ko-KR" altLang="en-US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두부처럼 우리 반의 분위기를 부드럽게 해 주기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7488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FD0520-5424-EE45-9ED1-EAEEF44AC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2AB39D7-B543-81E6-93E3-DEC919B01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BF4700A-B90D-3607-E47C-D554FB13C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874EA971-E729-D9CB-7676-F2E88FE54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1EEAD1DD-3392-3E2E-C3CD-DD6DED8E5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0A2FECC3-2144-1889-C661-04C260B425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F312AEFB-7988-026A-76CD-1062E8D42D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60B1BD6A-7C3B-0074-77A2-5BA9FC4F9A74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우리 모두는 소중해요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644E009D-34B0-19F6-94B1-C9347CD8D8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857542C4-658D-6D66-5F2B-CB92C3A1EFDB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ko-KR" alt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３</a:t>
            </a:r>
            <a:endParaRPr lang="en-US" sz="2933" cap="all" dirty="0">
              <a:solidFill>
                <a:srgbClr val="FFFFF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55B65F9E-F488-8B71-792F-A0C4409E1E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BAA2896A-2884-6D13-84CD-32A32B34AD3F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E0D1678-A5E3-4ECA-9763-06275EC70D1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72B80AAF-612A-6037-2E8A-C8217BA24287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우리 반에 나 또는 다른 친구가 있어서 좋은 점을 쓰고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발표해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79CAF2DC-5BCF-428B-4EDB-5B952DAC41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78770" y="6400800"/>
            <a:ext cx="12626459" cy="596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73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EA1D9A-FC5D-9554-9A13-1E169BABC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D145A72-937A-CF6E-A2F6-E4B5DC6FE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9BFA878-FD51-0E96-5361-AD5D45027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A28D2E91-6053-38F5-46C9-B5ED316D8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BE97314-D976-5319-47DC-4D664CB8D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F23B6DBA-05DD-F8CC-1AFD-0EF01C89E1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9920AE10-D4FF-E770-622B-223153EB6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1F1007A2-3EDB-EE5C-E86F-2B219E331572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우리 모두는 소중해요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9460324E-CEAD-1B0F-D970-5D6C6545AD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1AEFA72A-74BC-CF08-D8BB-01141176F8A9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ko-KR" alt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３</a:t>
            </a:r>
            <a:endParaRPr lang="en-US" sz="2933" cap="all" dirty="0">
              <a:solidFill>
                <a:srgbClr val="FFFFF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752115F-2336-F544-8FD2-AA1B921D1A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4DE6817F-EAF6-564E-9939-E407A7E0C1EA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E294558-DA77-74A7-8F18-CCE90AEF674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451D47-6AE8-0628-5330-5B261065096C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우리 반에 나 또는 다른 친구가 있어서 좋은 점을 쓰고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발표해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04F1CA52-355A-958D-56F7-C88AA18A42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78770" y="6400800"/>
            <a:ext cx="12626459" cy="59644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A4886A-8F74-1AD5-CBD2-DCDE498B0036}"/>
              </a:ext>
            </a:extLst>
          </p:cNvPr>
          <p:cNvSpPr txBox="1"/>
          <p:nvPr/>
        </p:nvSpPr>
        <p:spPr>
          <a:xfrm>
            <a:off x="10114981" y="7949625"/>
            <a:ext cx="83902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31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발표를 잘하는 내가 있어서 수업 시간이 활발하다</a:t>
            </a:r>
            <a:r>
              <a:rPr kumimoji="0" lang="en-US" altLang="ko-KR" sz="31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ko-KR" altLang="en-US" sz="3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99ED90-F112-F029-4C46-66F1F13C3CE3}"/>
              </a:ext>
            </a:extLst>
          </p:cNvPr>
          <p:cNvSpPr txBox="1"/>
          <p:nvPr/>
        </p:nvSpPr>
        <p:spPr>
          <a:xfrm>
            <a:off x="10114981" y="8610600"/>
            <a:ext cx="83902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3100" b="0" i="0" u="none" strike="noStrike" kern="1200" cap="none" spc="-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봉사를</a:t>
            </a:r>
            <a:r>
              <a:rPr kumimoji="0" lang="en-US" altLang="ko-KR" sz="3100" b="0" i="0" u="none" strike="noStrike" kern="1200" cap="none" spc="-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 </a:t>
            </a:r>
            <a:r>
              <a:rPr kumimoji="0" lang="ko-KR" altLang="en-US" sz="3100" b="0" i="0" u="none" strike="noStrike" kern="1200" cap="none" spc="-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잘하는</a:t>
            </a:r>
            <a:r>
              <a:rPr lang="en-US" altLang="ko-KR" sz="3100" spc="-3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 </a:t>
            </a:r>
            <a:r>
              <a:rPr lang="ko-KR" altLang="en-US" sz="3100" spc="-3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내가 있어서 친구들이 편하게 지낼 수 있다</a:t>
            </a:r>
            <a:r>
              <a:rPr lang="en-US" altLang="ko-KR" sz="3100" spc="-3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ko-KR" altLang="en-US" sz="3100" spc="-3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94EED7-AFCD-FCFF-E37E-B95479C1CB64}"/>
              </a:ext>
            </a:extLst>
          </p:cNvPr>
          <p:cNvSpPr txBox="1"/>
          <p:nvPr/>
        </p:nvSpPr>
        <p:spPr>
          <a:xfrm>
            <a:off x="10114981" y="9926360"/>
            <a:ext cx="7949057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31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교실의 쓰레기를 주워서 버리는 동민이가 있어서 교실이 깨끗하다</a:t>
            </a:r>
            <a:r>
              <a:rPr kumimoji="0" lang="en-US" altLang="ko-KR" sz="31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ko-KR" altLang="en-US" sz="31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BAFCFF-6EB2-58D3-ADEB-6E53AAEAE0AF}"/>
              </a:ext>
            </a:extLst>
          </p:cNvPr>
          <p:cNvSpPr txBox="1"/>
          <p:nvPr/>
        </p:nvSpPr>
        <p:spPr>
          <a:xfrm>
            <a:off x="6400800" y="10363200"/>
            <a:ext cx="1600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ko-KR" altLang="en-US" sz="31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동민</a:t>
            </a:r>
            <a:r>
              <a:rPr kumimoji="0" lang="en-US" altLang="ko-KR" sz="31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(</a:t>
            </a:r>
            <a:r>
              <a:rPr kumimoji="0" lang="ko-KR" altLang="en-US" sz="31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이</a:t>
            </a:r>
            <a:r>
              <a:rPr kumimoji="0" lang="en-US" altLang="ko-KR" sz="31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)</a:t>
            </a:r>
            <a:endParaRPr lang="ko-KR" altLang="en-US" sz="31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EB35C8-CFAB-8487-497D-0DA183B53E0C}"/>
              </a:ext>
            </a:extLst>
          </p:cNvPr>
          <p:cNvSpPr txBox="1"/>
          <p:nvPr/>
        </p:nvSpPr>
        <p:spPr>
          <a:xfrm>
            <a:off x="10114981" y="10981960"/>
            <a:ext cx="7949057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31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달리기를 잘하는 동민이가 있어서 학급 대항 달리기 대회에서 우리 반이 자주 우승한다</a:t>
            </a:r>
            <a:r>
              <a:rPr kumimoji="0" lang="en-US" altLang="ko-KR" sz="3100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ko-KR" altLang="en-US" sz="3100" dirty="0"/>
          </a:p>
        </p:txBody>
      </p:sp>
    </p:spTree>
    <p:extLst>
      <p:ext uri="{BB962C8B-B14F-4D97-AF65-F5344CB8AC3E}">
        <p14:creationId xmlns:p14="http://schemas.microsoft.com/office/powerpoint/2010/main" val="3946702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06" y="93345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6273" y="5815558"/>
            <a:ext cx="711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773" y="3847058"/>
            <a:ext cx="1117600" cy="133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60000">
            <a:off x="19540173" y="6755358"/>
            <a:ext cx="11938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531" y="5815558"/>
            <a:ext cx="711200" cy="762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631" y="3847058"/>
            <a:ext cx="1117600" cy="1333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60000">
            <a:off x="3181031" y="6755358"/>
            <a:ext cx="1193800" cy="850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152" y="4442432"/>
            <a:ext cx="12204700" cy="397320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333965" y="4686058"/>
            <a:ext cx="11247073" cy="343535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/>
            <a:r>
              <a:rPr lang="ko-KR" altLang="en-US" sz="66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나와 우리 모두는 </a:t>
            </a:r>
            <a:r>
              <a:rPr lang="ko-KR" altLang="en-US" sz="66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특별</a:t>
            </a:r>
            <a:r>
              <a:rPr lang="ko-KR" altLang="en-US" sz="66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한 존재임을 알고 서로를 존중하며 생활하는 태도를 배웠나요</a:t>
            </a:r>
            <a:r>
              <a:rPr lang="en-US" altLang="ko-KR" sz="66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?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09700" y="10502900"/>
            <a:ext cx="5664200" cy="4787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600000">
            <a:off x="3289300" y="11379200"/>
            <a:ext cx="5600700" cy="4076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29500" y="10502900"/>
            <a:ext cx="5664200" cy="47879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00000">
            <a:off x="15506700" y="11379200"/>
            <a:ext cx="5600700" cy="40767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6814800" y="9474200"/>
            <a:ext cx="6350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c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90178504-58BC-FF35-1C8B-F0CF104FAFF9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-800100" y="10109200"/>
            <a:ext cx="5753100" cy="419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0" y="8597900"/>
            <a:ext cx="698500" cy="736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" y="70993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1600" y="5458278"/>
            <a:ext cx="17500600" cy="35333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207000" y="5661480"/>
            <a:ext cx="14909800" cy="293642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70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나와 우리 모두는 </a:t>
            </a: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특별</a:t>
            </a:r>
            <a:r>
              <a:rPr lang="ko-KR" altLang="en-US" sz="70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한 존재임을 알고 서로를 존중하며 생활할 수 있다</a:t>
            </a:r>
            <a:r>
              <a:rPr lang="en-US" altLang="ko-KR" sz="70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.</a:t>
            </a:r>
            <a:endParaRPr lang="en-US" sz="7000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3688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endParaRPr lang="en-US" sz="2933" b="0" i="0" u="none" strike="noStrike" cap="all" dirty="0">
              <a:solidFill>
                <a:srgbClr val="FFFFFF"/>
              </a:solidFill>
              <a:latin typeface="Tilt Warp Regular"/>
              <a:ea typeface="Tilt Warp Regular"/>
              <a:cs typeface="Tilt Warp Regular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5300" y="2489200"/>
            <a:ext cx="698500" cy="7366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631400" y="3378200"/>
            <a:ext cx="1384300" cy="97790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35636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8</a:t>
            </a:r>
          </a:p>
        </p:txBody>
      </p:sp>
      <p:pic>
        <p:nvPicPr>
          <p:cNvPr id="52" name="Picture 10">
            <a:extLst>
              <a:ext uri="{FF2B5EF4-FFF2-40B4-BE49-F238E27FC236}">
                <a16:creationId xmlns:a16="http://schemas.microsoft.com/office/drawing/2014/main" id="{12F895CA-31B0-3845-A294-61B0BCADD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00" y="2817368"/>
            <a:ext cx="3429000" cy="1104900"/>
          </a:xfrm>
          <a:prstGeom prst="rect">
            <a:avLst/>
          </a:prstGeom>
        </p:spPr>
      </p:pic>
      <p:sp>
        <p:nvSpPr>
          <p:cNvPr id="45" name="TextBox 7">
            <a:extLst>
              <a:ext uri="{FF2B5EF4-FFF2-40B4-BE49-F238E27FC236}">
                <a16:creationId xmlns:a16="http://schemas.microsoft.com/office/drawing/2014/main" id="{D8AFB3F3-EB86-240D-8ADB-1A8F21136447}"/>
              </a:ext>
            </a:extLst>
          </p:cNvPr>
          <p:cNvSpPr txBox="1"/>
          <p:nvPr/>
        </p:nvSpPr>
        <p:spPr>
          <a:xfrm>
            <a:off x="4572000" y="3028461"/>
            <a:ext cx="2436586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학습 목표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9449E6C5-0E76-B139-B15B-BA0C5D615056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altLang="ko-KR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A6964F-8B63-1D9F-EAD9-095B1D84A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F60E063-27CE-A644-EBA7-7C5299BF6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7F7DFF0-74EC-3148-9ECB-A87A2CC50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6D7C1623-AEEB-FDF7-1773-526299747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600" y="2817368"/>
            <a:ext cx="3632200" cy="1104900"/>
          </a:xfrm>
          <a:prstGeom prst="rect">
            <a:avLst/>
          </a:prstGeom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67EC9B91-1CF7-AC50-0E85-8BE11077F1BB}"/>
              </a:ext>
            </a:extLst>
          </p:cNvPr>
          <p:cNvSpPr txBox="1"/>
          <p:nvPr/>
        </p:nvSpPr>
        <p:spPr>
          <a:xfrm>
            <a:off x="4230914" y="3073134"/>
            <a:ext cx="3098800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생각해 보아요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C0695BA6-11A2-A690-3357-7B89C291A064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CB2C4D85-070C-56FC-8130-913CF936F87C}"/>
              </a:ext>
            </a:extLst>
          </p:cNvPr>
          <p:cNvSpPr txBox="1"/>
          <p:nvPr/>
        </p:nvSpPr>
        <p:spPr>
          <a:xfrm>
            <a:off x="3657601" y="4178034"/>
            <a:ext cx="12649200" cy="717576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</a:pPr>
            <a:r>
              <a:rPr lang="ko-KR" altLang="en-US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500" dirty="0" err="1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웸믹이라는</a:t>
            </a:r>
            <a:r>
              <a:rPr lang="ko-KR" altLang="en-US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작은 나무 사람들이 있었어요</a:t>
            </a:r>
            <a:r>
              <a:rPr lang="en-US" altLang="ko-KR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그들은 모두 </a:t>
            </a:r>
            <a:r>
              <a:rPr lang="ko-KR" altLang="en-US" sz="4500" dirty="0" err="1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엘리라는</a:t>
            </a:r>
            <a:r>
              <a:rPr lang="ko-KR" altLang="en-US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목수 아저씨가 만들었어요</a:t>
            </a:r>
            <a:r>
              <a:rPr lang="en-US" altLang="ko-KR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500" dirty="0" err="1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웸믹들은</a:t>
            </a:r>
            <a:r>
              <a:rPr lang="ko-KR" altLang="en-US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금빛 별표와 잿빛 </a:t>
            </a:r>
            <a:r>
              <a:rPr lang="ko-KR" altLang="en-US" sz="4500" dirty="0" err="1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점표가</a:t>
            </a:r>
            <a:r>
              <a:rPr lang="ko-KR" altLang="en-US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든 상자를 가지고 다니면서 서로에게 별표와 </a:t>
            </a:r>
            <a:r>
              <a:rPr lang="ko-KR" altLang="en-US" sz="4500" dirty="0" err="1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점표를</a:t>
            </a:r>
            <a:r>
              <a:rPr lang="ko-KR" altLang="en-US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붙여 주는 일로 하루를 보냈어요</a:t>
            </a:r>
            <a:r>
              <a:rPr lang="en-US" altLang="ko-KR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재주가 뛰어나거나 색이 잘 칠해진 </a:t>
            </a:r>
            <a:r>
              <a:rPr lang="ko-KR" altLang="en-US" sz="4500" dirty="0" err="1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웸믹들은</a:t>
            </a:r>
            <a:r>
              <a:rPr lang="ko-KR" altLang="en-US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금빛 별표를 받고</a:t>
            </a:r>
            <a:r>
              <a:rPr lang="en-US" altLang="ko-KR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나뭇결이 거칠거나 재주가 없는 </a:t>
            </a:r>
            <a:r>
              <a:rPr lang="ko-KR" altLang="en-US" sz="4500" dirty="0" err="1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웸믹들은</a:t>
            </a:r>
            <a:r>
              <a:rPr lang="ko-KR" altLang="en-US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잿빛 </a:t>
            </a:r>
            <a:r>
              <a:rPr lang="ko-KR" altLang="en-US" sz="4500" dirty="0" err="1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점표를</a:t>
            </a:r>
            <a:r>
              <a:rPr lang="ko-KR" altLang="en-US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받았어요</a:t>
            </a:r>
            <a:r>
              <a:rPr lang="en-US" altLang="ko-KR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endParaRPr lang="en-US" altLang="ko-KR" sz="4500" b="1" dirty="0">
              <a:solidFill>
                <a:schemeClr val="bg1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594CC49-4601-60F2-9F26-B8418754803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35400" y="4876800"/>
            <a:ext cx="6045200" cy="702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1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8607EE-5BD9-3C8C-6A1F-75315019D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589FEF9-6464-8F0F-78E9-77AB5FA5F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C1CFF95-F0A7-28F2-381D-A6B2FC869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12E80B6C-ED44-5095-ADAB-80B2C2A01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600" y="2817368"/>
            <a:ext cx="3632200" cy="1104900"/>
          </a:xfrm>
          <a:prstGeom prst="rect">
            <a:avLst/>
          </a:prstGeom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EE31F463-5F8F-9F80-D389-37FCD79E1A8A}"/>
              </a:ext>
            </a:extLst>
          </p:cNvPr>
          <p:cNvSpPr txBox="1"/>
          <p:nvPr/>
        </p:nvSpPr>
        <p:spPr>
          <a:xfrm>
            <a:off x="4230914" y="3073134"/>
            <a:ext cx="3098800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생각해 보아요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F4567020-CA5E-F52A-2181-FD68552D4428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6F06216B-E06E-4C70-DAB2-A1A6A8E0AAB7}"/>
              </a:ext>
            </a:extLst>
          </p:cNvPr>
          <p:cNvSpPr txBox="1"/>
          <p:nvPr/>
        </p:nvSpPr>
        <p:spPr>
          <a:xfrm>
            <a:off x="3657600" y="4178034"/>
            <a:ext cx="13411199" cy="717576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</a:pPr>
            <a:r>
              <a:rPr lang="ko-KR" altLang="en-US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500" dirty="0" err="1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펀치넬로도</a:t>
            </a:r>
            <a:r>
              <a:rPr lang="ko-KR" altLang="en-US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500" dirty="0" err="1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엘리</a:t>
            </a:r>
            <a:r>
              <a:rPr lang="ko-KR" altLang="en-US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아저씨가 만든 </a:t>
            </a:r>
            <a:r>
              <a:rPr lang="ko-KR" altLang="en-US" sz="4500" dirty="0" err="1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웸믹이에요</a:t>
            </a:r>
            <a:r>
              <a:rPr lang="en-US" altLang="ko-KR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4500" dirty="0" err="1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펀치넬로는</a:t>
            </a:r>
            <a:r>
              <a:rPr lang="ko-KR" altLang="en-US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항상 잿빛 </a:t>
            </a:r>
            <a:r>
              <a:rPr lang="ko-KR" altLang="en-US" sz="4500" dirty="0" err="1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점표를</a:t>
            </a:r>
            <a:r>
              <a:rPr lang="ko-KR" altLang="en-US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받아 기분이 좋지 않았어요</a:t>
            </a:r>
            <a:r>
              <a:rPr lang="en-US" altLang="ko-KR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그러던 어느 날 </a:t>
            </a:r>
            <a:r>
              <a:rPr lang="ko-KR" altLang="en-US" sz="4500" dirty="0" err="1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펀치넬로는</a:t>
            </a:r>
            <a:r>
              <a:rPr lang="ko-KR" altLang="en-US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별표도</a:t>
            </a:r>
            <a:r>
              <a:rPr lang="en-US" altLang="ko-KR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4500" dirty="0" err="1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점표도</a:t>
            </a:r>
            <a:r>
              <a:rPr lang="ko-KR" altLang="en-US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없는 루시아를 만나게 되었어요</a:t>
            </a:r>
            <a:r>
              <a:rPr lang="en-US" altLang="ko-KR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어찌된 일일까요</a:t>
            </a:r>
            <a:r>
              <a:rPr lang="en-US" altLang="ko-KR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자기를 만든 </a:t>
            </a:r>
            <a:r>
              <a:rPr lang="ko-KR" altLang="en-US" sz="4500" dirty="0" err="1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엘리</a:t>
            </a:r>
            <a:r>
              <a:rPr lang="ko-KR" altLang="en-US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아저씨를 찾아간 </a:t>
            </a:r>
            <a:r>
              <a:rPr lang="ko-KR" altLang="en-US" sz="4500" dirty="0" err="1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펀치넬로는</a:t>
            </a:r>
            <a:r>
              <a:rPr lang="ko-KR" altLang="en-US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그 비결을 들었어요</a:t>
            </a:r>
            <a:r>
              <a:rPr lang="en-US" altLang="ko-KR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endParaRPr lang="en-US" altLang="ko-KR" sz="4500" b="1" dirty="0">
              <a:solidFill>
                <a:schemeClr val="bg1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8190CC9-46C4-CAF8-8EB4-AAE6D792505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35400" y="4876800"/>
            <a:ext cx="6045200" cy="702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9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45D042-EFF2-6059-5153-B1609DD9C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CF89FDF-1A59-5826-1A3D-32F838FA3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6D90FEA-75E9-AB6F-56ED-96AE08CA3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92EDD5A5-A71F-3AE7-DA1B-ED2D10437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600" y="2817368"/>
            <a:ext cx="3632200" cy="1104900"/>
          </a:xfrm>
          <a:prstGeom prst="rect">
            <a:avLst/>
          </a:prstGeom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6137E431-A8E7-B104-CAF6-65147401105D}"/>
              </a:ext>
            </a:extLst>
          </p:cNvPr>
          <p:cNvSpPr txBox="1"/>
          <p:nvPr/>
        </p:nvSpPr>
        <p:spPr>
          <a:xfrm>
            <a:off x="4230914" y="3073134"/>
            <a:ext cx="3098800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생각해 보아요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FA2FADA6-88EF-3BE2-EF13-E01EC33C2BC3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32D0F26C-9F50-1E6C-7131-0CB14A3A3E63}"/>
              </a:ext>
            </a:extLst>
          </p:cNvPr>
          <p:cNvSpPr txBox="1"/>
          <p:nvPr/>
        </p:nvSpPr>
        <p:spPr>
          <a:xfrm>
            <a:off x="3657601" y="4178034"/>
            <a:ext cx="12318999" cy="618516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</a:pPr>
            <a:r>
              <a:rPr lang="ko-KR" altLang="en-US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“누가 너에게 별표나 </a:t>
            </a:r>
            <a:r>
              <a:rPr lang="ko-KR" altLang="en-US" sz="4500" dirty="0" err="1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점표를</a:t>
            </a:r>
            <a:r>
              <a:rPr lang="ko-KR" altLang="en-US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붙이지</a:t>
            </a:r>
            <a:r>
              <a:rPr lang="en-US" altLang="ko-KR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 </a:t>
            </a:r>
            <a:r>
              <a:rPr lang="ko-KR" altLang="en-US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너와 똑같은 </a:t>
            </a:r>
            <a:r>
              <a:rPr lang="ko-KR" altLang="en-US" sz="4500" dirty="0" err="1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웸믹이야</a:t>
            </a:r>
            <a:r>
              <a:rPr lang="en-US" altLang="ko-KR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4500" dirty="0" err="1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펀치넬로</a:t>
            </a:r>
            <a:r>
              <a:rPr lang="en-US" altLang="ko-KR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남들이 어떻게 생각하느냐가 아니라 네가 너를 어떻게 생각하느냐가 </a:t>
            </a:r>
            <a:r>
              <a:rPr lang="ko-KR" altLang="en-US" sz="4500" dirty="0" err="1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중요하단다</a:t>
            </a:r>
            <a:r>
              <a:rPr lang="en-US" altLang="ko-KR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.”</a:t>
            </a:r>
          </a:p>
          <a:p>
            <a:pPr>
              <a:lnSpc>
                <a:spcPct val="150000"/>
              </a:lnSpc>
            </a:pPr>
            <a:r>
              <a:rPr lang="ko-KR" altLang="en-US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그리고 아저씨는 덧붙였어요</a:t>
            </a:r>
            <a:r>
              <a:rPr lang="en-US" altLang="ko-KR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“</a:t>
            </a:r>
            <a:r>
              <a:rPr lang="ko-KR" altLang="en-US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너는 </a:t>
            </a:r>
            <a:r>
              <a:rPr lang="ko-KR" altLang="en-US" sz="4500" dirty="0" err="1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특별하단다</a:t>
            </a:r>
            <a:r>
              <a:rPr lang="en-US" altLang="ko-KR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왜냐하면 너는 내가 만들었고 나는 실수하지 않아</a:t>
            </a:r>
            <a:r>
              <a:rPr lang="en-US" altLang="ko-KR" sz="45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.”</a:t>
            </a:r>
            <a:endParaRPr lang="en-US" altLang="ko-KR" sz="4500" b="1" dirty="0">
              <a:solidFill>
                <a:schemeClr val="bg1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E58AA6-895A-AB18-6E4D-B699684073B4}"/>
              </a:ext>
            </a:extLst>
          </p:cNvPr>
          <p:cNvSpPr txBox="1"/>
          <p:nvPr/>
        </p:nvSpPr>
        <p:spPr>
          <a:xfrm>
            <a:off x="5105400" y="10936133"/>
            <a:ext cx="10947401" cy="752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출처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: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맥스 루케이도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,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「너는 </a:t>
            </a:r>
            <a:r>
              <a:rPr kumimoji="0" lang="ko-KR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특별하단다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1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」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,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고슴도치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, 2002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나눔고딕 ExtraBold" panose="020D0904000000000000" pitchFamily="50" charset="-127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B9C8CA7-3D52-29B2-CFCB-FB279DD8264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35400" y="4876800"/>
            <a:ext cx="6045200" cy="702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65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9F925404-1430-4D60-0E52-F0F27695CFCF}"/>
              </a:ext>
            </a:extLst>
          </p:cNvPr>
          <p:cNvGrpSpPr/>
          <p:nvPr/>
        </p:nvGrpSpPr>
        <p:grpSpPr>
          <a:xfrm>
            <a:off x="11277600" y="4528510"/>
            <a:ext cx="9398000" cy="6544056"/>
            <a:chOff x="12566650" y="4003294"/>
            <a:chExt cx="9398000" cy="6544056"/>
          </a:xfrm>
        </p:grpSpPr>
        <p:pic>
          <p:nvPicPr>
            <p:cNvPr id="8" name="Picture 11">
              <a:extLst>
                <a:ext uri="{FF2B5EF4-FFF2-40B4-BE49-F238E27FC236}">
                  <a16:creationId xmlns:a16="http://schemas.microsoft.com/office/drawing/2014/main" id="{1E4DFDF4-D3CD-6C93-E571-2D393AB69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66650" y="4199184"/>
              <a:ext cx="9398000" cy="6152276"/>
            </a:xfrm>
            <a:prstGeom prst="rect">
              <a:avLst/>
            </a:prstGeom>
          </p:spPr>
        </p:pic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B48C81F7-0A74-611E-B72F-B9417FC08C1E}"/>
                </a:ext>
              </a:extLst>
            </p:cNvPr>
            <p:cNvSpPr txBox="1"/>
            <p:nvPr/>
          </p:nvSpPr>
          <p:spPr>
            <a:xfrm>
              <a:off x="13328650" y="4003294"/>
              <a:ext cx="7874000" cy="654405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r>
                <a:rPr lang="ko-KR" altLang="en-US" sz="5000" dirty="0">
                  <a:solidFill>
                    <a:schemeClr val="bg1">
                      <a:lumMod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남들이 나를 어떻게 </a:t>
              </a:r>
              <a:r>
                <a:rPr lang="ko-KR" altLang="en-US" sz="5000" dirty="0" err="1">
                  <a:solidFill>
                    <a:schemeClr val="bg1">
                      <a:lumMod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생각하는지보다</a:t>
              </a:r>
              <a:r>
                <a:rPr lang="ko-KR" altLang="en-US" sz="5000" dirty="0">
                  <a:solidFill>
                    <a:schemeClr val="bg1">
                      <a:lumMod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내가 나를 어떻게 생각하는지가 더 중요합니다</a:t>
              </a:r>
              <a:r>
                <a:rPr lang="en-US" altLang="ko-KR" sz="5000" dirty="0">
                  <a:solidFill>
                    <a:schemeClr val="bg1">
                      <a:lumMod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.</a:t>
              </a:r>
            </a:p>
            <a:p>
              <a:r>
                <a:rPr lang="ko-KR" altLang="en-US" sz="5000" dirty="0">
                  <a:solidFill>
                    <a:schemeClr val="bg1">
                      <a:lumMod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나는 단지 나라는 이유만으로 특별한 존재이기 때문입니다</a:t>
              </a:r>
              <a:r>
                <a:rPr lang="en-US" altLang="ko-KR" sz="5000" dirty="0">
                  <a:solidFill>
                    <a:schemeClr val="bg1">
                      <a:lumMod val="50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.</a:t>
              </a:r>
            </a:p>
          </p:txBody>
        </p:sp>
      </p:grpSp>
      <p:pic>
        <p:nvPicPr>
          <p:cNvPr id="22" name="Picture 10">
            <a:extLst>
              <a:ext uri="{FF2B5EF4-FFF2-40B4-BE49-F238E27FC236}">
                <a16:creationId xmlns:a16="http://schemas.microsoft.com/office/drawing/2014/main" id="{FC577272-8527-9B64-14A9-BB619DC1E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600" y="2817368"/>
            <a:ext cx="3632200" cy="1104900"/>
          </a:xfrm>
          <a:prstGeom prst="rect">
            <a:avLst/>
          </a:prstGeom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A6CDEFB4-4A94-435A-D761-21EC542698A3}"/>
              </a:ext>
            </a:extLst>
          </p:cNvPr>
          <p:cNvSpPr txBox="1"/>
          <p:nvPr/>
        </p:nvSpPr>
        <p:spPr>
          <a:xfrm>
            <a:off x="4230914" y="3073134"/>
            <a:ext cx="3098800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생각해 보아요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D9272A4-41E1-DFB1-20E5-7BABD7B7AAE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8578" y="4540195"/>
            <a:ext cx="5862271" cy="6813605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8DBA5C7D-9717-7C80-5353-943CECEC3F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C5058179-DE74-2A68-3B8B-9583C9684B8C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DA1FBB9-F597-46AC-1E2C-E54358BC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0808A3B-3349-4272-656E-FF5F9150A6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인디언식 이름 짓기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8A08236-1B98-2962-FAEC-9DB9AA371A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22A4F85-2271-7DA8-F997-535C431667C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‘주먹 쥐고 일어서’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‘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머리에 부는 바람’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‘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많이 웃다’ 등의 이름은 인디언식 이름입니다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인디언은 어떻게 이름을 짓는지 알아봅시다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D4D3097-DBED-45E1-A2E3-7107729264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A805CB76-7597-96C3-446A-EFA42BEC6437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A3CD9024-9654-D2DC-3C4E-88067E7FA3B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6019800"/>
            <a:ext cx="11592385" cy="65518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0651C5-42CC-845C-719B-18E65B81B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1F7AFB2-A23A-54CC-9DB9-B7460BA19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871C2FA-2B0C-408C-2EF0-B4BE2C33D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364E9AAC-C3D5-44DD-77A1-14F0D5122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0857ECF-D29B-11F8-9A39-D58C4A022CA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99C5A6E9-F9B1-E047-3F57-F83A4B19DF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9A42CD55-CDE4-7FDF-D88E-2E6B488DD0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46550AD8-A2CC-2284-EE23-786337F55A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A300C050-A179-BA02-2AB4-2223F4D6C1B6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인디언식 이름 짓기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0D27AEA3-0619-3D79-EA70-44C63A1D9B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9F597B7B-DEDD-F235-740A-5CF188BD7A2D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73853A6-A724-DC0F-F41F-BB64B2827302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친구들이 생각하는 나의 특징을 알아봅시다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35297E06-D2BC-914A-4C55-B45D801DE8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B242EE83-B94B-2106-0454-922D54DB4CC1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853D7BD-F591-3EE1-910F-F12879A11CC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4611" y="6629400"/>
            <a:ext cx="13074777" cy="568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33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DF248C-540F-C081-FD26-1D9C25365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68BB285-FEA2-EF5C-A509-524CE3A83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9523241-D6C4-4956-DA9D-362C10445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25C208C1-0FA2-135F-D19D-B43BBD288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A75D8C0-92B7-6CD0-B3A3-D738583E6FB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7D4F82EB-74C0-9D5F-B2C7-4DA061BD5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6431FD70-ADD5-EA59-1DBE-DFF2EC2FD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4011B1B5-EA97-7CE3-EAA3-7432548D40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EC5BBBB8-84DF-2C51-6950-27122D09D5E2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인디언식 이름 짓기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46AB0AD3-D0A1-B74D-C44F-F91C4CBE3D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09B5FA63-F838-4B47-E33F-C3007776D2D9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4951F71-D5FD-F5D1-8593-ED8B91F0748F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친구들이 생각하는 나의 특징을 알아봅시다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8A0DFB16-623E-5BEA-FABF-768B54E6F5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E88088C8-D202-0615-81EA-C92DD1403F8B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169CBCD-1920-E9F0-CE0D-094C836E521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4611" y="6629400"/>
            <a:ext cx="13074777" cy="56842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CD857F-A1C3-BF51-57C1-F7B17CA14D74}"/>
              </a:ext>
            </a:extLst>
          </p:cNvPr>
          <p:cNvSpPr txBox="1"/>
          <p:nvPr/>
        </p:nvSpPr>
        <p:spPr>
          <a:xfrm>
            <a:off x="9144000" y="7756316"/>
            <a:ext cx="9323614" cy="625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노래 부르기를 좋아한다</a:t>
            </a:r>
            <a:r>
              <a:rPr kumimoji="0" lang="en-US" altLang="ko-KR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22DE85-EABA-65C4-41BB-57B98AA3E36D}"/>
              </a:ext>
            </a:extLst>
          </p:cNvPr>
          <p:cNvSpPr txBox="1"/>
          <p:nvPr/>
        </p:nvSpPr>
        <p:spPr>
          <a:xfrm>
            <a:off x="9144000" y="8649655"/>
            <a:ext cx="9323614" cy="625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친구들에게 친절하다</a:t>
            </a:r>
            <a:r>
              <a:rPr kumimoji="0" lang="en-US" altLang="ko-KR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31201F-F8A6-8BDC-3736-B32B2D1EE622}"/>
              </a:ext>
            </a:extLst>
          </p:cNvPr>
          <p:cNvSpPr txBox="1"/>
          <p:nvPr/>
        </p:nvSpPr>
        <p:spPr>
          <a:xfrm>
            <a:off x="9144000" y="9542995"/>
            <a:ext cx="9323614" cy="625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예의 바르고 인사를 잘한다</a:t>
            </a:r>
            <a:r>
              <a:rPr kumimoji="0" lang="en-US" altLang="ko-KR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17964D-FA17-460B-810F-4BF350BB1A23}"/>
              </a:ext>
            </a:extLst>
          </p:cNvPr>
          <p:cNvSpPr txBox="1"/>
          <p:nvPr/>
        </p:nvSpPr>
        <p:spPr>
          <a:xfrm>
            <a:off x="9144000" y="10436335"/>
            <a:ext cx="9323614" cy="625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잘 웃는다</a:t>
            </a:r>
            <a:r>
              <a:rPr kumimoji="0" lang="en-US" altLang="ko-KR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DF3573-D229-6FCA-0E26-1A302FFE1D7B}"/>
              </a:ext>
            </a:extLst>
          </p:cNvPr>
          <p:cNvSpPr txBox="1"/>
          <p:nvPr/>
        </p:nvSpPr>
        <p:spPr>
          <a:xfrm>
            <a:off x="9144000" y="11329674"/>
            <a:ext cx="9323614" cy="625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친구들을 재미있게 해 준다</a:t>
            </a:r>
            <a:r>
              <a:rPr kumimoji="0" lang="en-US" altLang="ko-KR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59F828-4C70-3041-B2E1-56F5ECCBE547}"/>
              </a:ext>
            </a:extLst>
          </p:cNvPr>
          <p:cNvSpPr txBox="1"/>
          <p:nvPr/>
        </p:nvSpPr>
        <p:spPr>
          <a:xfrm>
            <a:off x="6302180" y="7756316"/>
            <a:ext cx="2308420" cy="625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466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김지호</a:t>
            </a:r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D7900B-C701-FED1-2FA1-B6FE7D57536F}"/>
              </a:ext>
            </a:extLst>
          </p:cNvPr>
          <p:cNvSpPr txBox="1"/>
          <p:nvPr/>
        </p:nvSpPr>
        <p:spPr>
          <a:xfrm>
            <a:off x="6302180" y="8649655"/>
            <a:ext cx="2308420" cy="625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ko-KR" altLang="en-US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박성진</a:t>
            </a:r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E9550C-8ED9-390F-F5A6-80DF9A51D2F2}"/>
              </a:ext>
            </a:extLst>
          </p:cNvPr>
          <p:cNvSpPr txBox="1"/>
          <p:nvPr/>
        </p:nvSpPr>
        <p:spPr>
          <a:xfrm>
            <a:off x="6302180" y="9542995"/>
            <a:ext cx="2308420" cy="625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ko-KR" altLang="en-US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이미애</a:t>
            </a:r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F3411D-25FA-8ADF-C976-9B055135BEC6}"/>
              </a:ext>
            </a:extLst>
          </p:cNvPr>
          <p:cNvSpPr txBox="1"/>
          <p:nvPr/>
        </p:nvSpPr>
        <p:spPr>
          <a:xfrm>
            <a:off x="6302180" y="10436335"/>
            <a:ext cx="2308420" cy="625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ko-KR" altLang="en-US" sz="3466" b="0" i="0" u="none" strike="noStrike" kern="1200" cap="none" spc="-15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오아람</a:t>
            </a:r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892AFC-9858-41AC-C2EB-DDD524EF6B78}"/>
              </a:ext>
            </a:extLst>
          </p:cNvPr>
          <p:cNvSpPr txBox="1"/>
          <p:nvPr/>
        </p:nvSpPr>
        <p:spPr>
          <a:xfrm>
            <a:off x="6302180" y="11329674"/>
            <a:ext cx="2308420" cy="625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ko-KR" altLang="en-US" sz="3466" b="0" i="0" u="none" strike="noStrike" kern="1200" cap="none" spc="-1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최수영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4152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568</Words>
  <Application>Microsoft Office PowerPoint</Application>
  <PresentationFormat>사용자 지정</PresentationFormat>
  <Paragraphs>89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6" baseType="lpstr">
      <vt:lpstr>나눔고딕 ExtraBold</vt:lpstr>
      <vt:lpstr>나눔스퀘어 ExtraBold</vt:lpstr>
      <vt:lpstr>한컴 말랑말랑 Bold</vt:lpstr>
      <vt:lpstr>Calibri</vt:lpstr>
      <vt:lpstr>나눔고딕</vt:lpstr>
      <vt:lpstr>Tilt Warp Regular</vt:lpstr>
      <vt:lpstr>맑은 고딕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YBM 전산관리팀</cp:lastModifiedBy>
  <cp:revision>109</cp:revision>
  <dcterms:created xsi:type="dcterms:W3CDTF">2006-08-16T00:00:00Z</dcterms:created>
  <dcterms:modified xsi:type="dcterms:W3CDTF">2026-04-08T01:04:56Z</dcterms:modified>
</cp:coreProperties>
</file>