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339" r:id="rId5"/>
    <p:sldId id="340" r:id="rId6"/>
    <p:sldId id="325" r:id="rId7"/>
    <p:sldId id="26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35" r:id="rId16"/>
    <p:sldId id="348" r:id="rId17"/>
    <p:sldId id="349" r:id="rId18"/>
    <p:sldId id="350" r:id="rId19"/>
    <p:sldId id="351" r:id="rId20"/>
    <p:sldId id="262" r:id="rId21"/>
  </p:sldIdLst>
  <p:sldSz cx="24384000" cy="13716000"/>
  <p:notesSz cx="6858000" cy="9144000"/>
  <p:embeddedFontLst>
    <p:embeddedFont>
      <p:font typeface="나눔고딕OTF" panose="020D0604000000000000" pitchFamily="34" charset="-127"/>
      <p:regular r:id="rId22"/>
      <p:bold r:id="rId23"/>
    </p:embeddedFont>
    <p:embeddedFont>
      <p:font typeface="Tilt Warp Regular" panose="020B0600000101010101" charset="0"/>
      <p:regular r:id="rId24"/>
    </p:embeddedFont>
    <p:embeddedFont>
      <p:font typeface="나눔고딕" panose="020D0604000000000000" pitchFamily="50" charset="-127"/>
      <p:regular r:id="rId25"/>
      <p:bold r:id="rId26"/>
    </p:embeddedFont>
    <p:embeddedFont>
      <p:font typeface="나눔고딕 ExtraBold" panose="020D0904000000000000" pitchFamily="50" charset="-127"/>
      <p:bold r:id="rId27"/>
    </p:embeddedFont>
    <p:embeddedFont>
      <p:font typeface="나눔스퀘어 ExtraBold" panose="020B0600000101010101" pitchFamily="50" charset="-127"/>
      <p:bold r:id="rId28"/>
    </p:embeddedFont>
    <p:embeddedFont>
      <p:font typeface="한컴 말랑말랑 Bold" panose="020F0803000000000000" pitchFamily="50" charset="-127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FFFBF5"/>
    <a:srgbClr val="FFFFFF"/>
    <a:srgbClr val="F0EDE7"/>
    <a:srgbClr val="EAE7E0"/>
    <a:srgbClr val="F9F7D1"/>
    <a:srgbClr val="FFE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2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여러 가지 일을 계획해요</a:t>
            </a:r>
            <a:endParaRPr lang="en-US" sz="12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14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8F1DC6-38E1-4B1A-6BDE-6E79D286E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701542-4887-8B27-5700-2720B85A1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CDE6626-23E8-E361-3D51-10395300E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EA478E5-E9C6-9E41-F84D-95885BCA3F62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어제 하루 일과를 시간대별로 기록해 보고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자투리 시간을 찾아봅시다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51ABD61-F1ED-093B-6F4F-15F59256F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2486305-DB4D-1DFD-3F71-A43253EBB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75D25B2-F953-55FC-69BB-D6A611E61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E990905-33FC-C186-4AAA-1B358A710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E28DE00-49A6-2EA7-086A-76282F0687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995285C-9694-033C-73EB-E63FB30F20B0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자투리 시간을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0D5711A-24AD-B573-0FB0-301C37CD4F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F80F07A-DF1D-AF4E-BC28-58D1023AB2E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612D45D-6DFA-CB26-6663-E79E596971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FFA1AC94-236B-4EC7-7B1C-85E8D161E34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2504D0BD-EA35-702F-AA49-0DB10DACCD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7744" y="7120318"/>
            <a:ext cx="13827456" cy="49576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id="{97B27533-1F1C-439A-1E7A-ECCE10921DAE}"/>
              </a:ext>
            </a:extLst>
          </p:cNvPr>
          <p:cNvSpPr txBox="1"/>
          <p:nvPr/>
        </p:nvSpPr>
        <p:spPr>
          <a:xfrm>
            <a:off x="5262233" y="7237476"/>
            <a:ext cx="2362422" cy="80393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5:20~6:20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8567ECC7-0C72-0B53-39B7-150CF8753B95}"/>
              </a:ext>
            </a:extLst>
          </p:cNvPr>
          <p:cNvSpPr txBox="1"/>
          <p:nvPr/>
        </p:nvSpPr>
        <p:spPr>
          <a:xfrm>
            <a:off x="5262233" y="8158568"/>
            <a:ext cx="2362422" cy="80393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6:20~7:30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996BA55A-0525-1097-EF77-FBC6415C3416}"/>
              </a:ext>
            </a:extLst>
          </p:cNvPr>
          <p:cNvSpPr txBox="1"/>
          <p:nvPr/>
        </p:nvSpPr>
        <p:spPr>
          <a:xfrm>
            <a:off x="5262233" y="9098710"/>
            <a:ext cx="2362422" cy="80393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7:30~9:00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155DA07-FF30-13C1-1741-0906DE267B95}"/>
              </a:ext>
            </a:extLst>
          </p:cNvPr>
          <p:cNvSpPr txBox="1"/>
          <p:nvPr/>
        </p:nvSpPr>
        <p:spPr>
          <a:xfrm>
            <a:off x="5262233" y="10057902"/>
            <a:ext cx="2362422" cy="80393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9:00~10:30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E95B2AD1-92BF-BA3A-93B1-F2CA2F5F915F}"/>
              </a:ext>
            </a:extLst>
          </p:cNvPr>
          <p:cNvSpPr txBox="1"/>
          <p:nvPr/>
        </p:nvSpPr>
        <p:spPr>
          <a:xfrm>
            <a:off x="5262233" y="10878779"/>
            <a:ext cx="2362422" cy="80393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10:30~7:30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0A3650C0-97D2-07AE-2175-6C93C37FA22D}"/>
              </a:ext>
            </a:extLst>
          </p:cNvPr>
          <p:cNvSpPr txBox="1"/>
          <p:nvPr/>
        </p:nvSpPr>
        <p:spPr>
          <a:xfrm>
            <a:off x="7961728" y="7378101"/>
            <a:ext cx="1789604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태권도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0821D861-72A1-29DC-E397-36CCB7728D53}"/>
              </a:ext>
            </a:extLst>
          </p:cNvPr>
          <p:cNvSpPr txBox="1"/>
          <p:nvPr/>
        </p:nvSpPr>
        <p:spPr>
          <a:xfrm>
            <a:off x="7961728" y="8299193"/>
            <a:ext cx="1789604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저녁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772A2DC8-16E4-A377-7971-C89829ED8A91}"/>
              </a:ext>
            </a:extLst>
          </p:cNvPr>
          <p:cNvSpPr txBox="1"/>
          <p:nvPr/>
        </p:nvSpPr>
        <p:spPr>
          <a:xfrm>
            <a:off x="7942678" y="9276495"/>
            <a:ext cx="1789604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숙제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170B1487-4EB7-A910-9B8A-F35EBD4A483E}"/>
              </a:ext>
            </a:extLst>
          </p:cNvPr>
          <p:cNvSpPr txBox="1"/>
          <p:nvPr/>
        </p:nvSpPr>
        <p:spPr>
          <a:xfrm>
            <a:off x="7942678" y="10198527"/>
            <a:ext cx="1789604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TV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보기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AA76FA8E-5395-D32A-8CAC-016B81DC9B3C}"/>
              </a:ext>
            </a:extLst>
          </p:cNvPr>
          <p:cNvSpPr txBox="1"/>
          <p:nvPr/>
        </p:nvSpPr>
        <p:spPr>
          <a:xfrm>
            <a:off x="7942678" y="11075714"/>
            <a:ext cx="1789604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잠자기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6D3ABE54-2440-6ED2-B794-1534C5D992D1}"/>
              </a:ext>
            </a:extLst>
          </p:cNvPr>
          <p:cNvSpPr txBox="1"/>
          <p:nvPr/>
        </p:nvSpPr>
        <p:spPr>
          <a:xfrm>
            <a:off x="10126505" y="7377246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3087733A-8355-7717-3ECA-C36CC4036F6F}"/>
              </a:ext>
            </a:extLst>
          </p:cNvPr>
          <p:cNvSpPr txBox="1"/>
          <p:nvPr/>
        </p:nvSpPr>
        <p:spPr>
          <a:xfrm>
            <a:off x="10126505" y="8299193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AC4AA863-AB49-80F4-0C8E-4FA91FCA14C2}"/>
              </a:ext>
            </a:extLst>
          </p:cNvPr>
          <p:cNvSpPr txBox="1"/>
          <p:nvPr/>
        </p:nvSpPr>
        <p:spPr>
          <a:xfrm>
            <a:off x="10126505" y="9283856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90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E447B842-9BB8-F4AC-4F2C-86484209C5FA}"/>
              </a:ext>
            </a:extLst>
          </p:cNvPr>
          <p:cNvSpPr txBox="1"/>
          <p:nvPr/>
        </p:nvSpPr>
        <p:spPr>
          <a:xfrm>
            <a:off x="10126505" y="10137408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BD9C0545-9E39-AF08-4114-25B23505568F}"/>
              </a:ext>
            </a:extLst>
          </p:cNvPr>
          <p:cNvSpPr txBox="1"/>
          <p:nvPr/>
        </p:nvSpPr>
        <p:spPr>
          <a:xfrm>
            <a:off x="10107455" y="11032416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500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C735BE6B-8F06-7C6D-793C-B64DE0728C69}"/>
              </a:ext>
            </a:extLst>
          </p:cNvPr>
          <p:cNvSpPr txBox="1"/>
          <p:nvPr/>
        </p:nvSpPr>
        <p:spPr>
          <a:xfrm>
            <a:off x="11937650" y="7377246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C6BEFCFD-7BCA-EEF1-0180-DC8C366C3F12}"/>
              </a:ext>
            </a:extLst>
          </p:cNvPr>
          <p:cNvSpPr txBox="1"/>
          <p:nvPr/>
        </p:nvSpPr>
        <p:spPr>
          <a:xfrm>
            <a:off x="11937650" y="8299192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02A2EA03-87D3-3759-BDFB-9D415AF95DE6}"/>
              </a:ext>
            </a:extLst>
          </p:cNvPr>
          <p:cNvSpPr txBox="1"/>
          <p:nvPr/>
        </p:nvSpPr>
        <p:spPr>
          <a:xfrm>
            <a:off x="11937649" y="9331813"/>
            <a:ext cx="981459" cy="467365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24119CC4-9613-F1FA-64C7-1A50DCF00882}"/>
              </a:ext>
            </a:extLst>
          </p:cNvPr>
          <p:cNvSpPr txBox="1"/>
          <p:nvPr/>
        </p:nvSpPr>
        <p:spPr>
          <a:xfrm>
            <a:off x="11910880" y="10169429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4D67F6D9-E19F-8207-D50C-F0CCFEE7C8CC}"/>
              </a:ext>
            </a:extLst>
          </p:cNvPr>
          <p:cNvSpPr txBox="1"/>
          <p:nvPr/>
        </p:nvSpPr>
        <p:spPr>
          <a:xfrm>
            <a:off x="11891830" y="11032416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A06E5B23-4548-376F-8E51-E39DFC2A1D0B}"/>
              </a:ext>
            </a:extLst>
          </p:cNvPr>
          <p:cNvSpPr txBox="1"/>
          <p:nvPr/>
        </p:nvSpPr>
        <p:spPr>
          <a:xfrm>
            <a:off x="14343323" y="7377245"/>
            <a:ext cx="3200400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줄넘기 하기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59914E8C-1E23-46C7-2BB0-7F8A4A228CDD}"/>
              </a:ext>
            </a:extLst>
          </p:cNvPr>
          <p:cNvSpPr txBox="1"/>
          <p:nvPr/>
        </p:nvSpPr>
        <p:spPr>
          <a:xfrm>
            <a:off x="14343323" y="8272253"/>
            <a:ext cx="3200400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악기 연습하기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B83D9962-A1E2-6F18-CFD5-0CDAE03C674B}"/>
              </a:ext>
            </a:extLst>
          </p:cNvPr>
          <p:cNvSpPr txBox="1"/>
          <p:nvPr/>
        </p:nvSpPr>
        <p:spPr>
          <a:xfrm>
            <a:off x="14359443" y="9276494"/>
            <a:ext cx="3200400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9CADBA27-432F-A4CE-3A8C-2775E1F9AF8A}"/>
              </a:ext>
            </a:extLst>
          </p:cNvPr>
          <p:cNvSpPr txBox="1"/>
          <p:nvPr/>
        </p:nvSpPr>
        <p:spPr>
          <a:xfrm>
            <a:off x="14376400" y="10228198"/>
            <a:ext cx="3200400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독서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F718D7CF-25BD-698C-9F47-D8156E8E1322}"/>
              </a:ext>
            </a:extLst>
          </p:cNvPr>
          <p:cNvSpPr txBox="1"/>
          <p:nvPr/>
        </p:nvSpPr>
        <p:spPr>
          <a:xfrm>
            <a:off x="13676206" y="11032415"/>
            <a:ext cx="4535594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잠자기 전에 하루 일과 돌아보기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74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C9B6A-E26B-0D30-E0D6-D6B5AF559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3D6F23-947A-3ADB-BE82-A84BBE0BF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1F53769-C652-4DD7-0898-02218F182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0432719-2E2B-8D8A-36A6-8D16A2773B33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하루 중 자투리 시간은 얼마나 되나요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D907F30-786A-C431-FB91-B851704BC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B99C7FE-A00E-F3D4-CE40-BB58C519B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B4DADE0-4D7B-C0D4-E430-C5BEE6FD9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83B3D6A-2006-5E88-2BBF-658A38ED2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C99E490-902C-9D80-3D6D-ABA5F2C1EE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F9DD443-582B-F903-12D5-037B3E9AE9A8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자투리 시간을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693C60C-C2E6-6994-0A2A-C41F9CD02D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EDEB1327-B13D-A844-8489-7D2CC96823C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550952-E5B6-5B86-24B3-163FE14331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500E9200-7940-C4B7-25A6-D02705A695B3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0EAE624-32BC-4A61-9D70-174CCDC1E91D}"/>
              </a:ext>
            </a:extLst>
          </p:cNvPr>
          <p:cNvSpPr/>
          <p:nvPr/>
        </p:nvSpPr>
        <p:spPr>
          <a:xfrm>
            <a:off x="6172565" y="8054853"/>
            <a:ext cx="11744078" cy="1392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EE9892EF-3FB7-410F-97F5-F630CCD4D873}"/>
              </a:ext>
            </a:extLst>
          </p:cNvPr>
          <p:cNvSpPr txBox="1"/>
          <p:nvPr/>
        </p:nvSpPr>
        <p:spPr>
          <a:xfrm>
            <a:off x="6508119" y="8416266"/>
            <a:ext cx="11072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나의 자투리 시간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: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       총             시간             분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369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D6E96-20FE-8A0B-FECF-DDA46B41F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20A95B-A3E3-B473-7D8F-921A507C8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B7972CA-3101-1200-2E7B-26CDAB65B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1F9AC72-AA16-5F7C-12A9-954E35D7562A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하루 중 자투리 시간은 얼마나 되나요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08ED68B7-141D-E35B-22DD-67B01D302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5A6898A-4137-239B-9345-E40353A94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DC6F8E4-AE5D-CD36-6233-936328B18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D9BCB41-64A6-5CF1-D0E6-74999BD607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ECF2F89-13B1-1F54-AFD9-4BB0D13AB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F53D7A7-0A84-AE1A-2631-FB4B5454E5BA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자투리 시간을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656B4A5-6C8F-0C46-AFC1-21BC2644BA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325BC46-33EB-F740-8DB7-D15E6A4E4B4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1547E97-3DCC-D31C-3DB3-88A860EA76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7C9F6343-F277-F1FA-AAE3-D3E5863E5DB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C68AEAA-C319-1FBC-7C3D-45C5471F14D7}"/>
              </a:ext>
            </a:extLst>
          </p:cNvPr>
          <p:cNvSpPr/>
          <p:nvPr/>
        </p:nvSpPr>
        <p:spPr>
          <a:xfrm>
            <a:off x="6172565" y="8054853"/>
            <a:ext cx="11744078" cy="1392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38C437B1-C0EF-5C63-D1D4-3F9AE9D0706E}"/>
              </a:ext>
            </a:extLst>
          </p:cNvPr>
          <p:cNvSpPr txBox="1"/>
          <p:nvPr/>
        </p:nvSpPr>
        <p:spPr>
          <a:xfrm>
            <a:off x="6508119" y="8416266"/>
            <a:ext cx="11072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나의 자투리 시간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: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 총      </a:t>
            </a:r>
            <a:r>
              <a:rPr lang="en-US" altLang="ko-KR" sz="40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2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      시간      </a:t>
            </a:r>
            <a:r>
              <a:rPr lang="en-US" altLang="ko-KR" sz="40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50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      분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67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515420-5AED-7499-B38D-C1012C70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EA2B6C1-4A0C-8C5C-11C8-CB4512109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B132F77-C31D-FBBB-3D37-C0CEE05E4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1C5F8E5-DBA0-B1C6-278F-3B58EB13C63D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하루 일과를 기록해 본 후 깨닫게 된 나의 문제점을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9F2FBC8E-48AE-01AE-F63A-7ECCD962C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F427BE9-497B-3734-822D-1C7ABEE36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C0870E2-B741-121E-A27B-1B7DC3D7A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60387DF-EDCC-AD48-3869-D67DEB0D5B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8E596E4-391F-C58A-867E-C427232E0E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1B61904-9681-6974-2DC0-AA1C4977B02E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자투리 시간을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423D823-438E-375E-CBA0-539DDFC713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6DA82FF-278B-E19C-A8CD-7A0772FFE77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51BF52-D2A6-5853-27E7-8CBEA4BD2E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CDB104D7-B8B6-A4B7-9CD8-1C44FFBD2857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A979B260-AD5A-0BD3-21FA-069A6F54E0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1514" y="7209627"/>
            <a:ext cx="16448534" cy="391446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0521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72FEBA-83D0-9578-846C-B817F22F1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C08406-D8B6-954C-B090-527A45FD4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7F50121-39E4-1FD0-6932-CC2E067D3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801F5B4-43E5-C6FC-F7E1-C99E35DD91DC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하루 일과를 기록해 본 후 깨닫게 된 나의 문제점을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024877FE-A3D1-082D-31A9-502390348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A76374A-F26A-0468-17D7-C5B950E29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4285B71-A307-1F9E-B163-5FF3B2C78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C29FA23-FA90-F8F5-EA02-019FDA752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86C93D0-1485-CF36-007A-FC23B69F72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2FF19CE-017F-6FB0-B9C0-84F551A39C2E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자투리 시간을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0AAED42-824D-8828-4788-5C797B633D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AF8DF89-517E-60A3-343D-20B4E956274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24E84ED-D1C3-53EC-F327-BD14BD78C7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106CE0DB-1C21-8E2A-F442-0373B3ED016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31077889-4ECF-4226-96AA-C49A0A69E4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1514" y="7209627"/>
            <a:ext cx="16448534" cy="39144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325FC5B8-D6A8-B60A-BF3C-AC3A6909DCB4}"/>
              </a:ext>
            </a:extLst>
          </p:cNvPr>
          <p:cNvSpPr txBox="1"/>
          <p:nvPr/>
        </p:nvSpPr>
        <p:spPr>
          <a:xfrm>
            <a:off x="4648200" y="7780068"/>
            <a:ext cx="13819414" cy="30911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하루 일과를 살펴보니 독서하는 시간이 없었다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자투리 시간을 활용해서 중간 </a:t>
            </a:r>
            <a:r>
              <a:rPr lang="ko-KR" altLang="en-US" sz="300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중간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내가 해야 할 일을 미리 할 수 있도록 계획하고 독서하는 시간을 늘려야겠다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894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9ABA10-6583-8C77-F1EA-EEAF709B7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C126BA-EF11-4F18-2DD0-E140B1A46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81E6A56-B276-0AE2-346A-E3DFA8BD4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9028805-F33F-333B-472B-37347C1933C0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자투리 시간을 어떻게 보내면 좋을지 생각해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2D81AC8C-D0CA-FC9A-93AD-051592494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F5E667D-9DD2-9B1B-55A9-A75F8DA5F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5613458-1DDE-04C9-0119-A0A6D38DA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7BA0401-275E-4BA0-9801-3C34AA94EA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D473D84-0663-9544-7A42-0D2CFD63DD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AF89CBA-2053-D782-25CA-4610162E58C3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시간을 관리해요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195E3FA-3DD4-9FC4-5E4D-372C545E17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22DBD4-02BF-2823-D614-BBDB94203661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DEA0E6C-47F7-35A0-FAC5-FBA11F9E24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C60AE98F-3FF8-232F-FFC4-48F85E4A14F2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1E96388-3285-8FE0-A5AD-3DB1F30B1A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6596" y="6416760"/>
            <a:ext cx="12050807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70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9A4D06-1782-56CC-9575-31B8CAC17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EA609F-9E2A-EC38-58BA-DAE26021B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8F6AAA2-2374-8D0C-602A-2827042F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5A60ED4-C6FE-5569-B023-AAD8FB94542E}"/>
              </a:ext>
            </a:extLst>
          </p:cNvPr>
          <p:cNvSpPr txBox="1"/>
          <p:nvPr/>
        </p:nvSpPr>
        <p:spPr>
          <a:xfrm>
            <a:off x="5262233" y="4975267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꼭 이루고 싶은 목표는 무엇인가요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목표를 이루기 위해 나만의 자투리 시간 계획을 세워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9CE95B9-DC5B-69EC-416B-096EBA7A1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41ECDF1-C85E-3B3F-4344-8459C6D4C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C52637F-A74C-2912-A5F4-A8C59E54C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634C8A8-C0FD-3090-09AC-E177B702E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AE4FA9B-433C-A141-7E41-8FA9398FBB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FEBA311-DD3D-A715-4BEC-6B484B263509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시간을 관리해요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3458E41-8BAB-7C6A-951F-2E72F64A24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0DCC433-231E-EA5F-91A3-ACADA33A643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299807A-E45F-5365-A778-20664676BF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D1F33B1D-8D2E-39BE-3825-768B336C7E06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D70CA0E-D502-01A0-E713-D3FFA596CD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3350" y="6650667"/>
            <a:ext cx="9504600" cy="57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3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B4B83-DD17-326C-84CF-777CB710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57AA46-8148-CA16-1823-F1CE3E5BD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FD4117A-377E-89C0-2895-CB8A5B927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812DD24-AE0F-3240-C2AC-9C03886AE7E9}"/>
              </a:ext>
            </a:extLst>
          </p:cNvPr>
          <p:cNvSpPr txBox="1"/>
          <p:nvPr/>
        </p:nvSpPr>
        <p:spPr>
          <a:xfrm>
            <a:off x="5262233" y="4975267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꼭 이루고 싶은 목표는 무엇인가요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목표를 이루기 위해 나만의 자투리 시간 계획을 세워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5612141-2E52-460D-C503-2A2F8652E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5890694-B5CE-1297-83A3-2ED8C3455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1CCC8D6-7C94-141B-0057-1781F7342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EA7D56B-A89D-D1E7-607E-3ACD1BAD59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18C0687-8B60-F31D-C484-6DC64B72B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C1C496DB-FF67-CBA9-8919-E66AE3EC3253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시간을 관리해요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1147E27-84B2-B244-AFB1-7F6B87640B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31376E4-09F2-B23E-F975-E94A3E399AF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7B3DA82-BE33-052B-B685-843A457CDB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8196ACD1-B11E-0923-14B3-C086ABEFCF1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5DBB535-E4B5-B749-CC73-9F5925AF42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3350" y="6650667"/>
            <a:ext cx="9504600" cy="5728388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FE0DE853-8DA6-7CE4-FCA8-B6B14F338911}"/>
              </a:ext>
            </a:extLst>
          </p:cNvPr>
          <p:cNvSpPr txBox="1"/>
          <p:nvPr/>
        </p:nvSpPr>
        <p:spPr>
          <a:xfrm>
            <a:off x="8279028" y="7780068"/>
            <a:ext cx="3379572" cy="638399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공상 과학 작가가 되는 것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49C61313-3C4E-51C2-D185-C46E22550BFE}"/>
              </a:ext>
            </a:extLst>
          </p:cNvPr>
          <p:cNvSpPr txBox="1"/>
          <p:nvPr/>
        </p:nvSpPr>
        <p:spPr>
          <a:xfrm>
            <a:off x="8279028" y="9514861"/>
            <a:ext cx="3379572" cy="638399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책을 읽는다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DA0FE01C-32ED-E91B-8D12-02845C5E4F94}"/>
              </a:ext>
            </a:extLst>
          </p:cNvPr>
          <p:cNvSpPr txBox="1"/>
          <p:nvPr/>
        </p:nvSpPr>
        <p:spPr>
          <a:xfrm>
            <a:off x="8279028" y="10183716"/>
            <a:ext cx="3379572" cy="638399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관심 있는 분야인 과학을 더 열심히 공부한다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F3FAC8DA-04AD-DF62-FBC7-9E7FDEAD03B6}"/>
              </a:ext>
            </a:extLst>
          </p:cNvPr>
          <p:cNvSpPr txBox="1"/>
          <p:nvPr/>
        </p:nvSpPr>
        <p:spPr>
          <a:xfrm>
            <a:off x="8307860" y="11124087"/>
            <a:ext cx="3379572" cy="638399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글쓰기 연습을 한다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AAA9FD3A-5924-06A9-7622-42B4EB7B16D9}"/>
              </a:ext>
            </a:extLst>
          </p:cNvPr>
          <p:cNvSpPr txBox="1"/>
          <p:nvPr/>
        </p:nvSpPr>
        <p:spPr>
          <a:xfrm>
            <a:off x="13335000" y="7788080"/>
            <a:ext cx="3379572" cy="638399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학교나 학원에서 쉬는 시간 동안 틈틈이 책 읽기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E4BAE9BC-2B98-0F62-6C1F-6128CA574BAC}"/>
              </a:ext>
            </a:extLst>
          </p:cNvPr>
          <p:cNvSpPr txBox="1"/>
          <p:nvPr/>
        </p:nvSpPr>
        <p:spPr>
          <a:xfrm>
            <a:off x="13335000" y="8851836"/>
            <a:ext cx="3379572" cy="638399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아침에 일찍 일어나 학교 가기 전까지 과학 공부하기</a:t>
            </a:r>
            <a:endParaRPr lang="en-US" sz="23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493AF9A2-32A0-9CE5-BD0A-1FE9C71F4362}"/>
              </a:ext>
            </a:extLst>
          </p:cNvPr>
          <p:cNvSpPr txBox="1"/>
          <p:nvPr/>
        </p:nvSpPr>
        <p:spPr>
          <a:xfrm>
            <a:off x="13335000" y="9915592"/>
            <a:ext cx="3379572" cy="638399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잠자기 전에 글쓰기 연습하기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9679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89AD33-0634-ED25-1061-9DA783B5F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ADB21E-346C-E875-058B-B7B85061C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01BDB10-7C50-6F40-1248-6AC34045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3C8C6C9-D89C-B11A-0DCE-50CA9377F26C}"/>
              </a:ext>
            </a:extLst>
          </p:cNvPr>
          <p:cNvSpPr txBox="1"/>
          <p:nvPr/>
        </p:nvSpPr>
        <p:spPr>
          <a:xfrm>
            <a:off x="5262233" y="4975267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시간을 잘 관리하기 위해 나에게 필요한 것을 생각해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3FFEC62-DEA9-D111-A4F2-42CD281CF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E67CFE2-E97E-E4CC-8AC6-B60ED96CD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AF3E6E5-D01D-DE9D-524B-F1CFD1FA1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B77DEA8-8584-F10A-C197-E075A596C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1BE8AA9-CC82-1F69-CA21-0F3BCC73B0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6FB16EE-2ED2-9C2A-F141-A1DA90A2EBF6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시간을 관리해요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9B25192-AAED-6693-8939-0F3338B11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E39B38D-38A8-D446-8684-F09531226B8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CBB200-4EE6-2686-0374-B8E9EC2713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559326B4-53F3-EC3C-B445-8CA707915A96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F1B0A46-8B92-AEF5-4892-44D069202B40}"/>
              </a:ext>
            </a:extLst>
          </p:cNvPr>
          <p:cNvSpPr/>
          <p:nvPr/>
        </p:nvSpPr>
        <p:spPr>
          <a:xfrm>
            <a:off x="5262233" y="6721734"/>
            <a:ext cx="12917552" cy="30052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83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853CE-513C-87D8-407A-A7A0E624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D40E19-E837-3A13-7602-5ED41D06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80028FF-67C5-CC60-ECC7-4A15E943E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7B48A67-CA05-B5E5-91D3-F2712A90329E}"/>
              </a:ext>
            </a:extLst>
          </p:cNvPr>
          <p:cNvSpPr txBox="1"/>
          <p:nvPr/>
        </p:nvSpPr>
        <p:spPr>
          <a:xfrm>
            <a:off x="5262233" y="4975267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시간을 잘 관리하기 위해 나에게 필요한 것을 생각해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C781C35-09DB-C25F-2D9C-A617BEB66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7AB2808-B0ED-4E8A-6453-B839E8693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F092532-4895-AB6C-3BBA-1B90F319C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352EA4C-9689-8868-9668-457DA6906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25A052A-B432-4628-55D1-4E5E82375B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708F541-0CE2-2A18-F459-A265FD21FB32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시간을 관리해요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593AA67-BC28-FB6D-CB92-059B1A625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11B8C00-C248-A3E3-C5B5-1E2EAB860CF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C5DD37-C601-6F49-FB57-39845AA597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11205B50-18F1-5AD9-D46A-B0225F80AA41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86B689A-ADC3-96D5-D0C5-823EF891B241}"/>
              </a:ext>
            </a:extLst>
          </p:cNvPr>
          <p:cNvSpPr/>
          <p:nvPr/>
        </p:nvSpPr>
        <p:spPr>
          <a:xfrm>
            <a:off x="5262233" y="6721734"/>
            <a:ext cx="12917552" cy="30052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7E348369-712A-5EF6-8B30-033CCFCE9E2E}"/>
              </a:ext>
            </a:extLst>
          </p:cNvPr>
          <p:cNvSpPr txBox="1"/>
          <p:nvPr/>
        </p:nvSpPr>
        <p:spPr>
          <a:xfrm>
            <a:off x="5592143" y="6841926"/>
            <a:ext cx="12471895" cy="288508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시간을 소중하게 여기고 시간 계획을 잘 지키는 성실함이 필요하다고 생각한다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7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계획의 중요성을 알고 여러 가지 일을 계획하여 실천할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95035" y="4686058"/>
            <a:ext cx="1118600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계획의 중요성을 알고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가지 일을 계획하여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실천할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E4DC0848-37EB-CF32-93DD-9F2F3D9B36D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C577272-8527-9B64-14A9-BB619DC1E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6CDEFB4-4A94-435A-D761-21EC542698A3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BEDEC71D-8F83-C68C-DF61-9EB3CE32A993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92BDC-C8BE-23C2-3FC8-A329CAE74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777293"/>
            <a:ext cx="15985610" cy="660628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B037904-9E86-4CB4-D3F9-2069D79EA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671" y="4209033"/>
            <a:ext cx="7120658" cy="9144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C9B6BF-FCE6-F136-8176-E87D1462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0098A39-1597-53B7-88D3-A8094B2C5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778D55C-85EC-DE66-AF76-A046E2B2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4BB10A6E-37C4-BB79-31C7-384BA0C53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94A05447-5951-0EC1-A1D1-9831C6A3D7FF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B2A3AC3A-0454-305E-1B60-9EFEF3E7F4A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6C25D66-076F-5FDB-44CA-885A6C2D6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890018"/>
            <a:ext cx="15000048" cy="68978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1914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75BF4B-099D-F04F-F213-FF3FDDAE2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D83BFF-8407-84EB-6EFA-B91EA8C4C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59130AD-8235-913D-9395-E160E3C82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5E09D28B-0D8A-47C5-FDE3-70C4CA726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78108B24-4741-E56E-E0E6-B76D40AC3B9A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66F17321-FDF9-891E-D129-2DA239FE46D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4F7E1E2-58D9-86D5-FA53-E7BE32246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914" y="5486400"/>
            <a:ext cx="16982006" cy="613261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2271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75DE17-38FB-021D-13ED-B39A0B6D3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8EBAEE-9FE6-6DDA-A8D9-C774F4D1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0CCA271-8D9E-B094-1A32-0029F750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0B3BD96C-1FD2-9FB4-DD73-FE7AD42AF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1" y="4187529"/>
            <a:ext cx="17043400" cy="7330962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46042B19-07CB-0324-6232-5FF554C148F8}"/>
              </a:ext>
            </a:extLst>
          </p:cNvPr>
          <p:cNvSpPr txBox="1"/>
          <p:nvPr/>
        </p:nvSpPr>
        <p:spPr>
          <a:xfrm>
            <a:off x="4876801" y="4974929"/>
            <a:ext cx="15163800" cy="5844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누구에게나 매일 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24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시간이 공평하게 주어집니다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하루를 어떻게 사용하고 있나요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나도 모르게 버려지고 있는 시간들이 많지는 않나요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보람 있게 보낸 하루하루가 모여 멋진 꿈을 이룰 수 있게 합니다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따라서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오늘 하루를 잘 계획해서 사용해야 합니다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50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93A9B6FB-A50A-5F4E-4678-C8342DAD7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7FA3FC71-C738-A719-118C-7D6E7C94FCF5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F59ADEFC-DAA6-663C-F07E-BB8CA3CC1439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113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어제 하루 일과를 시간대별로 기록해 보고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자투리 시간을 찾아봅시다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자투리 시간을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5A8A8A-11F3-DD73-666F-5C1BE7313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2BA80B36-AE74-7436-4CEE-45DDBBC760E1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5E3588FD-2CCB-682F-0974-42DCAA2D7F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7492" y="6302407"/>
            <a:ext cx="13945814" cy="588433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E5CCEC-F234-A804-FA5F-990989B73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443ED4-2D40-7137-59D3-462AFFF4E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7187F41-F9A1-13EE-B16E-AE1AD40A8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9FC05BE-535E-6009-90AB-8EF763F39176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어제 하루 일과를 시간대별로 기록해 보고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자투리 시간을 찾아봅시다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173E747-6BF6-CEC8-8614-FF9DAB784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68D15DD-1EF8-BE9C-A7F1-9D4C39C54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1CA8E86-0397-48E1-FCC1-4B2762C6D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91B2E05-3A7E-7A70-46C7-275EA0CA9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B0D3B7E-F9B2-307A-5703-677EC7BB3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91BA67A-47D9-9526-DB01-93A0EF4B72A8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자투리 시간을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B6A4C16-3D10-C421-34B4-32537F2155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8BE3A5D-C5EC-1B2C-1EA8-18816E2240B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7600E1-489A-6C9D-D2A4-144107FA9D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7C620B10-3109-237C-E24E-B554FA58B47C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5273DB88-20BA-1882-B13F-893E9B9FC0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7744" y="7120318"/>
            <a:ext cx="13827456" cy="495766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056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B44FB2-0B70-17D2-485D-BB535E7C0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D7B101-B170-2D9C-7BFD-5B38C89B9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2AB6E8C-DB6F-8A7E-6D41-002303644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22A37E0-00FC-6F93-6A16-DB188034FF21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어제 하루 일과를 시간대별로 기록해 보고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자투리 시간을 찾아봅시다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F350601-1F6F-74EB-5442-F62ADE491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BA95616-405F-9D02-B1C1-7BBF32D31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96F3C82-54B3-684A-B7D2-0A1E848C1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F9FD29C-FF0D-C9C3-1B34-88FCC855F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49A5B2C-4ACD-5022-5C42-EBD416C50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BDB88F5-65D8-4026-B44E-C7E514A8211A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자투리 시간을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D581C43-6CD9-AA70-8FDC-C947647D51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5705F2A-87E6-6BE6-A8BB-AE880B57BEE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EC6A6E-B70F-7101-270B-55388EAA3F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4865215A-D764-26A2-9D37-1F19E69038E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여러 가지 일을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3D85F52A-D38E-AE47-3A8C-66B6D7A27D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1314" y="6396714"/>
            <a:ext cx="13945814" cy="58843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A2C26C1F-9BD8-631B-0CCB-457A8941B97B}"/>
              </a:ext>
            </a:extLst>
          </p:cNvPr>
          <p:cNvSpPr txBox="1"/>
          <p:nvPr/>
        </p:nvSpPr>
        <p:spPr>
          <a:xfrm>
            <a:off x="5262233" y="8416266"/>
            <a:ext cx="2362422" cy="80393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8:00~9:00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1F018F11-1111-AEAC-C741-88D5A5507B3D}"/>
              </a:ext>
            </a:extLst>
          </p:cNvPr>
          <p:cNvSpPr txBox="1"/>
          <p:nvPr/>
        </p:nvSpPr>
        <p:spPr>
          <a:xfrm>
            <a:off x="5262233" y="9326296"/>
            <a:ext cx="2362422" cy="80393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9:00~2:30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9824876E-E67B-AF2C-92DF-B6B3D8476512}"/>
              </a:ext>
            </a:extLst>
          </p:cNvPr>
          <p:cNvSpPr txBox="1"/>
          <p:nvPr/>
        </p:nvSpPr>
        <p:spPr>
          <a:xfrm>
            <a:off x="5262233" y="10320153"/>
            <a:ext cx="2362422" cy="80393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2:30~4:00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D3C9EBBC-E900-8B43-D228-FADD0A1B1DA1}"/>
              </a:ext>
            </a:extLst>
          </p:cNvPr>
          <p:cNvSpPr txBox="1"/>
          <p:nvPr/>
        </p:nvSpPr>
        <p:spPr>
          <a:xfrm>
            <a:off x="5289006" y="11286961"/>
            <a:ext cx="2362422" cy="80393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4:00~5:20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85BC73C9-FDDD-A499-6AC2-560BE66AE233}"/>
              </a:ext>
            </a:extLst>
          </p:cNvPr>
          <p:cNvSpPr txBox="1"/>
          <p:nvPr/>
        </p:nvSpPr>
        <p:spPr>
          <a:xfrm>
            <a:off x="7983068" y="8743068"/>
            <a:ext cx="1789604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등교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2FCDE90F-6588-AA09-550C-8607FC649797}"/>
              </a:ext>
            </a:extLst>
          </p:cNvPr>
          <p:cNvSpPr txBox="1"/>
          <p:nvPr/>
        </p:nvSpPr>
        <p:spPr>
          <a:xfrm>
            <a:off x="8024948" y="9623034"/>
            <a:ext cx="1789604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학교 수업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3AB1C2E3-F27A-8240-0CC6-84E87B634190}"/>
              </a:ext>
            </a:extLst>
          </p:cNvPr>
          <p:cNvSpPr txBox="1"/>
          <p:nvPr/>
        </p:nvSpPr>
        <p:spPr>
          <a:xfrm>
            <a:off x="7976524" y="10636369"/>
            <a:ext cx="1789604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수학 학원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6406C031-A4D8-5A38-7977-B258C3FEAB06}"/>
              </a:ext>
            </a:extLst>
          </p:cNvPr>
          <p:cNvSpPr txBox="1"/>
          <p:nvPr/>
        </p:nvSpPr>
        <p:spPr>
          <a:xfrm>
            <a:off x="7983068" y="11568212"/>
            <a:ext cx="1789604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피아노 학원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E788CEA4-AE4A-FB02-8E37-9E390474139C}"/>
              </a:ext>
            </a:extLst>
          </p:cNvPr>
          <p:cNvSpPr txBox="1"/>
          <p:nvPr/>
        </p:nvSpPr>
        <p:spPr>
          <a:xfrm>
            <a:off x="10143741" y="8726854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0078F3A4-21E7-CE03-8F04-F1E0E1BCB06F}"/>
              </a:ext>
            </a:extLst>
          </p:cNvPr>
          <p:cNvSpPr txBox="1"/>
          <p:nvPr/>
        </p:nvSpPr>
        <p:spPr>
          <a:xfrm>
            <a:off x="10176745" y="9596580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300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0F0CA965-E7A8-4BE7-EFD4-2F2062B52487}"/>
              </a:ext>
            </a:extLst>
          </p:cNvPr>
          <p:cNvSpPr txBox="1"/>
          <p:nvPr/>
        </p:nvSpPr>
        <p:spPr>
          <a:xfrm>
            <a:off x="10143741" y="10599794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80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3EF8B3E7-333D-8845-1BB8-F545E16133FF}"/>
              </a:ext>
            </a:extLst>
          </p:cNvPr>
          <p:cNvSpPr txBox="1"/>
          <p:nvPr/>
        </p:nvSpPr>
        <p:spPr>
          <a:xfrm>
            <a:off x="10116968" y="11427586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4378EDA3-DB8F-2B66-B58A-618996142870}"/>
              </a:ext>
            </a:extLst>
          </p:cNvPr>
          <p:cNvSpPr txBox="1"/>
          <p:nvPr/>
        </p:nvSpPr>
        <p:spPr>
          <a:xfrm>
            <a:off x="11801028" y="8718650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B6021227-4A01-C230-893A-BCC23D674D31}"/>
              </a:ext>
            </a:extLst>
          </p:cNvPr>
          <p:cNvSpPr txBox="1"/>
          <p:nvPr/>
        </p:nvSpPr>
        <p:spPr>
          <a:xfrm>
            <a:off x="11833173" y="9626747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1C8CB25C-C180-18CC-058C-D8EC1A1C5D78}"/>
              </a:ext>
            </a:extLst>
          </p:cNvPr>
          <p:cNvSpPr txBox="1"/>
          <p:nvPr/>
        </p:nvSpPr>
        <p:spPr>
          <a:xfrm>
            <a:off x="11877253" y="10534844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7B4C3F2E-DD3B-B730-F529-6B1AD478D9DF}"/>
              </a:ext>
            </a:extLst>
          </p:cNvPr>
          <p:cNvSpPr txBox="1"/>
          <p:nvPr/>
        </p:nvSpPr>
        <p:spPr>
          <a:xfrm>
            <a:off x="11915290" y="11506814"/>
            <a:ext cx="981459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5B01C32C-7E98-7666-BD5B-BBFECDC5B7A7}"/>
              </a:ext>
            </a:extLst>
          </p:cNvPr>
          <p:cNvSpPr txBox="1"/>
          <p:nvPr/>
        </p:nvSpPr>
        <p:spPr>
          <a:xfrm>
            <a:off x="14249400" y="8663209"/>
            <a:ext cx="3200400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아침 독서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3DDDFA78-9F45-2297-C3D9-17CBBEA99F0C}"/>
              </a:ext>
            </a:extLst>
          </p:cNvPr>
          <p:cNvSpPr txBox="1"/>
          <p:nvPr/>
        </p:nvSpPr>
        <p:spPr>
          <a:xfrm>
            <a:off x="14225680" y="9623034"/>
            <a:ext cx="3200400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독서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396B3BAD-C153-54F4-7F92-3C4F0A1AAEB5}"/>
              </a:ext>
            </a:extLst>
          </p:cNvPr>
          <p:cNvSpPr txBox="1"/>
          <p:nvPr/>
        </p:nvSpPr>
        <p:spPr>
          <a:xfrm>
            <a:off x="14249400" y="10594847"/>
            <a:ext cx="3200400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수학 숙제 미리 하기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6A05AFBB-FC60-7FEF-0844-021F47EE624B}"/>
              </a:ext>
            </a:extLst>
          </p:cNvPr>
          <p:cNvSpPr txBox="1"/>
          <p:nvPr/>
        </p:nvSpPr>
        <p:spPr>
          <a:xfrm>
            <a:off x="14266738" y="11506814"/>
            <a:ext cx="3200400" cy="522683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영어 단어 외우기</a:t>
            </a:r>
            <a:endParaRPr lang="en-US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075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538</Words>
  <Application>Microsoft Office PowerPoint</Application>
  <PresentationFormat>사용자 지정</PresentationFormat>
  <Paragraphs>132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나눔고딕 ExtraBold</vt:lpstr>
      <vt:lpstr>나눔고딕</vt:lpstr>
      <vt:lpstr>나눔스퀘어 ExtraBold</vt:lpstr>
      <vt:lpstr>한컴 말랑말랑 Bold</vt:lpstr>
      <vt:lpstr>Calibri</vt:lpstr>
      <vt:lpstr>Arial</vt:lpstr>
      <vt:lpstr>나눔고딕OTF</vt:lpstr>
      <vt:lpstr>Tilt Warp Regular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194</cp:revision>
  <dcterms:created xsi:type="dcterms:W3CDTF">2006-08-16T00:00:00Z</dcterms:created>
  <dcterms:modified xsi:type="dcterms:W3CDTF">2026-03-13T02:28:46Z</dcterms:modified>
</cp:coreProperties>
</file>