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326" r:id="rId5"/>
    <p:sldId id="325" r:id="rId6"/>
    <p:sldId id="260" r:id="rId7"/>
    <p:sldId id="328" r:id="rId8"/>
    <p:sldId id="331" r:id="rId9"/>
    <p:sldId id="329" r:id="rId10"/>
    <p:sldId id="332" r:id="rId11"/>
    <p:sldId id="330" r:id="rId12"/>
    <p:sldId id="333" r:id="rId13"/>
    <p:sldId id="320" r:id="rId14"/>
    <p:sldId id="334" r:id="rId15"/>
    <p:sldId id="335" r:id="rId16"/>
    <p:sldId id="336" r:id="rId17"/>
    <p:sldId id="337" r:id="rId18"/>
    <p:sldId id="262" r:id="rId19"/>
  </p:sldIdLst>
  <p:sldSz cx="24384000" cy="13716000"/>
  <p:notesSz cx="6858000" cy="9144000"/>
  <p:embeddedFontLst>
    <p:embeddedFont>
      <p:font typeface="Tilt Warp Regular" panose="020B0600000101010101" charset="0"/>
      <p:regular r:id="rId20"/>
    </p:embeddedFont>
    <p:embeddedFont>
      <p:font typeface="나눔고딕" panose="020D0604000000000000" pitchFamily="50" charset="-127"/>
      <p:regular r:id="rId21"/>
      <p:bold r:id="rId22"/>
    </p:embeddedFont>
    <p:embeddedFont>
      <p:font typeface="나눔고딕 ExtraBold" panose="020D0904000000000000" pitchFamily="50" charset="-127"/>
      <p:bold r:id="rId23"/>
    </p:embeddedFont>
    <p:embeddedFont>
      <p:font typeface="나눔스퀘어 ExtraBold" panose="020B0600000101010101" pitchFamily="50" charset="-127"/>
      <p:bold r:id="rId24"/>
    </p:embeddedFont>
    <p:embeddedFont>
      <p:font typeface="한컴 말랑말랑 Bold" panose="020F0803000000000000" pitchFamily="50" charset="-127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FFFBF5"/>
    <a:srgbClr val="FFFFFF"/>
    <a:srgbClr val="F0EDE7"/>
    <a:srgbClr val="EAE7E0"/>
    <a:srgbClr val="F9F7D1"/>
    <a:srgbClr val="FF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3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의사 결정 유형을 알아보아요</a:t>
            </a:r>
            <a:endParaRPr lang="en-US" sz="10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11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9BECE3-A54E-0C5D-392E-BE33A5107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5F50FA-FC59-BEAA-CFBF-177D7867B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F2F47D0-3A35-5D80-A428-ACD63A6CE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13295C9-0607-DB6A-58F7-46110D85A352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의사 결정 카드를 보고 의사 결정 유형의 각 특징을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C5F0F48-653F-A51F-FD03-2F9546B3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5F92181-59DA-C355-9134-BA467768F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839CC36-0D07-DB86-A10D-C38A69087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B709B08D-4D2F-27B8-C476-133620C0B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789C92F-08B1-83E6-351B-8D362B177B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0BF8766-F61D-C4BE-4C3A-F9ED57E8F363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의사 결정 유형을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A11B3E7-1B6F-1397-531A-AFAE4C047B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87EEEE5-08CD-242D-0C04-1C4015CD054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8F98E84-6762-8E25-8726-4E0E3D300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5C201857-1CFA-6839-A875-8A4C5ED37D51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2FA4AFE-1ECE-CD2D-F2D1-0C4853F79C3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1210" b="34505"/>
          <a:stretch>
            <a:fillRect/>
          </a:stretch>
        </p:blipFill>
        <p:spPr>
          <a:xfrm>
            <a:off x="4262555" y="7086400"/>
            <a:ext cx="17135920" cy="38835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545975-B128-B301-1AA4-48383F855720}"/>
              </a:ext>
            </a:extLst>
          </p:cNvPr>
          <p:cNvSpPr txBox="1"/>
          <p:nvPr/>
        </p:nvSpPr>
        <p:spPr>
          <a:xfrm>
            <a:off x="8105090" y="8939292"/>
            <a:ext cx="10820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어려운 문제를 만나면 잘 될 것 같은 느낌이 드는 방법을 택한다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20BCB-1558-20D8-740E-0F24871A2E01}"/>
              </a:ext>
            </a:extLst>
          </p:cNvPr>
          <p:cNvSpPr txBox="1"/>
          <p:nvPr/>
        </p:nvSpPr>
        <p:spPr>
          <a:xfrm>
            <a:off x="8105090" y="9524153"/>
            <a:ext cx="10820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깊이 생각한다고 해서 좋은 의사 결정이 된다고는 생각하지 않는다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26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52DCAC-D362-C855-FE49-21B365A07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E910EC5-B9AF-5927-1478-3F6E57E7E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0D6A750-35D7-28E5-DB9C-EF2F65CEC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C52946A-F8E4-8FBC-EA05-6D3B88357A3A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의사 결정 카드를 보고 의사 결정 유형의 각 특징을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96928F8-EE52-4207-EE1B-95CFE5AF2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59A33D4-3D28-D2C0-D79B-E41320F0C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A423F9D-193A-2AC5-EDF5-BE27707FE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1D3376F-F2B0-7286-6B92-B6835B570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E6A9BCB-E061-917C-EDD1-E3A4D88DC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0CADF6F-63DE-C60A-C453-C2F369F48FFD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의사 결정 유형을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6428AD7-4330-F731-C0DC-7205024004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3BDEEC4-6274-C3FF-ED8B-51369A8B2E28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9F51EE1-5F21-4C0F-8E01-DB27497095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E341009C-F2FE-2126-6CA8-6FB99FBBC412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BB4568D-8540-3BDE-597F-862A0EE0C52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65495"/>
          <a:stretch>
            <a:fillRect/>
          </a:stretch>
        </p:blipFill>
        <p:spPr>
          <a:xfrm>
            <a:off x="4442867" y="7444510"/>
            <a:ext cx="16955342" cy="386732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7106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BA5AA2-CC3F-1EE4-2772-45486FA42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E976AA-801F-23A2-D39C-EB50E39C0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749D986-5F4B-F3E0-517C-022247455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78E3023-B81C-3BD5-4354-A36F4C9280EB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의사 결정 카드를 보고 의사 결정 유형의 각 특징을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47BEF1F-DF9B-A96C-865B-EAAD26015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D261886-9F39-DDB1-3CEA-6EC448362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1B024DE-3393-1E7C-D03C-4511ABF4CB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12E2BFC-A4B9-9C11-07D4-8B62B527A6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6D4DBA1-B7CB-40E3-79CC-4FDE67F82C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E1BA36E-E14D-D0F6-6A73-59AEFED055E5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의사 결정 유형을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3634C33-BA61-B323-DFD1-15E5389C0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21AD04A-7003-91A3-9518-478B980BDFD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42650BC-0E94-0B9F-ABB4-C7A7DF25F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7C736117-DC6B-8311-48FF-530726DB7EB3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0434FCA-1833-D369-A8B7-4A4C3C7EA00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65495"/>
          <a:stretch>
            <a:fillRect/>
          </a:stretch>
        </p:blipFill>
        <p:spPr>
          <a:xfrm>
            <a:off x="4442867" y="7444510"/>
            <a:ext cx="16955342" cy="386732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254F88-B6A4-326D-E363-BAA5AB7368FD}"/>
              </a:ext>
            </a:extLst>
          </p:cNvPr>
          <p:cNvSpPr txBox="1"/>
          <p:nvPr/>
        </p:nvSpPr>
        <p:spPr>
          <a:xfrm>
            <a:off x="8394700" y="9111383"/>
            <a:ext cx="10820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비록 옳더라도 남들에게 </a:t>
            </a:r>
            <a:r>
              <a:rPr lang="ko-KR" altLang="en-US" sz="3000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비난받을</a:t>
            </a:r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수 있는 결정을 하고 싶지 않다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EAE25-DB74-B9C5-BDD7-3FF50E2279C8}"/>
              </a:ext>
            </a:extLst>
          </p:cNvPr>
          <p:cNvSpPr txBox="1"/>
          <p:nvPr/>
        </p:nvSpPr>
        <p:spPr>
          <a:xfrm>
            <a:off x="8394700" y="9696244"/>
            <a:ext cx="10820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다른 사람의 도움을 받아야 의사 결정하기가 편하다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10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EC9B45-47BF-26EA-86F3-3E9CE65E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751388-7373-C3B8-1B63-4F379BE9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E55830F-E162-008C-A178-514B915A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9941BA0-EAA4-D8D1-D3E8-D32CE1DFF105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다음 상황은 어떤 의사 결정 유형에 해당하는지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4010189-BAA1-1249-FA73-FC62EE57B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25B1404-48FF-0294-7FAA-1C8515514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AB753213-5E37-B017-79D1-B45F16A3F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5A15482-C2A2-DFBD-895E-209276DED5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0CE750B-03E6-5D03-2DDD-F9087ABB3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407CA0D-1A2B-8077-82A8-8A292AB55EB6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상황마다 다르게 결정해요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7343F71-AAB6-DF37-F095-6D26C3C87F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6B6EB157-636A-3A9F-F28E-DAB76EA74F6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4AA5729-58F5-1495-1E74-6D2EEB553C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E09EFF7C-52F1-1569-6219-F239ED04E4C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06151D72-26ED-06F9-49BB-3C6A9765E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22348"/>
          <a:stretch>
            <a:fillRect/>
          </a:stretch>
        </p:blipFill>
        <p:spPr>
          <a:xfrm>
            <a:off x="6703520" y="6614575"/>
            <a:ext cx="10883258" cy="566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4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29D5E7-3AC2-57E1-2F3A-D57852D8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00C7E5-354B-9C06-64B2-C8A8D1B13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0769CFE-4943-2B63-CE15-D275EF5D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12F3558-3187-C267-4EE8-8BA5BA723658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다음 상황은 어떤 의사 결정 유형에 해당하는지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39D759F-85D7-7BB0-AB13-D8BC0C045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9714D4B-4C8D-9B39-726B-B085103DC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32766B00-9CE5-9625-8A60-9D07D7851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075A43E-22C4-92C4-2CA3-3502DD3DD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0BFFC8A-D0B7-EB81-0B93-7F61EC7B59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553B69F-96F7-2AF0-4EF7-D7FD5E198899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상황마다 다르게 결정해요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517F41D-21A0-366F-A74C-5BB0C5ED93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64A8C50-E82D-0E9B-3E8E-2C2D1B7951D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F4E3FBA-E011-E121-AB2B-9A2A140287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F4473936-1656-E62A-21D7-DE5E74EC122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2910C4B3-054D-5036-17C7-3B9BF3B3D703}"/>
              </a:ext>
            </a:extLst>
          </p:cNvPr>
          <p:cNvSpPr/>
          <p:nvPr/>
        </p:nvSpPr>
        <p:spPr>
          <a:xfrm>
            <a:off x="5226313" y="6689599"/>
            <a:ext cx="12917552" cy="9739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5D82C942-CFF5-6A34-5491-456DBE3BC0E8}"/>
              </a:ext>
            </a:extLst>
          </p:cNvPr>
          <p:cNvSpPr txBox="1"/>
          <p:nvPr/>
        </p:nvSpPr>
        <p:spPr>
          <a:xfrm>
            <a:off x="5401751" y="6778288"/>
            <a:ext cx="12471895" cy="80127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생각하는 의사 결정 유형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endParaRPr lang="en-US" sz="3466" b="0" i="0" u="none" strike="noStrike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487D98D0-41D0-F650-8B2F-89EBB183E440}"/>
              </a:ext>
            </a:extLst>
          </p:cNvPr>
          <p:cNvSpPr/>
          <p:nvPr/>
        </p:nvSpPr>
        <p:spPr>
          <a:xfrm>
            <a:off x="5226313" y="7878620"/>
            <a:ext cx="12917552" cy="431337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7E8EAF30-403F-5126-A970-252A6792838D}"/>
              </a:ext>
            </a:extLst>
          </p:cNvPr>
          <p:cNvSpPr txBox="1"/>
          <p:nvPr/>
        </p:nvSpPr>
        <p:spPr>
          <a:xfrm>
            <a:off x="5442597" y="8043280"/>
            <a:ext cx="12471895" cy="288508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그렇게 생각하는 이유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</a:p>
          <a:p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8448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ABA10-6583-8C77-F1EA-EEAF709B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C126BA-EF11-4F18-2DD0-E140B1A46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81E6A56-B276-0AE2-346A-E3DFA8BD4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C9028805-F33F-333B-472B-37347C1933C0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다음 상황은 어떤 의사 결정 유형에 해당하는지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2D81AC8C-D0CA-FC9A-93AD-051592494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F5E667D-9DD2-9B1B-55A9-A75F8DA5F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5613458-1DDE-04C9-0119-A0A6D38DA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7BA0401-275E-4BA0-9801-3C34AA94E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D473D84-0663-9544-7A42-0D2CFD63DD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AF89CBA-2053-D782-25CA-4610162E58C3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상황마다 다르게 결정해요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195E3FA-3DD4-9FC4-5E4D-372C545E17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22DBD4-02BF-2823-D614-BBDB94203661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DEA0E6C-47F7-35A0-FAC5-FBA11F9E24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DA45394D-780E-BB08-E11F-3189934FFA09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46316C3-2BAC-78DD-01B7-E617B1A3AEBF}"/>
              </a:ext>
            </a:extLst>
          </p:cNvPr>
          <p:cNvSpPr/>
          <p:nvPr/>
        </p:nvSpPr>
        <p:spPr>
          <a:xfrm>
            <a:off x="5226313" y="6689599"/>
            <a:ext cx="12917552" cy="9739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3251E8EB-A908-3C25-75FC-FDF3A8D4D6FE}"/>
              </a:ext>
            </a:extLst>
          </p:cNvPr>
          <p:cNvSpPr txBox="1"/>
          <p:nvPr/>
        </p:nvSpPr>
        <p:spPr>
          <a:xfrm>
            <a:off x="5401751" y="6778288"/>
            <a:ext cx="12471895" cy="801270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생각하는 의사 결정 유형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 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의존적 의사 결정</a:t>
            </a:r>
            <a:endParaRPr lang="en-US" sz="3466" b="0" i="0" u="none" strike="noStrike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F5A3644-B1C4-583D-79E8-85AA44B07700}"/>
              </a:ext>
            </a:extLst>
          </p:cNvPr>
          <p:cNvSpPr/>
          <p:nvPr/>
        </p:nvSpPr>
        <p:spPr>
          <a:xfrm>
            <a:off x="5226313" y="7878620"/>
            <a:ext cx="12917552" cy="431337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EC147987-B40A-1A86-59CA-22BCBA0C46F5}"/>
              </a:ext>
            </a:extLst>
          </p:cNvPr>
          <p:cNvSpPr txBox="1"/>
          <p:nvPr/>
        </p:nvSpPr>
        <p:spPr>
          <a:xfrm>
            <a:off x="5442597" y="8043280"/>
            <a:ext cx="12471895" cy="2885088"/>
          </a:xfrm>
          <a:prstGeom prst="rect">
            <a:avLst/>
          </a:prstGeom>
        </p:spPr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그렇게 생각하는 이유</a:t>
            </a:r>
            <a:r>
              <a:rPr lang="en-US" altLang="ko-KR" sz="3466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:</a:t>
            </a:r>
          </a:p>
          <a:p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아빠의 의견을 </a:t>
            </a:r>
            <a:r>
              <a:rPr lang="ko-KR" altLang="en-US" sz="3466" dirty="0" err="1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따랐으므로</a:t>
            </a:r>
            <a:r>
              <a:rPr lang="ko-KR" altLang="en-US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의존적 의사 결정이다</a:t>
            </a:r>
            <a:r>
              <a:rPr lang="en-US" altLang="ko-KR" sz="3466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endParaRPr lang="en-US" sz="3466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0270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A86600-49AF-D7EC-0437-8F607AF6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A83182-8BF8-7B05-7E43-D3ECF4F6E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7F23A1E-1BFF-5427-398F-237C57B74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0FB2A83-447C-4F63-D875-8B7B3C2FB7ED}"/>
              </a:ext>
            </a:extLst>
          </p:cNvPr>
          <p:cNvSpPr txBox="1"/>
          <p:nvPr/>
        </p:nvSpPr>
        <p:spPr>
          <a:xfrm>
            <a:off x="5262233" y="4975267"/>
            <a:ext cx="134829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다양한 상황에서 어떤 유형의 의사 결정을 하고 싶나요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그 밖의 다른 상황들을 써 보고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어떤 의사 결정 유형으로 </a:t>
            </a:r>
            <a:r>
              <a:rPr lang="ko-KR" altLang="en-US" sz="29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결정할지와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그 이유에 대해 친구들과 이야기해 봅시다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9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6660DE4-0651-79EC-3D6A-30EFB59BD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1EBADEF-6191-416B-45E2-130ADCFC8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CE42A51B-2DBC-E0FB-6965-63EB476BD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62A68B1D-C3B6-A3D1-DBF8-D9C8AB601C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6404C7B-2225-BF92-A540-3BE91D18E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A3E6976-1A45-07FC-2E69-9182AA1C5D60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상황마다 다르게 결정해요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7A67C63-243A-27FA-9BFB-A499EECFC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CEA2D04-EC71-9983-783B-7258B6C35AB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2E2F53-A565-B2EE-C5BC-1838C6F6A9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108029FB-EB46-0341-4B79-F020FF918ADF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3E451E-0865-24B4-A20E-5C85A18B6D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2919" y="6385868"/>
            <a:ext cx="9621593" cy="60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8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7DBF0B-612B-1CB6-FE71-17C73F2FF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39D4D50-E488-1EBE-9E7D-06524B87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F8C3486-2AE3-545D-1782-82C28CC6A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F4FE212-8992-2BA3-6138-FB1809726C97}"/>
              </a:ext>
            </a:extLst>
          </p:cNvPr>
          <p:cNvSpPr txBox="1"/>
          <p:nvPr/>
        </p:nvSpPr>
        <p:spPr>
          <a:xfrm>
            <a:off x="5262233" y="4975267"/>
            <a:ext cx="134829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다양한 상황에서 어떤 유형의 의사 결정을 하고 싶나요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 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그 밖의 다른 상황들을 써 보고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어떤 의사 결정 유형으로 </a:t>
            </a:r>
            <a:r>
              <a:rPr lang="ko-KR" altLang="en-US" sz="2900" dirty="0" err="1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결정할지와</a:t>
            </a:r>
            <a:r>
              <a:rPr lang="ko-KR" altLang="en-US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그 이유에 대해 친구들과 이야기해 봅시다</a:t>
            </a:r>
            <a:r>
              <a:rPr lang="en-US" altLang="ko-KR" sz="29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29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6D3734D-BD32-8517-2A5E-017C7509D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9BAA4D-3603-4C22-77BF-2AF565392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001012A-F29A-E710-0599-B7708F60F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57111E7-58E9-A7DA-CE17-1D3B8C87BC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4901799-9420-9C46-8B27-AB0877392A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42BAA32-8C3C-692B-CB16-2E21AA03553C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상황마다 다르게 결정해요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34E019C-C3A5-5CED-AFB0-2E34C4FF0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D1FD9ED-4AE1-840D-0757-B65C23BB62A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86C1B37-F3E9-01C0-8B01-6CC434153A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D89E7D60-E4A6-5C1F-A2E8-0907724A590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D62B801-5EA6-574A-2BA7-0C02B6A0DD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2919" y="6385868"/>
            <a:ext cx="9621593" cy="6058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1F0FD2-C4E6-2C4E-C1B4-3B779CED65ED}"/>
              </a:ext>
            </a:extLst>
          </p:cNvPr>
          <p:cNvSpPr txBox="1"/>
          <p:nvPr/>
        </p:nvSpPr>
        <p:spPr>
          <a:xfrm>
            <a:off x="14605000" y="7004472"/>
            <a:ext cx="1816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어떤 봉사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활동을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할까요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6DB2D-3B47-98FC-2F32-1EA1AC1398EF}"/>
              </a:ext>
            </a:extLst>
          </p:cNvPr>
          <p:cNvSpPr txBox="1"/>
          <p:nvPr/>
        </p:nvSpPr>
        <p:spPr>
          <a:xfrm>
            <a:off x="12726429" y="9427598"/>
            <a:ext cx="1816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읽을 책을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정해요</a:t>
            </a:r>
            <a:r>
              <a:rPr lang="en-US" altLang="ko-KR" sz="300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altLang="ko-KR" sz="30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211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가지 의사 결정 방식과 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 방식의 특성을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이해할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6DB20D8E-880C-67D4-F611-334A839D6A95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가지 의사 결정 방식과 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각 방식의 특성을 이해할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FC577272-8527-9B64-14A9-BB619DC1E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A6CDEFB4-4A94-435A-D761-21EC542698A3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2BC93D04-91F6-190B-A58B-4C022293439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62E54FE9-AE37-0892-43E6-89D27D827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419" y="3586834"/>
            <a:ext cx="15125162" cy="898616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B2E21-3E1D-00B8-EF97-3D2B74B4A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209AE6E-8F30-9214-D40A-04911E8A0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A0F723F-DB65-A41A-B15E-821AB810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404D80EC-690D-7E22-7C62-8F9C4CE1E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218A9906-AFDE-836E-E0D0-F09E9FEEF2F9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A8AF1DCF-6A74-61AA-C7C3-B542BEEBEF66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1AE3EBC-8B19-1B6B-0573-FC85A621F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178" y="5380681"/>
            <a:ext cx="16799644" cy="592886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7678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75DE17-38FB-021D-13ED-B39A0B6D3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8EBAEE-9FE6-6DDA-A8D9-C774F4D1B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0CCA271-8D9E-B094-1A32-0029F750D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0B3BD96C-1FD2-9FB4-DD73-FE7AD42AF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1" y="4187529"/>
            <a:ext cx="17043400" cy="7330962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46042B19-07CB-0324-6232-5FF554C148F8}"/>
              </a:ext>
            </a:extLst>
          </p:cNvPr>
          <p:cNvSpPr txBox="1"/>
          <p:nvPr/>
        </p:nvSpPr>
        <p:spPr>
          <a:xfrm>
            <a:off x="4876801" y="4974929"/>
            <a:ext cx="15163800" cy="584498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사람들은 서로 다른 방식으로 의사 결정을 합니다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여러 가지 자료와 정보를 찾아 신중하게 결정하기도 하고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주변 사람들의 조언을 듣고 결정하기도 합니다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또는 느낌에 따라 즉흥적으로 결정하기도 합니다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진수의 의사 결정 방식을 살펴보고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나라면 어떻게 의사 결정을 </a:t>
            </a:r>
            <a:r>
              <a:rPr lang="ko-KR" altLang="en-US" sz="5000" dirty="0" err="1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했을지</a:t>
            </a:r>
            <a:r>
              <a:rPr lang="ko-KR" altLang="en-US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생각해 봅시다</a:t>
            </a:r>
            <a:r>
              <a:rPr lang="en-US" altLang="ko-KR" sz="5000" dirty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50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93A9B6FB-A50A-5F4E-4678-C8342DAD7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600" y="2817368"/>
            <a:ext cx="3632200" cy="110490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7FA3FC71-C738-A719-118C-7D6E7C94FCF5}"/>
              </a:ext>
            </a:extLst>
          </p:cNvPr>
          <p:cNvSpPr txBox="1"/>
          <p:nvPr/>
        </p:nvSpPr>
        <p:spPr>
          <a:xfrm>
            <a:off x="4230914" y="3073134"/>
            <a:ext cx="3098800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생각해 보아요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63DF7092-763F-5850-4EBD-D781FBC6B2D2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113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의사 결정 방식에는 세 가지 유형이 있습니다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&lt;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활동 카드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&gt;</a:t>
            </a:r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 의사 결정 카드를 오려 유형별로 분류해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의사 결정 유형을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35A8A8A-11F3-DD73-666F-5C1BE7313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316B95A3-F318-AB6C-2A26-00AE9F60AD6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3F3478E-1204-01D0-CEFB-C99AAE003B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4380" y="6391990"/>
            <a:ext cx="13682540" cy="611048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A1F5F8-5EBF-72EF-F1C1-3E28ADD81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1183C0-4739-50CE-D508-8CB6817FB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5F70F98-C11A-89B5-634F-FAC495D02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1FCEC04B-1EA5-776E-5AA9-D1B5CF3DF368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의사 결정 카드를 보고 의사 결정 유형의 각 특징을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8684E116-B011-4D77-DCA6-EA099400C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50AF50E-AD8A-976E-5E50-395518184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5ABD52D-8D6F-8E84-153F-761C873280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9E4C5EE-9C9D-8D04-D565-982BF91A88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A726E4D-D3C6-08E4-65DC-821A8333E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8F7921A-98BE-67CD-A052-07AF432F387D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의사 결정 유형을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2CB793A-F71D-A4C1-15D2-34C0F644F9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F512809-DCCA-AB8A-2248-30D43F453C6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8531F0-B0FF-AABA-8490-86D53C0CC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6EE1FBD5-7300-6B4B-83B8-9530274CA08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3227468-CE94-84D2-621E-4766CB2E4AB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68790"/>
          <a:stretch>
            <a:fillRect/>
          </a:stretch>
        </p:blipFill>
        <p:spPr>
          <a:xfrm>
            <a:off x="3951514" y="7506237"/>
            <a:ext cx="16993100" cy="350584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6632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D66851-C178-FF0E-0FB5-0EFE59EF4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8FD6A0-83D2-11B7-0521-1595ABD2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BB2C09A-2455-8D7F-D567-0CAEE1BC9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6A5A80D-BDD5-92E9-9334-BFAFF8D4BAD0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의사 결정 카드를 보고 의사 결정 유형의 각 특징을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DE8ABC5-6557-8869-3FBD-C2D11F6BD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CDDCE3B-F353-5275-301B-7C42628C1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B7004B3-4BEF-1558-A566-F376C3F8D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3ED012C-A553-85CC-1A1A-691D542053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41C5420-4456-47C5-56DD-0FD8A9EA7B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D0B5E8E-B14E-E8D5-757D-1C03F96CC04F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의사 결정 유형을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10BAA02-331B-BA08-5A91-5F9FB5600E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41015ED-0917-D213-A21E-55E69560BFF2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F65AED-BA74-9FFE-924B-2ABB6D6D41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08158F1D-3B80-C4E1-E9FF-C2F486ABB5A6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9C38993-45FD-C51F-745F-7FFF3FAD12E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68790"/>
          <a:stretch>
            <a:fillRect/>
          </a:stretch>
        </p:blipFill>
        <p:spPr>
          <a:xfrm>
            <a:off x="3951514" y="7506237"/>
            <a:ext cx="16993100" cy="350584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72E02-8833-3203-C337-EB1C0DDE7662}"/>
              </a:ext>
            </a:extLst>
          </p:cNvPr>
          <p:cNvSpPr txBox="1"/>
          <p:nvPr/>
        </p:nvSpPr>
        <p:spPr>
          <a:xfrm>
            <a:off x="7894932" y="9012072"/>
            <a:ext cx="10820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내가 알고 있는 사실이 정확한 정보인지 다시 살핀다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4E20B-FE6E-9439-124F-5C59B1D96E1D}"/>
              </a:ext>
            </a:extLst>
          </p:cNvPr>
          <p:cNvSpPr txBox="1"/>
          <p:nvPr/>
        </p:nvSpPr>
        <p:spPr>
          <a:xfrm>
            <a:off x="7894932" y="9596933"/>
            <a:ext cx="10820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결정을 내릴 때 한 단계 한 단계 신중하게 생각해서 결정한다</a:t>
            </a:r>
            <a:r>
              <a:rPr lang="en-US" altLang="ko-KR" sz="30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47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6E93C-DBF4-32CB-3682-734DEBBF3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1121BA-6C32-D5B3-4ED3-ADE84986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20057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7915D4D-F03C-6921-913D-1E3ABD1F8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51D00CC-32E2-3A3E-696D-43E47518735A}"/>
              </a:ext>
            </a:extLst>
          </p:cNvPr>
          <p:cNvSpPr txBox="1"/>
          <p:nvPr/>
        </p:nvSpPr>
        <p:spPr>
          <a:xfrm>
            <a:off x="5262233" y="4975267"/>
            <a:ext cx="131418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의사 결정 카드를 보고 의사 결정 유형의 각 특징을 써 봅시다</a:t>
            </a:r>
            <a:r>
              <a:rPr lang="en-US" altLang="ko-KR" sz="35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5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FD1DDC3-3ABC-BBB9-C72E-14449BAF6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825F5F0-DFBE-11A3-2F58-A8BC18746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96E0C6F-EF0D-D644-F723-DF1520E645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74F62CF-9737-2BD3-7150-D780398999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EE9C52D-22F7-6F10-5F88-DBBF98564F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2FD0677-1FEC-77FE-4E16-AE0B14AC2A3C}"/>
              </a:ext>
            </a:extLst>
          </p:cNvPr>
          <p:cNvSpPr txBox="1"/>
          <p:nvPr/>
        </p:nvSpPr>
        <p:spPr>
          <a:xfrm>
            <a:off x="5155630" y="2591913"/>
            <a:ext cx="11120561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의사 결정 유형을 알아보아요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5D05A6-8A64-FC5D-B063-37D9C631DC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27EB972-02C3-7557-717C-DFBCEB460525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4" name="그림 3" descr="그래픽, 폰트, 로고, 그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0CEB708-3DBD-E570-85E7-2DA949E081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57" y="2844749"/>
            <a:ext cx="1676400" cy="1450834"/>
          </a:xfrm>
          <a:prstGeom prst="rect">
            <a:avLst/>
          </a:prstGeom>
        </p:spPr>
      </p:pic>
      <p:sp>
        <p:nvSpPr>
          <p:cNvPr id="7" name="TextBox 13">
            <a:extLst>
              <a:ext uri="{FF2B5EF4-FFF2-40B4-BE49-F238E27FC236}">
                <a16:creationId xmlns:a16="http://schemas.microsoft.com/office/drawing/2014/main" id="{FE58F889-A03B-3B8F-22E8-FB3C47B543AB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의사 결정 유형을 알아보아요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4BE6455-9F0C-915C-3FFC-A0DD57BE300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31210" b="34505"/>
          <a:stretch>
            <a:fillRect/>
          </a:stretch>
        </p:blipFill>
        <p:spPr>
          <a:xfrm>
            <a:off x="4262555" y="7086400"/>
            <a:ext cx="17135920" cy="388354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19653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491</Words>
  <Application>Microsoft Office PowerPoint</Application>
  <PresentationFormat>사용자 지정</PresentationFormat>
  <Paragraphs>88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나눔고딕 ExtraBold</vt:lpstr>
      <vt:lpstr>나눔고딕</vt:lpstr>
      <vt:lpstr>Calibri</vt:lpstr>
      <vt:lpstr>Arial</vt:lpstr>
      <vt:lpstr>Tilt Warp Regular</vt:lpstr>
      <vt:lpstr>한컴 말랑말랑 Bold</vt:lpstr>
      <vt:lpstr>나눔스퀘어 ExtraBold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143</cp:revision>
  <dcterms:created xsi:type="dcterms:W3CDTF">2006-08-16T00:00:00Z</dcterms:created>
  <dcterms:modified xsi:type="dcterms:W3CDTF">2026-04-20T06:46:43Z</dcterms:modified>
</cp:coreProperties>
</file>