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1" r:id="rId2"/>
    <p:sldId id="267" r:id="rId3"/>
    <p:sldId id="269" r:id="rId4"/>
    <p:sldId id="266" r:id="rId5"/>
    <p:sldId id="270" r:id="rId6"/>
    <p:sldId id="273" r:id="rId7"/>
    <p:sldId id="276" r:id="rId8"/>
    <p:sldId id="277" r:id="rId9"/>
    <p:sldId id="280" r:id="rId10"/>
    <p:sldId id="281" r:id="rId11"/>
    <p:sldId id="283" r:id="rId12"/>
    <p:sldId id="287" r:id="rId13"/>
    <p:sldId id="284" r:id="rId14"/>
    <p:sldId id="285" r:id="rId15"/>
    <p:sldId id="286" r:id="rId16"/>
    <p:sldId id="282" r:id="rId17"/>
    <p:sldId id="328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1" r:id="rId26"/>
    <p:sldId id="300" r:id="rId27"/>
    <p:sldId id="310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26" r:id="rId37"/>
    <p:sldId id="292" r:id="rId38"/>
    <p:sldId id="327" r:id="rId39"/>
    <p:sldId id="321" r:id="rId40"/>
    <p:sldId id="323" r:id="rId41"/>
    <p:sldId id="322" r:id="rId42"/>
    <p:sldId id="330" r:id="rId43"/>
    <p:sldId id="320" r:id="rId44"/>
    <p:sldId id="324" r:id="rId45"/>
    <p:sldId id="259" r:id="rId4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3E1D"/>
    <a:srgbClr val="5C3D17"/>
    <a:srgbClr val="0000FF"/>
    <a:srgbClr val="996633"/>
    <a:srgbClr val="CC99FF"/>
    <a:srgbClr val="FF66CC"/>
    <a:srgbClr val="FF33CC"/>
    <a:srgbClr val="FF00FF"/>
    <a:srgbClr val="FF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841" autoAdjust="0"/>
  </p:normalViewPr>
  <p:slideViewPr>
    <p:cSldViewPr snapToGrid="0">
      <p:cViewPr varScale="1">
        <p:scale>
          <a:sx n="74" d="100"/>
          <a:sy n="74" d="100"/>
        </p:scale>
        <p:origin x="1042" y="62"/>
      </p:cViewPr>
      <p:guideLst/>
    </p:cSldViewPr>
  </p:slideViewPr>
  <p:outlineViewPr>
    <p:cViewPr>
      <p:scale>
        <a:sx n="33" d="100"/>
        <a:sy n="33" d="100"/>
      </p:scale>
      <p:origin x="0" y="-380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6EE12-2EDA-4FDC-B102-A7508284B592}" type="datetimeFigureOut">
              <a:rPr lang="ko-KR" altLang="en-US" smtClean="0"/>
              <a:t>2026-03-12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394F7-BF59-469C-A516-7F4531C010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02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* PPT</a:t>
            </a:r>
            <a:r>
              <a:rPr lang="ko-KR" altLang="en-US" dirty="0"/>
              <a:t>에 사용된 이미지는 다른 곳에서 이용하실 수 없습니다</a:t>
            </a:r>
            <a:r>
              <a:rPr lang="en-US" altLang="ko-KR" dirty="0"/>
              <a:t>.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394F7-BF59-469C-A516-7F4531C010A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73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394F7-BF59-469C-A516-7F4531C010A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09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394F7-BF59-469C-A516-7F4531C010A2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871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100" b="0" kern="0" spc="0" dirty="0">
                <a:solidFill>
                  <a:srgbClr val="000000"/>
                </a:solidFill>
                <a:effectLst/>
                <a:latin typeface="+mn-ea"/>
              </a:rPr>
              <a:t>[How to Play] 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100" b="0" kern="0" spc="0" dirty="0">
                <a:solidFill>
                  <a:srgbClr val="000000"/>
                </a:solidFill>
                <a:effectLst/>
                <a:latin typeface="+mn-ea"/>
              </a:rPr>
              <a:t>(1) 3~4</a:t>
            </a:r>
            <a:r>
              <a:rPr lang="ko-KR" altLang="en-US" sz="1100" b="0" kern="0" spc="0" dirty="0">
                <a:solidFill>
                  <a:srgbClr val="000000"/>
                </a:solidFill>
                <a:effectLst/>
                <a:latin typeface="+mn-ea"/>
              </a:rPr>
              <a:t>명이 한 모둠을 이루고</a:t>
            </a:r>
            <a:r>
              <a:rPr lang="en-US" altLang="ko-KR" sz="1100" b="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100" b="0" kern="0" spc="0" dirty="0">
                <a:solidFill>
                  <a:srgbClr val="000000"/>
                </a:solidFill>
                <a:effectLst/>
                <a:latin typeface="+mn-ea"/>
              </a:rPr>
              <a:t>각 모둠은 그림 카드 한 세트</a:t>
            </a:r>
            <a:r>
              <a:rPr lang="en-US" altLang="ko-KR" sz="1100" b="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en-US" altLang="ko-KR" sz="1100" b="0" kern="0" dirty="0">
                <a:solidFill>
                  <a:srgbClr val="000000"/>
                </a:solidFill>
                <a:latin typeface="+mn-ea"/>
              </a:rPr>
              <a:t>8</a:t>
            </a:r>
            <a:r>
              <a:rPr lang="ko-KR" altLang="en-US" sz="1100" b="0" kern="0" dirty="0">
                <a:solidFill>
                  <a:srgbClr val="000000"/>
                </a:solidFill>
                <a:latin typeface="+mn-ea"/>
              </a:rPr>
              <a:t>장</a:t>
            </a:r>
            <a:r>
              <a:rPr lang="en-US" altLang="ko-KR" sz="1100" b="0" kern="0" dirty="0">
                <a:solidFill>
                  <a:srgbClr val="000000"/>
                </a:solidFill>
                <a:latin typeface="+mn-ea"/>
              </a:rPr>
              <a:t>)</a:t>
            </a:r>
            <a:r>
              <a:rPr lang="ko-KR" altLang="en-US" sz="1100" b="0" kern="0" spc="0" dirty="0">
                <a:solidFill>
                  <a:srgbClr val="000000"/>
                </a:solidFill>
                <a:effectLst/>
                <a:latin typeface="+mn-ea"/>
              </a:rPr>
              <a:t>씩 준비한다</a:t>
            </a:r>
            <a:r>
              <a:rPr lang="en-US" altLang="ko-KR" sz="1100" b="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100" b="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100" b="0" kern="0" spc="0" dirty="0">
                <a:solidFill>
                  <a:srgbClr val="000000"/>
                </a:solidFill>
                <a:effectLst/>
                <a:latin typeface="+mn-ea"/>
              </a:rPr>
              <a:t>(2) </a:t>
            </a:r>
            <a:r>
              <a:rPr lang="ko-KR" altLang="en-US" sz="1100" b="0" kern="0" spc="0" dirty="0">
                <a:solidFill>
                  <a:srgbClr val="000000"/>
                </a:solidFill>
                <a:effectLst/>
                <a:latin typeface="+mn-ea"/>
              </a:rPr>
              <a:t>각 모둠은 그림 카드 </a:t>
            </a:r>
            <a:r>
              <a:rPr lang="en-US" altLang="ko-KR" sz="1100" b="0" kern="0" spc="0" dirty="0">
                <a:solidFill>
                  <a:srgbClr val="000000"/>
                </a:solidFill>
                <a:effectLst/>
                <a:latin typeface="+mn-ea"/>
              </a:rPr>
              <a:t>8</a:t>
            </a:r>
            <a:r>
              <a:rPr lang="ko-KR" altLang="en-US" sz="1100" b="0" kern="0" spc="0" dirty="0">
                <a:solidFill>
                  <a:srgbClr val="000000"/>
                </a:solidFill>
                <a:effectLst/>
                <a:latin typeface="+mn-ea"/>
              </a:rPr>
              <a:t>개를 섞어 한 줄로 나란히 늘어 놓는다</a:t>
            </a:r>
            <a:r>
              <a:rPr lang="en-US" altLang="ko-KR" sz="1100" b="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100" b="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100" b="0" kern="0" spc="0" dirty="0">
                <a:solidFill>
                  <a:srgbClr val="000000"/>
                </a:solidFill>
                <a:effectLst/>
                <a:latin typeface="+mn-ea"/>
              </a:rPr>
              <a:t>(3) </a:t>
            </a:r>
            <a:r>
              <a:rPr lang="ko-KR" altLang="en-US" sz="1100" b="0" kern="0" spc="0" dirty="0">
                <a:solidFill>
                  <a:srgbClr val="000000"/>
                </a:solidFill>
                <a:effectLst/>
                <a:latin typeface="+mn-ea"/>
              </a:rPr>
              <a:t>모둠별</a:t>
            </a:r>
            <a:r>
              <a:rPr lang="en-US" altLang="ko-KR" sz="1100" b="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100" b="0" kern="0" spc="0" dirty="0">
                <a:solidFill>
                  <a:srgbClr val="000000"/>
                </a:solidFill>
                <a:effectLst/>
                <a:latin typeface="+mn-ea"/>
              </a:rPr>
              <a:t>번호 순으로 돌아가며 원하는 문장을 하나씩 말한다</a:t>
            </a:r>
            <a:r>
              <a:rPr lang="en-US" altLang="ko-KR" sz="1100" b="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100" b="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100" b="0" kern="0" spc="0" dirty="0">
                <a:solidFill>
                  <a:srgbClr val="000000"/>
                </a:solidFill>
                <a:effectLst/>
                <a:latin typeface="+mn-ea"/>
              </a:rPr>
              <a:t>(4) </a:t>
            </a:r>
            <a:r>
              <a:rPr lang="ko-KR" altLang="en-US" sz="1100" b="0" kern="0" spc="0" dirty="0">
                <a:solidFill>
                  <a:srgbClr val="000000"/>
                </a:solidFill>
                <a:effectLst/>
                <a:latin typeface="+mn-ea"/>
              </a:rPr>
              <a:t>친구가 말한 문장 중에 해당 카드가 양끝에 있으면</a:t>
            </a:r>
            <a:r>
              <a:rPr lang="en-US" altLang="ko-KR" sz="1100" b="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100" b="0" kern="0" spc="0" dirty="0">
                <a:solidFill>
                  <a:srgbClr val="000000"/>
                </a:solidFill>
                <a:effectLst/>
                <a:latin typeface="+mn-ea"/>
              </a:rPr>
              <a:t>그 카드를 뒤집는다</a:t>
            </a:r>
            <a:r>
              <a:rPr lang="en-US" altLang="ko-KR" sz="1100" b="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100" b="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100" b="0" kern="0" spc="0" dirty="0">
                <a:solidFill>
                  <a:srgbClr val="000000"/>
                </a:solidFill>
                <a:effectLst/>
                <a:latin typeface="+mn-ea"/>
              </a:rPr>
              <a:t>(5) </a:t>
            </a:r>
            <a:r>
              <a:rPr lang="ko-KR" altLang="en-US" sz="1100" b="0" kern="0" spc="0" dirty="0">
                <a:solidFill>
                  <a:srgbClr val="000000"/>
                </a:solidFill>
                <a:effectLst/>
                <a:latin typeface="+mn-ea"/>
              </a:rPr>
              <a:t>다음 순서의 모둠원이 또 다른 문장 하나를 말하며 진행한다</a:t>
            </a:r>
            <a:r>
              <a:rPr lang="en-US" altLang="ko-KR" sz="1100" b="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100" b="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100" b="0" kern="0" spc="0" dirty="0">
                <a:solidFill>
                  <a:srgbClr val="000000"/>
                </a:solidFill>
                <a:effectLst/>
                <a:latin typeface="+mn-ea"/>
              </a:rPr>
              <a:t>(6) </a:t>
            </a:r>
            <a:r>
              <a:rPr lang="ko-KR" altLang="en-US" sz="1100" b="0" kern="0" spc="0" dirty="0">
                <a:solidFill>
                  <a:srgbClr val="000000"/>
                </a:solidFill>
                <a:effectLst/>
                <a:latin typeface="+mn-ea"/>
              </a:rPr>
              <a:t>카드를 모두 뒤집고 먼저 </a:t>
            </a:r>
            <a:r>
              <a:rPr lang="en-US" altLang="ko-KR" sz="1100" b="0" kern="0" spc="0" dirty="0">
                <a:solidFill>
                  <a:srgbClr val="000000"/>
                </a:solidFill>
                <a:effectLst/>
                <a:latin typeface="+mn-ea"/>
              </a:rPr>
              <a:t>"Bingo!"</a:t>
            </a:r>
            <a:r>
              <a:rPr lang="ko-KR" altLang="en-US" sz="1100" b="0" kern="0" spc="0" dirty="0">
                <a:solidFill>
                  <a:srgbClr val="000000"/>
                </a:solidFill>
                <a:effectLst/>
                <a:latin typeface="+mn-ea"/>
              </a:rPr>
              <a:t>를 외치는 사람이 우승한다</a:t>
            </a:r>
            <a:r>
              <a:rPr lang="en-US" altLang="ko-KR" sz="1100" b="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100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394F7-BF59-469C-A516-7F4531C010A2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677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180E42-3908-DDCE-757D-CC4C67309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DCF4121-8601-30A7-ECA1-B4939FE1A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FAACC9-6C35-2968-01E2-8B9074D4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9096-C187-490E-B7B3-C38CE36BC4DD}" type="datetimeFigureOut">
              <a:rPr lang="ko-KR" altLang="en-US" smtClean="0"/>
              <a:t>2026-03-12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AAE7FD-0569-9F81-C403-BBE28A364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ACE106-22DE-0CBA-4E8E-BAF4981B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EA81-5BFB-4E33-9AFE-455B4F5D9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996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5B2DC8-C818-F0B1-2264-1A03CEEB2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FE728F-9CFC-9323-C5FB-A46A0A880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B501D1-C7A0-1450-98A3-B0BAF15E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9096-C187-490E-B7B3-C38CE36BC4DD}" type="datetimeFigureOut">
              <a:rPr lang="ko-KR" altLang="en-US" smtClean="0"/>
              <a:t>2026-03-12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09943C-53A6-EC2A-9E83-7B3882BD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D11A9A-DDF7-15A1-FD4A-A8184536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EA81-5BFB-4E33-9AFE-455B4F5D9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18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B90A0F1-A9DF-E4BE-AEBF-B574F0444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5CA93E9-ECB6-1A94-2939-0DF251422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46202C-DE58-646F-4A3F-00E54646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9096-C187-490E-B7B3-C38CE36BC4DD}" type="datetimeFigureOut">
              <a:rPr lang="ko-KR" altLang="en-US" smtClean="0"/>
              <a:t>2026-03-12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31113A-25B9-2735-4DB2-7EC281DC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1AA121-B50A-CE90-41B3-9ED7B509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EA81-5BFB-4E33-9AFE-455B4F5D9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7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D8C905-8398-C9B8-11F0-4FCFFA6A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19DF1C-6DBA-14D6-3F91-ACBBF475A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812A82-915C-C49E-C49A-5B06ABB8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9096-C187-490E-B7B3-C38CE36BC4DD}" type="datetimeFigureOut">
              <a:rPr lang="ko-KR" altLang="en-US" smtClean="0"/>
              <a:t>2026-03-12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A9FF1B-2501-284F-020D-15CF0685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190C31-7026-2CF1-B5EF-EBCAB88C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EA81-5BFB-4E33-9AFE-455B4F5D9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75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7340C0-B2A3-6556-227B-3232B9DA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4D92B28-A4D5-FB9A-723F-04ECFACC7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755242-5E20-1D38-C085-F5F8D400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9096-C187-490E-B7B3-C38CE36BC4DD}" type="datetimeFigureOut">
              <a:rPr lang="ko-KR" altLang="en-US" smtClean="0"/>
              <a:t>2026-03-12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E5FDD5-7410-9066-CF1D-B19550D1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745BC4-A445-32E3-319C-91FE9CDE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EA81-5BFB-4E33-9AFE-455B4F5D9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2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E14F3E-9754-6E8A-0019-4A1C71DC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7AF33A-7395-92E9-1137-5CEFD9E78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30ED175-47C9-BC06-FDBC-62757ECD3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9AD4FB-1AF4-0141-9D73-43152120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9096-C187-490E-B7B3-C38CE36BC4DD}" type="datetimeFigureOut">
              <a:rPr lang="ko-KR" altLang="en-US" smtClean="0"/>
              <a:t>2026-03-12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B20F873-927D-9AF3-43BA-55DDD8A5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103D99E-0B9B-FD90-0F69-36DC2E31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EA81-5BFB-4E33-9AFE-455B4F5D9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071184-81E3-3D42-824C-61897FD7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609C89-FE5D-E432-9598-A3A7E94BF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2FFAFF4-03E7-222B-A35C-D64EB0AB4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B06A312-6CB6-5B54-5C4A-4ADABA0A5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FCA77C6-C0BE-3B72-FD55-9AC35782C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832990F-6988-DF36-601C-58360681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9096-C187-490E-B7B3-C38CE36BC4DD}" type="datetimeFigureOut">
              <a:rPr lang="ko-KR" altLang="en-US" smtClean="0"/>
              <a:t>2026-03-12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6E72BD7-0D5C-0534-5F1D-52B1FB78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C722D76-E5D6-04CD-F37C-B115CE2A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EA81-5BFB-4E33-9AFE-455B4F5D9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27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CA897D-30A4-F173-95AE-70DEBA5B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ED4B30D-EE4D-9678-0F3C-79150BF5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9096-C187-490E-B7B3-C38CE36BC4DD}" type="datetimeFigureOut">
              <a:rPr lang="ko-KR" altLang="en-US" smtClean="0"/>
              <a:t>2026-03-12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33C543-4464-80DE-5864-A790E03A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EA6BBA7-5279-507D-5D3F-C8A18AA9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EA81-5BFB-4E33-9AFE-455B4F5D9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02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FFFA25C-C9DA-6C21-214E-F249AE75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9096-C187-490E-B7B3-C38CE36BC4DD}" type="datetimeFigureOut">
              <a:rPr lang="ko-KR" altLang="en-US" smtClean="0"/>
              <a:t>2026-03-12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B134274-85BE-3374-F5D4-73D47FAB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49DA113-D9F0-E979-28E9-F512A0A8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EA81-5BFB-4E33-9AFE-455B4F5D9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06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0555D7-5E20-6AE3-39C2-C8CA89ED7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5C3773-FC3F-EDD4-FDFD-E2680EE9A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23381-2F77-F2DB-99E7-F9FB3759B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8A92A55-0594-319E-4CE2-182861A7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9096-C187-490E-B7B3-C38CE36BC4DD}" type="datetimeFigureOut">
              <a:rPr lang="ko-KR" altLang="en-US" smtClean="0"/>
              <a:t>2026-03-12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143C69-2026-5378-7F73-14D92207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F7A2EE4-EA23-0E19-ED50-2EAED7D8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EA81-5BFB-4E33-9AFE-455B4F5D9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8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3341C0-A7F8-DD8B-D517-E3B88D46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B9111EF-9FDC-76D1-D4A0-0E51C1336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72FE1F1-8CEC-1C79-CF58-FEF548BAB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86431D-D561-645A-8AAC-B5D03A36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9096-C187-490E-B7B3-C38CE36BC4DD}" type="datetimeFigureOut">
              <a:rPr lang="ko-KR" altLang="en-US" smtClean="0"/>
              <a:t>2026-03-12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7DA8537-D864-F2B9-1B85-8083B688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C5C27A-5741-259F-0F32-087F7C5C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EA81-5BFB-4E33-9AFE-455B4F5D9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69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7D6D377-56B2-816D-FE2F-672A8DD37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0E685C-CE18-0A9E-EE01-45D482F9E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09227B-4A06-1B3B-3D43-CD2C50A8B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9096-C187-490E-B7B3-C38CE36BC4DD}" type="datetimeFigureOut">
              <a:rPr lang="ko-KR" altLang="en-US" smtClean="0"/>
              <a:t>2026-03-12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953C60-554C-FB10-4449-0339E6B84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6ADFC6-225A-BDF1-9F2A-686DE47CF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EEA81-5BFB-4E33-9AFE-455B4F5D9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322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.pn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313DBE76-964B-7F15-AE09-B06CE0D4BC28}"/>
              </a:ext>
            </a:extLst>
          </p:cNvPr>
          <p:cNvGrpSpPr/>
          <p:nvPr/>
        </p:nvGrpSpPr>
        <p:grpSpPr>
          <a:xfrm>
            <a:off x="1498425" y="1775396"/>
            <a:ext cx="9195149" cy="3345147"/>
            <a:chOff x="1498425" y="1775396"/>
            <a:chExt cx="9195149" cy="3345147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5A9850FE-9117-805E-41BF-18F868B0B3B6}"/>
                </a:ext>
              </a:extLst>
            </p:cNvPr>
            <p:cNvSpPr/>
            <p:nvPr/>
          </p:nvSpPr>
          <p:spPr>
            <a:xfrm>
              <a:off x="1498425" y="1775396"/>
              <a:ext cx="9195149" cy="3345147"/>
            </a:xfrm>
            <a:prstGeom prst="round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EED0C5-C7EA-ED07-8F91-0047E862E053}"/>
                </a:ext>
              </a:extLst>
            </p:cNvPr>
            <p:cNvSpPr txBox="1"/>
            <p:nvPr/>
          </p:nvSpPr>
          <p:spPr>
            <a:xfrm>
              <a:off x="1969478" y="2894825"/>
              <a:ext cx="84305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2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Winter</a:t>
              </a:r>
              <a:r>
                <a:rPr lang="ko-KR" altLang="en-US" sz="72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72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Sports </a:t>
              </a:r>
              <a:r>
                <a:rPr lang="ko-KR" altLang="en-US" sz="6500" b="1" dirty="0">
                  <a:solidFill>
                    <a:srgbClr val="482014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</a:t>
              </a: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CD5BDDC4-432B-FE4F-252C-39915D06C6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400" y="3601893"/>
            <a:ext cx="1527733" cy="118554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6ADA55F-476B-9D27-16C5-8DD34476B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6532" y="4794298"/>
            <a:ext cx="2377042" cy="185207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3AA75AE-6AFF-8AED-F3B8-A42C845A5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430" flipH="1">
            <a:off x="500963" y="1146756"/>
            <a:ext cx="2376709" cy="2376709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205B8D7-F135-07CA-9082-D6A75A6E12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6"/>
          <a:stretch/>
        </p:blipFill>
        <p:spPr>
          <a:xfrm>
            <a:off x="159007" y="143816"/>
            <a:ext cx="800647" cy="27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8054F4A-DCE8-230B-6BA1-6DA79C4F9835}"/>
              </a:ext>
            </a:extLst>
          </p:cNvPr>
          <p:cNvSpPr/>
          <p:nvPr/>
        </p:nvSpPr>
        <p:spPr>
          <a:xfrm>
            <a:off x="576164" y="496199"/>
            <a:ext cx="11039671" cy="5865602"/>
          </a:xfrm>
          <a:prstGeom prst="roundRect">
            <a:avLst>
              <a:gd name="adj" fmla="val 4142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37E99BC-483D-1407-D842-FFFE478F0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51" y="674565"/>
            <a:ext cx="4226015" cy="5402033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FCF05185-9C8C-0077-243A-584EDC2C0452}"/>
              </a:ext>
            </a:extLst>
          </p:cNvPr>
          <p:cNvGrpSpPr/>
          <p:nvPr/>
        </p:nvGrpSpPr>
        <p:grpSpPr>
          <a:xfrm>
            <a:off x="714611" y="653222"/>
            <a:ext cx="550039" cy="534683"/>
            <a:chOff x="740737" y="662187"/>
            <a:chExt cx="550039" cy="534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0E8B9F90-E5E9-9BFB-3D97-FEF7FDF0C592}"/>
                </a:ext>
              </a:extLst>
            </p:cNvPr>
            <p:cNvSpPr/>
            <p:nvPr/>
          </p:nvSpPr>
          <p:spPr>
            <a:xfrm>
              <a:off x="740737" y="662187"/>
              <a:ext cx="550039" cy="534683"/>
            </a:xfrm>
            <a:prstGeom prst="roundRect">
              <a:avLst>
                <a:gd name="adj" fmla="val 3024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F54D61-1261-4B9C-3609-9B1996BF0167}"/>
                </a:ext>
              </a:extLst>
            </p:cNvPr>
            <p:cNvSpPr txBox="1"/>
            <p:nvPr/>
          </p:nvSpPr>
          <p:spPr>
            <a:xfrm>
              <a:off x="740737" y="718014"/>
              <a:ext cx="55003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marL="358775" indent="-414338" algn="ctr"/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  <a:endPara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F8DCC4D-1300-5743-2061-E9461FAA8A53}"/>
              </a:ext>
            </a:extLst>
          </p:cNvPr>
          <p:cNvSpPr txBox="1"/>
          <p:nvPr/>
        </p:nvSpPr>
        <p:spPr>
          <a:xfrm>
            <a:off x="4093456" y="2265637"/>
            <a:ext cx="3384175" cy="93871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358775" indent="-358775" algn="ctr"/>
            <a:r>
              <a:rPr lang="en-US" altLang="ko-KR" sz="5500" dirty="0">
                <a:latin typeface="Arial Black" panose="020B0A04020102020204" pitchFamily="34" charset="0"/>
                <a:ea typeface="맑은 고딕" panose="020B0503020000020004" pitchFamily="50" charset="-127"/>
              </a:rPr>
              <a:t>skiing</a:t>
            </a:r>
            <a:endParaRPr lang="ko-KR" altLang="en-US" sz="5500" dirty="0">
              <a:latin typeface="Arial Black" panose="020B0A040201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9" name="자유형 10">
            <a:extLst>
              <a:ext uri="{FF2B5EF4-FFF2-40B4-BE49-F238E27FC236}">
                <a16:creationId xmlns:a16="http://schemas.microsoft.com/office/drawing/2014/main" id="{349D7FE5-18FD-FDD7-DC22-0CC6A481462F}"/>
              </a:ext>
            </a:extLst>
          </p:cNvPr>
          <p:cNvSpPr/>
          <p:nvPr/>
        </p:nvSpPr>
        <p:spPr>
          <a:xfrm>
            <a:off x="2922593" y="340041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11">
            <a:extLst>
              <a:ext uri="{FF2B5EF4-FFF2-40B4-BE49-F238E27FC236}">
                <a16:creationId xmlns:a16="http://schemas.microsoft.com/office/drawing/2014/main" id="{FDDB930C-D1E9-FC0D-387F-A85DA3BCAB8B}"/>
              </a:ext>
            </a:extLst>
          </p:cNvPr>
          <p:cNvSpPr/>
          <p:nvPr/>
        </p:nvSpPr>
        <p:spPr>
          <a:xfrm rot="5400000">
            <a:off x="5881693" y="568641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3">
            <a:extLst>
              <a:ext uri="{FF2B5EF4-FFF2-40B4-BE49-F238E27FC236}">
                <a16:creationId xmlns:a16="http://schemas.microsoft.com/office/drawing/2014/main" id="{CCC03E75-37BF-4221-2AD5-7151AFD1331F}"/>
              </a:ext>
            </a:extLst>
          </p:cNvPr>
          <p:cNvSpPr/>
          <p:nvPr/>
        </p:nvSpPr>
        <p:spPr>
          <a:xfrm rot="16200000">
            <a:off x="2721248" y="3305491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2">
            <a:extLst>
              <a:ext uri="{FF2B5EF4-FFF2-40B4-BE49-F238E27FC236}">
                <a16:creationId xmlns:a16="http://schemas.microsoft.com/office/drawing/2014/main" id="{A7D0DFD3-2071-E4FD-2E5E-167459AE04B3}"/>
              </a:ext>
            </a:extLst>
          </p:cNvPr>
          <p:cNvSpPr/>
          <p:nvPr/>
        </p:nvSpPr>
        <p:spPr>
          <a:xfrm rot="10800000">
            <a:off x="5627111" y="3508593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1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8054F4A-DCE8-230B-6BA1-6DA79C4F9835}"/>
              </a:ext>
            </a:extLst>
          </p:cNvPr>
          <p:cNvSpPr/>
          <p:nvPr/>
        </p:nvSpPr>
        <p:spPr>
          <a:xfrm>
            <a:off x="576164" y="496199"/>
            <a:ext cx="11039671" cy="5865602"/>
          </a:xfrm>
          <a:prstGeom prst="roundRect">
            <a:avLst>
              <a:gd name="adj" fmla="val 4142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9DEA1BB-A1A0-BC27-F371-7C2425D149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/>
          <a:stretch/>
        </p:blipFill>
        <p:spPr>
          <a:xfrm>
            <a:off x="3023517" y="709049"/>
            <a:ext cx="6144963" cy="5486558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FCF05185-9C8C-0077-243A-584EDC2C0452}"/>
              </a:ext>
            </a:extLst>
          </p:cNvPr>
          <p:cNvGrpSpPr/>
          <p:nvPr/>
        </p:nvGrpSpPr>
        <p:grpSpPr>
          <a:xfrm>
            <a:off x="714611" y="653222"/>
            <a:ext cx="550039" cy="534683"/>
            <a:chOff x="740737" y="662187"/>
            <a:chExt cx="550039" cy="534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0E8B9F90-E5E9-9BFB-3D97-FEF7FDF0C592}"/>
                </a:ext>
              </a:extLst>
            </p:cNvPr>
            <p:cNvSpPr/>
            <p:nvPr/>
          </p:nvSpPr>
          <p:spPr>
            <a:xfrm>
              <a:off x="740737" y="662187"/>
              <a:ext cx="550039" cy="534683"/>
            </a:xfrm>
            <a:prstGeom prst="roundRect">
              <a:avLst>
                <a:gd name="adj" fmla="val 3024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F54D61-1261-4B9C-3609-9B1996BF0167}"/>
                </a:ext>
              </a:extLst>
            </p:cNvPr>
            <p:cNvSpPr txBox="1"/>
            <p:nvPr/>
          </p:nvSpPr>
          <p:spPr>
            <a:xfrm>
              <a:off x="740737" y="718014"/>
              <a:ext cx="55003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marL="358775" indent="-414338" algn="ctr"/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endPara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F8DCC4D-1300-5743-2061-E9461FAA8A53}"/>
              </a:ext>
            </a:extLst>
          </p:cNvPr>
          <p:cNvSpPr txBox="1"/>
          <p:nvPr/>
        </p:nvSpPr>
        <p:spPr>
          <a:xfrm>
            <a:off x="4600180" y="3133694"/>
            <a:ext cx="3384175" cy="93871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358775" indent="-358775" algn="ctr"/>
            <a:r>
              <a:rPr lang="en-US" altLang="ko-KR" sz="5500" dirty="0">
                <a:latin typeface="Arial Black" panose="020B0A04020102020204" pitchFamily="34" charset="0"/>
                <a:ea typeface="맑은 고딕" panose="020B0503020000020004" pitchFamily="50" charset="-127"/>
              </a:rPr>
              <a:t>curling</a:t>
            </a:r>
            <a:endParaRPr lang="ko-KR" altLang="en-US" sz="5500" dirty="0">
              <a:latin typeface="Arial Black" panose="020B0A040201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9" name="자유형 10">
            <a:extLst>
              <a:ext uri="{FF2B5EF4-FFF2-40B4-BE49-F238E27FC236}">
                <a16:creationId xmlns:a16="http://schemas.microsoft.com/office/drawing/2014/main" id="{349D7FE5-18FD-FDD7-DC22-0CC6A481462F}"/>
              </a:ext>
            </a:extLst>
          </p:cNvPr>
          <p:cNvSpPr/>
          <p:nvPr/>
        </p:nvSpPr>
        <p:spPr>
          <a:xfrm>
            <a:off x="2955005" y="320718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11">
            <a:extLst>
              <a:ext uri="{FF2B5EF4-FFF2-40B4-BE49-F238E27FC236}">
                <a16:creationId xmlns:a16="http://schemas.microsoft.com/office/drawing/2014/main" id="{FDDB930C-D1E9-FC0D-387F-A85DA3BCAB8B}"/>
              </a:ext>
            </a:extLst>
          </p:cNvPr>
          <p:cNvSpPr/>
          <p:nvPr/>
        </p:nvSpPr>
        <p:spPr>
          <a:xfrm rot="5400000">
            <a:off x="5914105" y="549318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3">
            <a:extLst>
              <a:ext uri="{FF2B5EF4-FFF2-40B4-BE49-F238E27FC236}">
                <a16:creationId xmlns:a16="http://schemas.microsoft.com/office/drawing/2014/main" id="{CCC03E75-37BF-4221-2AD5-7151AFD1331F}"/>
              </a:ext>
            </a:extLst>
          </p:cNvPr>
          <p:cNvSpPr/>
          <p:nvPr/>
        </p:nvSpPr>
        <p:spPr>
          <a:xfrm rot="16200000">
            <a:off x="2753660" y="3286168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2">
            <a:extLst>
              <a:ext uri="{FF2B5EF4-FFF2-40B4-BE49-F238E27FC236}">
                <a16:creationId xmlns:a16="http://schemas.microsoft.com/office/drawing/2014/main" id="{A7D0DFD3-2071-E4FD-2E5E-167459AE04B3}"/>
              </a:ext>
            </a:extLst>
          </p:cNvPr>
          <p:cNvSpPr/>
          <p:nvPr/>
        </p:nvSpPr>
        <p:spPr>
          <a:xfrm rot="10800000">
            <a:off x="5659523" y="3489270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9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8054F4A-DCE8-230B-6BA1-6DA79C4F9835}"/>
              </a:ext>
            </a:extLst>
          </p:cNvPr>
          <p:cNvSpPr/>
          <p:nvPr/>
        </p:nvSpPr>
        <p:spPr>
          <a:xfrm>
            <a:off x="576164" y="496199"/>
            <a:ext cx="11039671" cy="5865602"/>
          </a:xfrm>
          <a:prstGeom prst="roundRect">
            <a:avLst>
              <a:gd name="adj" fmla="val 4142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CF05185-9C8C-0077-243A-584EDC2C0452}"/>
              </a:ext>
            </a:extLst>
          </p:cNvPr>
          <p:cNvGrpSpPr/>
          <p:nvPr/>
        </p:nvGrpSpPr>
        <p:grpSpPr>
          <a:xfrm>
            <a:off x="714611" y="653222"/>
            <a:ext cx="550039" cy="534683"/>
            <a:chOff x="740737" y="662187"/>
            <a:chExt cx="550039" cy="534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0E8B9F90-E5E9-9BFB-3D97-FEF7FDF0C592}"/>
                </a:ext>
              </a:extLst>
            </p:cNvPr>
            <p:cNvSpPr/>
            <p:nvPr/>
          </p:nvSpPr>
          <p:spPr>
            <a:xfrm>
              <a:off x="740737" y="662187"/>
              <a:ext cx="550039" cy="534683"/>
            </a:xfrm>
            <a:prstGeom prst="roundRect">
              <a:avLst>
                <a:gd name="adj" fmla="val 3024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F54D61-1261-4B9C-3609-9B1996BF0167}"/>
                </a:ext>
              </a:extLst>
            </p:cNvPr>
            <p:cNvSpPr txBox="1"/>
            <p:nvPr/>
          </p:nvSpPr>
          <p:spPr>
            <a:xfrm>
              <a:off x="740737" y="718014"/>
              <a:ext cx="55003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marL="358775" indent="-414338" algn="ctr"/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  <a:endPara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39284288-938C-2D57-2993-661DFAE366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t="11313" r="10665" b="10572"/>
          <a:stretch/>
        </p:blipFill>
        <p:spPr>
          <a:xfrm>
            <a:off x="3412796" y="709049"/>
            <a:ext cx="5337298" cy="53570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8DCC4D-1300-5743-2061-E9461FAA8A53}"/>
              </a:ext>
            </a:extLst>
          </p:cNvPr>
          <p:cNvSpPr txBox="1"/>
          <p:nvPr/>
        </p:nvSpPr>
        <p:spPr>
          <a:xfrm>
            <a:off x="3131128" y="2460133"/>
            <a:ext cx="6037878" cy="93871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358775" indent="-358775" algn="ctr"/>
            <a:r>
              <a:rPr lang="en-US" altLang="ko-KR" sz="5500" dirty="0">
                <a:latin typeface="Arial Black" panose="020B0A04020102020204" pitchFamily="34" charset="0"/>
                <a:ea typeface="맑은 고딕" panose="020B0503020000020004" pitchFamily="50" charset="-127"/>
              </a:rPr>
              <a:t>snowboarding</a:t>
            </a:r>
            <a:endParaRPr lang="ko-KR" altLang="en-US" sz="5500" dirty="0">
              <a:latin typeface="Arial Black" panose="020B0A040201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9" name="자유형 10">
            <a:extLst>
              <a:ext uri="{FF2B5EF4-FFF2-40B4-BE49-F238E27FC236}">
                <a16:creationId xmlns:a16="http://schemas.microsoft.com/office/drawing/2014/main" id="{349D7FE5-18FD-FDD7-DC22-0CC6A481462F}"/>
              </a:ext>
            </a:extLst>
          </p:cNvPr>
          <p:cNvSpPr/>
          <p:nvPr/>
        </p:nvSpPr>
        <p:spPr>
          <a:xfrm>
            <a:off x="2940859" y="286253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11">
            <a:extLst>
              <a:ext uri="{FF2B5EF4-FFF2-40B4-BE49-F238E27FC236}">
                <a16:creationId xmlns:a16="http://schemas.microsoft.com/office/drawing/2014/main" id="{FDDB930C-D1E9-FC0D-387F-A85DA3BCAB8B}"/>
              </a:ext>
            </a:extLst>
          </p:cNvPr>
          <p:cNvSpPr/>
          <p:nvPr/>
        </p:nvSpPr>
        <p:spPr>
          <a:xfrm rot="5400000">
            <a:off x="5899959" y="514853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3">
            <a:extLst>
              <a:ext uri="{FF2B5EF4-FFF2-40B4-BE49-F238E27FC236}">
                <a16:creationId xmlns:a16="http://schemas.microsoft.com/office/drawing/2014/main" id="{CCC03E75-37BF-4221-2AD5-7151AFD1331F}"/>
              </a:ext>
            </a:extLst>
          </p:cNvPr>
          <p:cNvSpPr/>
          <p:nvPr/>
        </p:nvSpPr>
        <p:spPr>
          <a:xfrm rot="16200000">
            <a:off x="2739514" y="3251703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2">
            <a:extLst>
              <a:ext uri="{FF2B5EF4-FFF2-40B4-BE49-F238E27FC236}">
                <a16:creationId xmlns:a16="http://schemas.microsoft.com/office/drawing/2014/main" id="{A7D0DFD3-2071-E4FD-2E5E-167459AE04B3}"/>
              </a:ext>
            </a:extLst>
          </p:cNvPr>
          <p:cNvSpPr/>
          <p:nvPr/>
        </p:nvSpPr>
        <p:spPr>
          <a:xfrm rot="10800000">
            <a:off x="5645377" y="3454805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193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8054F4A-DCE8-230B-6BA1-6DA79C4F9835}"/>
              </a:ext>
            </a:extLst>
          </p:cNvPr>
          <p:cNvSpPr/>
          <p:nvPr/>
        </p:nvSpPr>
        <p:spPr>
          <a:xfrm>
            <a:off x="576164" y="496199"/>
            <a:ext cx="11039671" cy="5865602"/>
          </a:xfrm>
          <a:prstGeom prst="roundRect">
            <a:avLst>
              <a:gd name="adj" fmla="val 4142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CF05185-9C8C-0077-243A-584EDC2C0452}"/>
              </a:ext>
            </a:extLst>
          </p:cNvPr>
          <p:cNvGrpSpPr/>
          <p:nvPr/>
        </p:nvGrpSpPr>
        <p:grpSpPr>
          <a:xfrm>
            <a:off x="714611" y="653222"/>
            <a:ext cx="550039" cy="534683"/>
            <a:chOff x="740737" y="662187"/>
            <a:chExt cx="550039" cy="534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0E8B9F90-E5E9-9BFB-3D97-FEF7FDF0C592}"/>
                </a:ext>
              </a:extLst>
            </p:cNvPr>
            <p:cNvSpPr/>
            <p:nvPr/>
          </p:nvSpPr>
          <p:spPr>
            <a:xfrm>
              <a:off x="740737" y="662187"/>
              <a:ext cx="550039" cy="534683"/>
            </a:xfrm>
            <a:prstGeom prst="roundRect">
              <a:avLst>
                <a:gd name="adj" fmla="val 3024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F54D61-1261-4B9C-3609-9B1996BF0167}"/>
                </a:ext>
              </a:extLst>
            </p:cNvPr>
            <p:cNvSpPr txBox="1"/>
            <p:nvPr/>
          </p:nvSpPr>
          <p:spPr>
            <a:xfrm>
              <a:off x="740737" y="718014"/>
              <a:ext cx="55003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marL="358775" indent="-414338" algn="ctr"/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5</a:t>
              </a:r>
              <a:endPara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B2A1FED4-75A8-77AB-FDD6-82F3A13F5E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8" b="3070"/>
          <a:stretch/>
        </p:blipFill>
        <p:spPr>
          <a:xfrm>
            <a:off x="2854123" y="1027544"/>
            <a:ext cx="6876291" cy="5015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8DCC4D-1300-5743-2061-E9461FAA8A53}"/>
              </a:ext>
            </a:extLst>
          </p:cNvPr>
          <p:cNvSpPr txBox="1"/>
          <p:nvPr/>
        </p:nvSpPr>
        <p:spPr>
          <a:xfrm>
            <a:off x="4064391" y="2818305"/>
            <a:ext cx="4063216" cy="93871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358775" indent="-358775" algn="ctr"/>
            <a:r>
              <a:rPr lang="en-US" altLang="ko-KR" sz="5500" dirty="0">
                <a:latin typeface="Arial Black" panose="020B0A04020102020204" pitchFamily="34" charset="0"/>
                <a:ea typeface="맑은 고딕" panose="020B0503020000020004" pitchFamily="50" charset="-127"/>
              </a:rPr>
              <a:t>sledding</a:t>
            </a:r>
            <a:endParaRPr lang="ko-KR" altLang="en-US" sz="5500" dirty="0">
              <a:latin typeface="Arial Black" panose="020B0A040201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9" name="자유형 10">
            <a:extLst>
              <a:ext uri="{FF2B5EF4-FFF2-40B4-BE49-F238E27FC236}">
                <a16:creationId xmlns:a16="http://schemas.microsoft.com/office/drawing/2014/main" id="{349D7FE5-18FD-FDD7-DC22-0CC6A481462F}"/>
              </a:ext>
            </a:extLst>
          </p:cNvPr>
          <p:cNvSpPr/>
          <p:nvPr/>
        </p:nvSpPr>
        <p:spPr>
          <a:xfrm>
            <a:off x="3041681" y="338956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11">
            <a:extLst>
              <a:ext uri="{FF2B5EF4-FFF2-40B4-BE49-F238E27FC236}">
                <a16:creationId xmlns:a16="http://schemas.microsoft.com/office/drawing/2014/main" id="{FDDB930C-D1E9-FC0D-387F-A85DA3BCAB8B}"/>
              </a:ext>
            </a:extLst>
          </p:cNvPr>
          <p:cNvSpPr/>
          <p:nvPr/>
        </p:nvSpPr>
        <p:spPr>
          <a:xfrm rot="5400000">
            <a:off x="6000781" y="567556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3">
            <a:extLst>
              <a:ext uri="{FF2B5EF4-FFF2-40B4-BE49-F238E27FC236}">
                <a16:creationId xmlns:a16="http://schemas.microsoft.com/office/drawing/2014/main" id="{CCC03E75-37BF-4221-2AD5-7151AFD1331F}"/>
              </a:ext>
            </a:extLst>
          </p:cNvPr>
          <p:cNvSpPr/>
          <p:nvPr/>
        </p:nvSpPr>
        <p:spPr>
          <a:xfrm rot="16200000">
            <a:off x="2840336" y="3304406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2">
            <a:extLst>
              <a:ext uri="{FF2B5EF4-FFF2-40B4-BE49-F238E27FC236}">
                <a16:creationId xmlns:a16="http://schemas.microsoft.com/office/drawing/2014/main" id="{A7D0DFD3-2071-E4FD-2E5E-167459AE04B3}"/>
              </a:ext>
            </a:extLst>
          </p:cNvPr>
          <p:cNvSpPr/>
          <p:nvPr/>
        </p:nvSpPr>
        <p:spPr>
          <a:xfrm rot="10800000">
            <a:off x="5746199" y="3507508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42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8054F4A-DCE8-230B-6BA1-6DA79C4F9835}"/>
              </a:ext>
            </a:extLst>
          </p:cNvPr>
          <p:cNvSpPr/>
          <p:nvPr/>
        </p:nvSpPr>
        <p:spPr>
          <a:xfrm>
            <a:off x="576164" y="496199"/>
            <a:ext cx="11039671" cy="5865602"/>
          </a:xfrm>
          <a:prstGeom prst="roundRect">
            <a:avLst>
              <a:gd name="adj" fmla="val 4142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CF05185-9C8C-0077-243A-584EDC2C0452}"/>
              </a:ext>
            </a:extLst>
          </p:cNvPr>
          <p:cNvGrpSpPr/>
          <p:nvPr/>
        </p:nvGrpSpPr>
        <p:grpSpPr>
          <a:xfrm>
            <a:off x="714611" y="653222"/>
            <a:ext cx="550039" cy="534683"/>
            <a:chOff x="740737" y="662187"/>
            <a:chExt cx="550039" cy="534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0E8B9F90-E5E9-9BFB-3D97-FEF7FDF0C592}"/>
                </a:ext>
              </a:extLst>
            </p:cNvPr>
            <p:cNvSpPr/>
            <p:nvPr/>
          </p:nvSpPr>
          <p:spPr>
            <a:xfrm>
              <a:off x="740737" y="662187"/>
              <a:ext cx="550039" cy="534683"/>
            </a:xfrm>
            <a:prstGeom prst="roundRect">
              <a:avLst>
                <a:gd name="adj" fmla="val 3024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F54D61-1261-4B9C-3609-9B1996BF0167}"/>
                </a:ext>
              </a:extLst>
            </p:cNvPr>
            <p:cNvSpPr txBox="1"/>
            <p:nvPr/>
          </p:nvSpPr>
          <p:spPr>
            <a:xfrm>
              <a:off x="740737" y="718014"/>
              <a:ext cx="55003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marL="358775" indent="-414338" algn="ctr"/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  <a:endPara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1FCEBB71-E1B3-99C2-C3A7-8B545A3899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t="11986" r="11204" b="11650"/>
          <a:stretch/>
        </p:blipFill>
        <p:spPr>
          <a:xfrm>
            <a:off x="3587750" y="589329"/>
            <a:ext cx="5748024" cy="5679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8DCC4D-1300-5743-2061-E9461FAA8A53}"/>
              </a:ext>
            </a:extLst>
          </p:cNvPr>
          <p:cNvSpPr txBox="1"/>
          <p:nvPr/>
        </p:nvSpPr>
        <p:spPr>
          <a:xfrm>
            <a:off x="3703781" y="2485498"/>
            <a:ext cx="4784436" cy="17851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358775" indent="-358775" algn="ctr"/>
            <a:r>
              <a:rPr lang="en-US" altLang="ko-KR" sz="5500" dirty="0">
                <a:latin typeface="Arial Black" panose="020B0A04020102020204" pitchFamily="34" charset="0"/>
                <a:ea typeface="맑은 고딕" panose="020B0503020000020004" pitchFamily="50" charset="-127"/>
              </a:rPr>
              <a:t>playing </a:t>
            </a:r>
          </a:p>
          <a:p>
            <a:pPr marL="358775" indent="-358775" algn="ctr"/>
            <a:r>
              <a:rPr lang="en-US" altLang="ko-KR" sz="5500" dirty="0">
                <a:latin typeface="Arial Black" panose="020B0A04020102020204" pitchFamily="34" charset="0"/>
                <a:ea typeface="맑은 고딕" panose="020B0503020000020004" pitchFamily="50" charset="-127"/>
              </a:rPr>
              <a:t>ice hockey</a:t>
            </a:r>
            <a:endParaRPr lang="ko-KR" altLang="en-US" sz="5500" dirty="0">
              <a:latin typeface="Arial Black" panose="020B0A040201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9" name="자유형 10">
            <a:extLst>
              <a:ext uri="{FF2B5EF4-FFF2-40B4-BE49-F238E27FC236}">
                <a16:creationId xmlns:a16="http://schemas.microsoft.com/office/drawing/2014/main" id="{349D7FE5-18FD-FDD7-DC22-0CC6A481462F}"/>
              </a:ext>
            </a:extLst>
          </p:cNvPr>
          <p:cNvSpPr/>
          <p:nvPr/>
        </p:nvSpPr>
        <p:spPr>
          <a:xfrm>
            <a:off x="3264941" y="330535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11">
            <a:extLst>
              <a:ext uri="{FF2B5EF4-FFF2-40B4-BE49-F238E27FC236}">
                <a16:creationId xmlns:a16="http://schemas.microsoft.com/office/drawing/2014/main" id="{FDDB930C-D1E9-FC0D-387F-A85DA3BCAB8B}"/>
              </a:ext>
            </a:extLst>
          </p:cNvPr>
          <p:cNvSpPr/>
          <p:nvPr/>
        </p:nvSpPr>
        <p:spPr>
          <a:xfrm rot="5400000">
            <a:off x="6224041" y="586029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3">
            <a:extLst>
              <a:ext uri="{FF2B5EF4-FFF2-40B4-BE49-F238E27FC236}">
                <a16:creationId xmlns:a16="http://schemas.microsoft.com/office/drawing/2014/main" id="{CCC03E75-37BF-4221-2AD5-7151AFD1331F}"/>
              </a:ext>
            </a:extLst>
          </p:cNvPr>
          <p:cNvSpPr/>
          <p:nvPr/>
        </p:nvSpPr>
        <p:spPr>
          <a:xfrm rot="16200000">
            <a:off x="3063596" y="3295985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2">
            <a:extLst>
              <a:ext uri="{FF2B5EF4-FFF2-40B4-BE49-F238E27FC236}">
                <a16:creationId xmlns:a16="http://schemas.microsoft.com/office/drawing/2014/main" id="{A7D0DFD3-2071-E4FD-2E5E-167459AE04B3}"/>
              </a:ext>
            </a:extLst>
          </p:cNvPr>
          <p:cNvSpPr/>
          <p:nvPr/>
        </p:nvSpPr>
        <p:spPr>
          <a:xfrm rot="10800000">
            <a:off x="5969459" y="3499087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6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8054F4A-DCE8-230B-6BA1-6DA79C4F9835}"/>
              </a:ext>
            </a:extLst>
          </p:cNvPr>
          <p:cNvSpPr/>
          <p:nvPr/>
        </p:nvSpPr>
        <p:spPr>
          <a:xfrm>
            <a:off x="576164" y="496199"/>
            <a:ext cx="11039671" cy="5865602"/>
          </a:xfrm>
          <a:prstGeom prst="roundRect">
            <a:avLst>
              <a:gd name="adj" fmla="val 4142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CF05185-9C8C-0077-243A-584EDC2C0452}"/>
              </a:ext>
            </a:extLst>
          </p:cNvPr>
          <p:cNvGrpSpPr/>
          <p:nvPr/>
        </p:nvGrpSpPr>
        <p:grpSpPr>
          <a:xfrm>
            <a:off x="714611" y="653222"/>
            <a:ext cx="550039" cy="534683"/>
            <a:chOff x="740737" y="662187"/>
            <a:chExt cx="550039" cy="534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0E8B9F90-E5E9-9BFB-3D97-FEF7FDF0C592}"/>
                </a:ext>
              </a:extLst>
            </p:cNvPr>
            <p:cNvSpPr/>
            <p:nvPr/>
          </p:nvSpPr>
          <p:spPr>
            <a:xfrm>
              <a:off x="740737" y="662187"/>
              <a:ext cx="550039" cy="534683"/>
            </a:xfrm>
            <a:prstGeom prst="roundRect">
              <a:avLst>
                <a:gd name="adj" fmla="val 3024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F54D61-1261-4B9C-3609-9B1996BF0167}"/>
                </a:ext>
              </a:extLst>
            </p:cNvPr>
            <p:cNvSpPr txBox="1"/>
            <p:nvPr/>
          </p:nvSpPr>
          <p:spPr>
            <a:xfrm>
              <a:off x="740737" y="718014"/>
              <a:ext cx="55003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marL="358775" indent="-414338" algn="ctr"/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7</a:t>
              </a:r>
              <a:endPara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0F225773-3890-9155-A0D0-DC576D2F9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20" y="920563"/>
            <a:ext cx="4865510" cy="48655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8DCC4D-1300-5743-2061-E9461FAA8A53}"/>
              </a:ext>
            </a:extLst>
          </p:cNvPr>
          <p:cNvSpPr txBox="1"/>
          <p:nvPr/>
        </p:nvSpPr>
        <p:spPr>
          <a:xfrm>
            <a:off x="3992402" y="3759479"/>
            <a:ext cx="4470399" cy="93871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358775" indent="-358775" algn="ctr"/>
            <a:r>
              <a:rPr lang="en-US" altLang="ko-KR" sz="5500" dirty="0">
                <a:latin typeface="Arial Black" panose="020B0A04020102020204" pitchFamily="34" charset="0"/>
                <a:ea typeface="맑은 고딕" panose="020B0503020000020004" pitchFamily="50" charset="-127"/>
              </a:rPr>
              <a:t>ice fishing</a:t>
            </a:r>
            <a:endParaRPr lang="ko-KR" altLang="en-US" sz="5500" dirty="0">
              <a:latin typeface="Arial Black" panose="020B0A040201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9" name="자유형 10">
            <a:extLst>
              <a:ext uri="{FF2B5EF4-FFF2-40B4-BE49-F238E27FC236}">
                <a16:creationId xmlns:a16="http://schemas.microsoft.com/office/drawing/2014/main" id="{349D7FE5-18FD-FDD7-DC22-0CC6A481462F}"/>
              </a:ext>
            </a:extLst>
          </p:cNvPr>
          <p:cNvSpPr/>
          <p:nvPr/>
        </p:nvSpPr>
        <p:spPr>
          <a:xfrm>
            <a:off x="3041681" y="382781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11">
            <a:extLst>
              <a:ext uri="{FF2B5EF4-FFF2-40B4-BE49-F238E27FC236}">
                <a16:creationId xmlns:a16="http://schemas.microsoft.com/office/drawing/2014/main" id="{FDDB930C-D1E9-FC0D-387F-A85DA3BCAB8B}"/>
              </a:ext>
            </a:extLst>
          </p:cNvPr>
          <p:cNvSpPr/>
          <p:nvPr/>
        </p:nvSpPr>
        <p:spPr>
          <a:xfrm rot="5400000">
            <a:off x="6000781" y="611381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3">
            <a:extLst>
              <a:ext uri="{FF2B5EF4-FFF2-40B4-BE49-F238E27FC236}">
                <a16:creationId xmlns:a16="http://schemas.microsoft.com/office/drawing/2014/main" id="{CCC03E75-37BF-4221-2AD5-7151AFD1331F}"/>
              </a:ext>
            </a:extLst>
          </p:cNvPr>
          <p:cNvSpPr/>
          <p:nvPr/>
        </p:nvSpPr>
        <p:spPr>
          <a:xfrm rot="16200000">
            <a:off x="2840336" y="3348231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2">
            <a:extLst>
              <a:ext uri="{FF2B5EF4-FFF2-40B4-BE49-F238E27FC236}">
                <a16:creationId xmlns:a16="http://schemas.microsoft.com/office/drawing/2014/main" id="{A7D0DFD3-2071-E4FD-2E5E-167459AE04B3}"/>
              </a:ext>
            </a:extLst>
          </p:cNvPr>
          <p:cNvSpPr/>
          <p:nvPr/>
        </p:nvSpPr>
        <p:spPr>
          <a:xfrm rot="10800000">
            <a:off x="5746199" y="3551333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55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8054F4A-DCE8-230B-6BA1-6DA79C4F9835}"/>
              </a:ext>
            </a:extLst>
          </p:cNvPr>
          <p:cNvSpPr/>
          <p:nvPr/>
        </p:nvSpPr>
        <p:spPr>
          <a:xfrm>
            <a:off x="576164" y="496199"/>
            <a:ext cx="11039671" cy="5865602"/>
          </a:xfrm>
          <a:prstGeom prst="roundRect">
            <a:avLst>
              <a:gd name="adj" fmla="val 4142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CF05185-9C8C-0077-243A-584EDC2C0452}"/>
              </a:ext>
            </a:extLst>
          </p:cNvPr>
          <p:cNvGrpSpPr/>
          <p:nvPr/>
        </p:nvGrpSpPr>
        <p:grpSpPr>
          <a:xfrm>
            <a:off x="714611" y="653222"/>
            <a:ext cx="550039" cy="534683"/>
            <a:chOff x="740737" y="662187"/>
            <a:chExt cx="550039" cy="534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0E8B9F90-E5E9-9BFB-3D97-FEF7FDF0C592}"/>
                </a:ext>
              </a:extLst>
            </p:cNvPr>
            <p:cNvSpPr/>
            <p:nvPr/>
          </p:nvSpPr>
          <p:spPr>
            <a:xfrm>
              <a:off x="740737" y="662187"/>
              <a:ext cx="550039" cy="534683"/>
            </a:xfrm>
            <a:prstGeom prst="roundRect">
              <a:avLst>
                <a:gd name="adj" fmla="val 3024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F54D61-1261-4B9C-3609-9B1996BF0167}"/>
                </a:ext>
              </a:extLst>
            </p:cNvPr>
            <p:cNvSpPr txBox="1"/>
            <p:nvPr/>
          </p:nvSpPr>
          <p:spPr>
            <a:xfrm>
              <a:off x="740737" y="718014"/>
              <a:ext cx="55003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marL="358775" indent="-414338" algn="ctr"/>
              <a:r>
                <a:rPr lang="en-US" altLang="ko-KR" sz="2000" dirty="0">
                  <a:solidFill>
                    <a:srgbClr val="5C3D17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8</a:t>
              </a:r>
              <a:endParaRPr lang="ko-KR" altLang="en-US" sz="2000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C546DFD0-978F-02C1-25EB-D89ABD7BC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889" y="1233747"/>
            <a:ext cx="5378722" cy="4807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8DCC4D-1300-5743-2061-E9461FAA8A53}"/>
              </a:ext>
            </a:extLst>
          </p:cNvPr>
          <p:cNvSpPr txBox="1"/>
          <p:nvPr/>
        </p:nvSpPr>
        <p:spPr>
          <a:xfrm>
            <a:off x="3435888" y="925985"/>
            <a:ext cx="5378721" cy="93871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358775" indent="-358775" algn="ctr"/>
            <a:r>
              <a:rPr lang="en-US" altLang="ko-KR" sz="5500" dirty="0">
                <a:latin typeface="Arial Black" panose="020B0A04020102020204" pitchFamily="34" charset="0"/>
                <a:ea typeface="맑은 고딕" panose="020B0503020000020004" pitchFamily="50" charset="-127"/>
              </a:rPr>
              <a:t>ski jumping</a:t>
            </a:r>
            <a:endParaRPr lang="ko-KR" altLang="en-US" sz="5500" dirty="0">
              <a:latin typeface="Arial Black" panose="020B0A040201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5" name="자유형 10">
            <a:extLst>
              <a:ext uri="{FF2B5EF4-FFF2-40B4-BE49-F238E27FC236}">
                <a16:creationId xmlns:a16="http://schemas.microsoft.com/office/drawing/2014/main" id="{8F815D4C-CCA2-94C7-E5F2-F996070D3E25}"/>
              </a:ext>
            </a:extLst>
          </p:cNvPr>
          <p:cNvSpPr/>
          <p:nvPr/>
        </p:nvSpPr>
        <p:spPr>
          <a:xfrm>
            <a:off x="2945430" y="574732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자유형 11">
            <a:extLst>
              <a:ext uri="{FF2B5EF4-FFF2-40B4-BE49-F238E27FC236}">
                <a16:creationId xmlns:a16="http://schemas.microsoft.com/office/drawing/2014/main" id="{0636E092-2092-896C-8647-2120180239C1}"/>
              </a:ext>
            </a:extLst>
          </p:cNvPr>
          <p:cNvSpPr/>
          <p:nvPr/>
        </p:nvSpPr>
        <p:spPr>
          <a:xfrm rot="5400000">
            <a:off x="5884813" y="829574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자유형 13">
            <a:extLst>
              <a:ext uri="{FF2B5EF4-FFF2-40B4-BE49-F238E27FC236}">
                <a16:creationId xmlns:a16="http://schemas.microsoft.com/office/drawing/2014/main" id="{914F647B-AA90-4E17-476B-7F41E70F601A}"/>
              </a:ext>
            </a:extLst>
          </p:cNvPr>
          <p:cNvSpPr/>
          <p:nvPr/>
        </p:nvSpPr>
        <p:spPr>
          <a:xfrm rot="16200000">
            <a:off x="2739063" y="3488052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12">
            <a:extLst>
              <a:ext uri="{FF2B5EF4-FFF2-40B4-BE49-F238E27FC236}">
                <a16:creationId xmlns:a16="http://schemas.microsoft.com/office/drawing/2014/main" id="{886AB1E9-7DF2-C374-A6C7-BEECB46EE617}"/>
              </a:ext>
            </a:extLst>
          </p:cNvPr>
          <p:cNvSpPr/>
          <p:nvPr/>
        </p:nvSpPr>
        <p:spPr>
          <a:xfrm rot="10800000">
            <a:off x="5653909" y="3724150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02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CF8785D-1C0E-8068-CD70-CB50CF91C620}"/>
              </a:ext>
            </a:extLst>
          </p:cNvPr>
          <p:cNvSpPr/>
          <p:nvPr/>
        </p:nvSpPr>
        <p:spPr>
          <a:xfrm>
            <a:off x="576164" y="496199"/>
            <a:ext cx="11039671" cy="5865602"/>
          </a:xfrm>
          <a:prstGeom prst="roundRect">
            <a:avLst>
              <a:gd name="adj" fmla="val 4142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51F4C8C-E1AE-C271-0B7D-C68E778C95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430" flipH="1">
            <a:off x="167083" y="111535"/>
            <a:ext cx="1608977" cy="1608977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20E7B4AE-1F77-E5A0-1360-1A605E1E3EC4}"/>
              </a:ext>
            </a:extLst>
          </p:cNvPr>
          <p:cNvGrpSpPr/>
          <p:nvPr/>
        </p:nvGrpSpPr>
        <p:grpSpPr>
          <a:xfrm>
            <a:off x="2378259" y="740986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8B0DE6DE-A6EC-8398-32FD-B19CD6E6FD78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7A7655-66A5-0651-1046-1B4F770A8B63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562268E0-1256-E81C-43CD-B0D858F602F8}"/>
              </a:ext>
            </a:extLst>
          </p:cNvPr>
          <p:cNvGrpSpPr/>
          <p:nvPr/>
        </p:nvGrpSpPr>
        <p:grpSpPr>
          <a:xfrm>
            <a:off x="1289602" y="740986"/>
            <a:ext cx="1471528" cy="534683"/>
            <a:chOff x="1497134" y="1036821"/>
            <a:chExt cx="1557029" cy="534683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88C5C9A-A034-D95B-16CB-D570485408C4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0E90639D-B14B-FCA9-979C-1A4FA8B33320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ko-KR" altLang="en-US" sz="2400" b="1" i="0" u="none" strike="noStrike" kern="1200" cap="none" spc="0" normalizeH="0" baseline="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4C93AE3-8AFA-5C9B-3170-CC7E45A8FD8D}"/>
              </a:ext>
            </a:extLst>
          </p:cNvPr>
          <p:cNvSpPr txBox="1"/>
          <p:nvPr/>
        </p:nvSpPr>
        <p:spPr>
          <a:xfrm>
            <a:off x="576164" y="2159421"/>
            <a:ext cx="11039670" cy="240065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358775" algn="ctr"/>
            <a:r>
              <a:rPr lang="ko-KR" altLang="en-US" sz="50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겨울 스포츠 </a:t>
            </a:r>
            <a:r>
              <a:rPr lang="en-US" altLang="ko-KR" sz="5000" b="1" dirty="0">
                <a:solidFill>
                  <a:schemeClr val="accent2"/>
                </a:solidFill>
                <a:latin typeface="맑은 고딕" panose="020B0503020000020004" pitchFamily="50" charset="-127"/>
              </a:rPr>
              <a:t>+</a:t>
            </a:r>
            <a:endParaRPr lang="en-US" altLang="ko-KR" sz="50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algn="ctr"/>
            <a:r>
              <a:rPr lang="en-US" altLang="ko-KR" sz="50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50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행동을 </a:t>
            </a:r>
            <a:endParaRPr lang="en-US" altLang="ko-KR" sz="50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algn="ctr"/>
            <a:r>
              <a:rPr lang="ko-KR" altLang="en-US" sz="50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묻고 답하기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ED4A4E9-226C-B875-E613-B0C57C504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49" y="4093815"/>
            <a:ext cx="2267985" cy="226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4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FE3921-4B80-E66D-950D-48ABF162E1E9}"/>
              </a:ext>
            </a:extLst>
          </p:cNvPr>
          <p:cNvSpPr txBox="1"/>
          <p:nvPr/>
        </p:nvSpPr>
        <p:spPr>
          <a:xfrm>
            <a:off x="2900176" y="465594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274638"/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 묻고 답하기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04F207D-5F5E-3055-C0EA-81DFCF694B1D}"/>
              </a:ext>
            </a:extLst>
          </p:cNvPr>
          <p:cNvSpPr/>
          <p:nvPr/>
        </p:nvSpPr>
        <p:spPr>
          <a:xfrm>
            <a:off x="1824467" y="2216236"/>
            <a:ext cx="7617029" cy="24255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3700" b="1" dirty="0">
                <a:solidFill>
                  <a:schemeClr val="tx1"/>
                </a:solidFill>
              </a:rPr>
              <a:t> A:</a:t>
            </a:r>
            <a:r>
              <a:rPr lang="ko-KR" altLang="en-US" sz="3700" b="1" dirty="0">
                <a:solidFill>
                  <a:schemeClr val="tx1"/>
                </a:solidFill>
              </a:rPr>
              <a:t> </a:t>
            </a:r>
            <a:r>
              <a:rPr lang="en-US" altLang="ko-KR" sz="3700" b="1" dirty="0">
                <a:solidFill>
                  <a:schemeClr val="tx1"/>
                </a:solidFill>
              </a:rPr>
              <a:t>What</a:t>
            </a:r>
            <a:r>
              <a:rPr lang="ko-KR" altLang="en-US" sz="3700" b="1" dirty="0">
                <a:solidFill>
                  <a:schemeClr val="tx1"/>
                </a:solidFill>
              </a:rPr>
              <a:t> </a:t>
            </a:r>
            <a:r>
              <a:rPr lang="en-US" altLang="ko-KR" sz="3700" b="1" dirty="0">
                <a:solidFill>
                  <a:srgbClr val="0070C0"/>
                </a:solidFill>
              </a:rPr>
              <a:t>are you </a:t>
            </a:r>
            <a:r>
              <a:rPr lang="en-US" altLang="ko-KR" sz="3700" b="1" dirty="0">
                <a:solidFill>
                  <a:schemeClr val="tx1"/>
                </a:solidFill>
              </a:rPr>
              <a:t>doing?</a:t>
            </a:r>
          </a:p>
          <a:p>
            <a:pPr>
              <a:lnSpc>
                <a:spcPct val="150000"/>
              </a:lnSpc>
            </a:pPr>
            <a:r>
              <a:rPr lang="en-US" altLang="ko-KR" sz="3700" b="1" dirty="0">
                <a:solidFill>
                  <a:schemeClr val="tx1"/>
                </a:solidFill>
              </a:rPr>
              <a:t> B: </a:t>
            </a:r>
            <a:r>
              <a:rPr lang="en-US" altLang="ko-KR" sz="3700" b="1" dirty="0">
                <a:solidFill>
                  <a:srgbClr val="0070C0"/>
                </a:solidFill>
              </a:rPr>
              <a:t>I</a:t>
            </a:r>
            <a:r>
              <a:rPr lang="en-US" altLang="ko-KR" sz="3700" b="1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3700" b="1" dirty="0">
                <a:solidFill>
                  <a:srgbClr val="0070C0"/>
                </a:solidFill>
              </a:rPr>
              <a:t>m</a:t>
            </a:r>
            <a:r>
              <a:rPr lang="en-US" altLang="ko-KR" sz="3700" b="1" dirty="0">
                <a:solidFill>
                  <a:schemeClr val="tx1"/>
                </a:solidFill>
              </a:rPr>
              <a:t> </a:t>
            </a:r>
            <a:r>
              <a:rPr lang="en-US" altLang="ko-KR" sz="3700" dirty="0">
                <a:solidFill>
                  <a:schemeClr val="tx1"/>
                </a:solidFill>
              </a:rPr>
              <a:t>___________________</a:t>
            </a:r>
            <a:r>
              <a:rPr lang="en-US" altLang="ko-KR" sz="3700" b="1" dirty="0">
                <a:solidFill>
                  <a:schemeClr val="tx1"/>
                </a:solidFill>
              </a:rPr>
              <a:t>-</a:t>
            </a:r>
            <a:r>
              <a:rPr lang="en-US" altLang="ko-KR" sz="3700" b="1" dirty="0">
                <a:solidFill>
                  <a:srgbClr val="0070C0"/>
                </a:solidFill>
              </a:rPr>
              <a:t>ing</a:t>
            </a:r>
            <a:r>
              <a:rPr lang="en-US" altLang="ko-KR" sz="3700" b="1" dirty="0">
                <a:solidFill>
                  <a:schemeClr val="tx1"/>
                </a:solidFill>
              </a:rPr>
              <a:t>.</a:t>
            </a:r>
            <a:endParaRPr lang="ko-KR" altLang="en-US" sz="3700" b="1" dirty="0">
              <a:solidFill>
                <a:schemeClr val="tx1"/>
              </a:solidFill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2E53073-6C97-3D3E-E7BB-5B4AD98EE958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233C8E14-35FA-3CBA-19C1-7F3018BD9599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31C5ED-5DF6-1B8E-D550-1332EE419E84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464B5A6-0644-E999-AFC8-2FF5B7B5318E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19" name="직사각형 11">
              <a:extLst>
                <a:ext uri="{FF2B5EF4-FFF2-40B4-BE49-F238E27FC236}">
                  <a16:creationId xmlns:a16="http://schemas.microsoft.com/office/drawing/2014/main" id="{94E24D72-E73B-4933-D0DD-082335A5AF5F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B93DF3-3BEF-E23E-8887-E116C8AF3ED2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21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6BA5BACA-7616-3471-AA28-894D095F5A04}"/>
              </a:ext>
            </a:extLst>
          </p:cNvPr>
          <p:cNvSpPr/>
          <p:nvPr/>
        </p:nvSpPr>
        <p:spPr>
          <a:xfrm>
            <a:off x="1692666" y="1355777"/>
            <a:ext cx="5501954" cy="798843"/>
          </a:xfrm>
          <a:prstGeom prst="wedgeRoundRectCallout">
            <a:avLst>
              <a:gd name="adj1" fmla="val -57812"/>
              <a:gd name="adj2" fmla="val -23073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What are you doing?</a:t>
            </a:r>
            <a:endParaRPr lang="ko-KR" altLang="en-US" sz="3700" b="1" dirty="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CBE7627-0ABE-BDA7-4273-499737CEB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58" y="2730851"/>
            <a:ext cx="3723054" cy="3570100"/>
          </a:xfrm>
          <a:prstGeom prst="rect">
            <a:avLst/>
          </a:prstGeom>
        </p:spPr>
      </p:pic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A8CE641D-8645-DCED-FC46-E05B50F62482}"/>
              </a:ext>
            </a:extLst>
          </p:cNvPr>
          <p:cNvSpPr/>
          <p:nvPr/>
        </p:nvSpPr>
        <p:spPr>
          <a:xfrm>
            <a:off x="3477415" y="2805353"/>
            <a:ext cx="4676603" cy="798843"/>
          </a:xfrm>
          <a:prstGeom prst="wedgeRoundRectCallout">
            <a:avLst>
              <a:gd name="adj1" fmla="val 59279"/>
              <a:gd name="adj2" fmla="val -16495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I</a:t>
            </a:r>
            <a:r>
              <a:rPr lang="en-US" altLang="ko-KR" sz="3700" b="1" dirty="0">
                <a:solidFill>
                  <a:srgbClr val="7030A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m</a:t>
            </a:r>
            <a:r>
              <a:rPr lang="en-US" altLang="ko-KR" sz="3700" b="1" dirty="0">
                <a:solidFill>
                  <a:schemeClr val="dk1"/>
                </a:solidFill>
                <a:latin typeface="+mn-ea"/>
              </a:rPr>
              <a:t> skat</a:t>
            </a: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ing</a:t>
            </a:r>
            <a:r>
              <a:rPr lang="en-US" altLang="ko-KR" sz="3700" b="1" dirty="0">
                <a:solidFill>
                  <a:schemeClr val="dk1"/>
                </a:solidFill>
                <a:latin typeface="+mn-ea"/>
              </a:rPr>
              <a:t>.</a:t>
            </a:r>
            <a:endParaRPr lang="ko-KR" altLang="en-US" sz="3700" b="1" dirty="0">
              <a:solidFill>
                <a:schemeClr val="dk1"/>
              </a:solidFill>
              <a:latin typeface="+mn-ea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C363481-76DF-CD61-C76A-FF859C9BC150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78023E77-2295-B98B-6ECC-F068DA7CDC6F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8CAD73-3620-6A6D-8919-BDFB671E7ACE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05EB960-09A4-F009-EB19-98853D0E72E8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19" name="직사각형 11">
              <a:extLst>
                <a:ext uri="{FF2B5EF4-FFF2-40B4-BE49-F238E27FC236}">
                  <a16:creationId xmlns:a16="http://schemas.microsoft.com/office/drawing/2014/main" id="{0917AA00-0DCB-5077-967D-8A388FF0013B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2F335C-AD0D-3836-C3EF-15D6EE28E8AD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585BD47-8C37-5F4F-77BE-7D524631A0B4}"/>
              </a:ext>
            </a:extLst>
          </p:cNvPr>
          <p:cNvSpPr txBox="1"/>
          <p:nvPr/>
        </p:nvSpPr>
        <p:spPr>
          <a:xfrm>
            <a:off x="2900176" y="465594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274638"/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 묻고 답하기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17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CF8785D-1C0E-8068-CD70-CB50CF91C620}"/>
              </a:ext>
            </a:extLst>
          </p:cNvPr>
          <p:cNvSpPr/>
          <p:nvPr/>
        </p:nvSpPr>
        <p:spPr>
          <a:xfrm>
            <a:off x="576164" y="496199"/>
            <a:ext cx="11039671" cy="5865602"/>
          </a:xfrm>
          <a:prstGeom prst="roundRect">
            <a:avLst>
              <a:gd name="adj" fmla="val 4142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51F4C8C-E1AE-C271-0B7D-C68E778C95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430" flipH="1">
            <a:off x="167083" y="111535"/>
            <a:ext cx="1608977" cy="1608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3DE410-D65E-82AF-9063-2DA2376ECF3D}"/>
              </a:ext>
            </a:extLst>
          </p:cNvPr>
          <p:cNvSpPr txBox="1"/>
          <p:nvPr/>
        </p:nvSpPr>
        <p:spPr>
          <a:xfrm>
            <a:off x="576164" y="3206963"/>
            <a:ext cx="1103967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0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여러분이 </a:t>
            </a:r>
            <a:r>
              <a:rPr lang="ko-KR" altLang="en-US" sz="4000" b="1" dirty="0">
                <a:solidFill>
                  <a:srgbClr val="FF66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가장 좋아하는 </a:t>
            </a:r>
            <a:endParaRPr lang="en-US" altLang="ko-KR" sz="4000" b="1" dirty="0">
              <a:solidFill>
                <a:srgbClr val="FF66C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4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겨울 스포츠</a:t>
            </a:r>
            <a:r>
              <a:rPr lang="ko-KR" altLang="en-US" sz="40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무엇인가요</a:t>
            </a:r>
            <a:r>
              <a:rPr lang="en-US" altLang="ko-KR" sz="40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?)</a:t>
            </a:r>
            <a:endParaRPr lang="ko-KR" altLang="en-US" sz="40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0F2188-886D-CCF0-101E-4AD61D92699C}"/>
              </a:ext>
            </a:extLst>
          </p:cNvPr>
          <p:cNvSpPr txBox="1"/>
          <p:nvPr/>
        </p:nvSpPr>
        <p:spPr>
          <a:xfrm>
            <a:off x="683170" y="2127090"/>
            <a:ext cx="11039670" cy="78483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What’s your </a:t>
            </a:r>
            <a:r>
              <a:rPr lang="en-US" altLang="ko-KR" sz="4500" b="1" dirty="0">
                <a:solidFill>
                  <a:srgbClr val="FF66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favorite</a:t>
            </a:r>
            <a:r>
              <a:rPr lang="en-US" altLang="ko-KR" sz="45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5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winter sport</a:t>
            </a:r>
            <a:r>
              <a:rPr lang="en-US" altLang="ko-KR" sz="45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45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C359B093-0C29-9F55-A6C5-D39FEDE00748}"/>
              </a:ext>
            </a:extLst>
          </p:cNvPr>
          <p:cNvGrpSpPr/>
          <p:nvPr/>
        </p:nvGrpSpPr>
        <p:grpSpPr>
          <a:xfrm>
            <a:off x="2284465" y="751833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B5E9F239-D3E0-91BB-803E-CEE90D7AAFBC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86EE1E-18AB-1462-BDF0-820B5FDC6DE2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562268E0-1256-E81C-43CD-B0D858F602F8}"/>
              </a:ext>
            </a:extLst>
          </p:cNvPr>
          <p:cNvGrpSpPr/>
          <p:nvPr/>
        </p:nvGrpSpPr>
        <p:grpSpPr>
          <a:xfrm>
            <a:off x="1289602" y="740986"/>
            <a:ext cx="1471528" cy="534683"/>
            <a:chOff x="1497134" y="1036821"/>
            <a:chExt cx="1557029" cy="534683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88C5C9A-A034-D95B-16CB-D570485408C4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0E90639D-B14B-FCA9-979C-1A4FA8B33320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도입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32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FE3921-4B80-E66D-950D-48ABF162E1E9}"/>
              </a:ext>
            </a:extLst>
          </p:cNvPr>
          <p:cNvSpPr txBox="1"/>
          <p:nvPr/>
        </p:nvSpPr>
        <p:spPr>
          <a:xfrm>
            <a:off x="2933196" y="482742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274638"/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 묻고 답하기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6BA5BACA-7616-3471-AA28-894D095F5A04}"/>
              </a:ext>
            </a:extLst>
          </p:cNvPr>
          <p:cNvSpPr/>
          <p:nvPr/>
        </p:nvSpPr>
        <p:spPr>
          <a:xfrm>
            <a:off x="1692666" y="1355777"/>
            <a:ext cx="4989488" cy="798843"/>
          </a:xfrm>
          <a:prstGeom prst="wedgeRoundRectCallout">
            <a:avLst>
              <a:gd name="adj1" fmla="val -57812"/>
              <a:gd name="adj2" fmla="val -23073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What are you doing?</a:t>
            </a:r>
            <a:endParaRPr lang="ko-KR" altLang="en-US" sz="3700" b="1" dirty="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9DDA51F-7AD0-399B-0A05-2FBD4436D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40" y="2627588"/>
            <a:ext cx="2812636" cy="3598940"/>
          </a:xfrm>
          <a:prstGeom prst="rect">
            <a:avLst/>
          </a:prstGeom>
        </p:spPr>
      </p:pic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A8CE641D-8645-DCED-FC46-E05B50F62482}"/>
              </a:ext>
            </a:extLst>
          </p:cNvPr>
          <p:cNvSpPr/>
          <p:nvPr/>
        </p:nvSpPr>
        <p:spPr>
          <a:xfrm>
            <a:off x="4030967" y="2805353"/>
            <a:ext cx="4676603" cy="798843"/>
          </a:xfrm>
          <a:prstGeom prst="wedgeRoundRectCallout">
            <a:avLst>
              <a:gd name="adj1" fmla="val 59279"/>
              <a:gd name="adj2" fmla="val -16495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I</a:t>
            </a:r>
            <a:r>
              <a:rPr lang="en-US" altLang="ko-KR" sz="3700" b="1" dirty="0">
                <a:solidFill>
                  <a:srgbClr val="7030A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m</a:t>
            </a:r>
            <a:r>
              <a:rPr lang="en-US" altLang="ko-KR" sz="3700" b="1" dirty="0">
                <a:solidFill>
                  <a:schemeClr val="dk1"/>
                </a:solidFill>
                <a:latin typeface="+mn-ea"/>
              </a:rPr>
              <a:t> ski</a:t>
            </a: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ing</a:t>
            </a:r>
            <a:r>
              <a:rPr lang="en-US" altLang="ko-KR" sz="3700" b="1" dirty="0">
                <a:solidFill>
                  <a:schemeClr val="dk1"/>
                </a:solidFill>
                <a:latin typeface="+mn-ea"/>
              </a:rPr>
              <a:t>.</a:t>
            </a:r>
            <a:endParaRPr lang="ko-KR" altLang="en-US" sz="3700" b="1" dirty="0">
              <a:solidFill>
                <a:schemeClr val="dk1"/>
              </a:solidFill>
              <a:latin typeface="+mn-ea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BC1E76E-61C4-5FEB-22AA-7CEFFF682D4E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DF1D125F-C3FA-C5B3-7805-2AF50F1FE3DE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002677-EB33-1F75-4336-801213A9B5B3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76A85C8-628F-4FBE-E981-FC864FEE6255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14" name="직사각형 11">
              <a:extLst>
                <a:ext uri="{FF2B5EF4-FFF2-40B4-BE49-F238E27FC236}">
                  <a16:creationId xmlns:a16="http://schemas.microsoft.com/office/drawing/2014/main" id="{9AF8AC36-9B64-30F7-0E7F-ED4ABF397851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084C97-FD48-E676-A136-CA92E8703AAE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41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FE3921-4B80-E66D-950D-48ABF162E1E9}"/>
              </a:ext>
            </a:extLst>
          </p:cNvPr>
          <p:cNvSpPr txBox="1"/>
          <p:nvPr/>
        </p:nvSpPr>
        <p:spPr>
          <a:xfrm>
            <a:off x="2900176" y="475850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274638"/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 묻고 답하기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6BA5BACA-7616-3471-AA28-894D095F5A04}"/>
              </a:ext>
            </a:extLst>
          </p:cNvPr>
          <p:cNvSpPr/>
          <p:nvPr/>
        </p:nvSpPr>
        <p:spPr>
          <a:xfrm>
            <a:off x="1692666" y="1355777"/>
            <a:ext cx="5481857" cy="798843"/>
          </a:xfrm>
          <a:prstGeom prst="wedgeRoundRectCallout">
            <a:avLst>
              <a:gd name="adj1" fmla="val -57812"/>
              <a:gd name="adj2" fmla="val -23073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What are you doing?</a:t>
            </a:r>
            <a:endParaRPr lang="ko-KR" altLang="en-US" sz="3700" b="1" dirty="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17F439F-FD6D-E05B-AD88-16401183BF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6"/>
          <a:stretch/>
        </p:blipFill>
        <p:spPr>
          <a:xfrm flipH="1">
            <a:off x="6473468" y="2406868"/>
            <a:ext cx="4972296" cy="38047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A8CE641D-8645-DCED-FC46-E05B50F62482}"/>
              </a:ext>
            </a:extLst>
          </p:cNvPr>
          <p:cNvSpPr/>
          <p:nvPr/>
        </p:nvSpPr>
        <p:spPr>
          <a:xfrm>
            <a:off x="2801257" y="3216772"/>
            <a:ext cx="4676603" cy="798843"/>
          </a:xfrm>
          <a:prstGeom prst="wedgeRoundRectCallout">
            <a:avLst>
              <a:gd name="adj1" fmla="val 59504"/>
              <a:gd name="adj2" fmla="val 4556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I</a:t>
            </a:r>
            <a:r>
              <a:rPr lang="en-US" altLang="ko-KR" sz="3700" b="1" dirty="0">
                <a:solidFill>
                  <a:srgbClr val="7030A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m</a:t>
            </a:r>
            <a:r>
              <a:rPr lang="en-US" altLang="ko-KR" sz="3700" b="1" dirty="0">
                <a:solidFill>
                  <a:schemeClr val="dk1"/>
                </a:solidFill>
                <a:latin typeface="+mn-ea"/>
              </a:rPr>
              <a:t> curl</a:t>
            </a: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ing</a:t>
            </a:r>
            <a:r>
              <a:rPr lang="en-US" altLang="ko-KR" sz="3700" b="1" dirty="0">
                <a:solidFill>
                  <a:schemeClr val="dk1"/>
                </a:solidFill>
                <a:latin typeface="+mn-ea"/>
              </a:rPr>
              <a:t>.</a:t>
            </a:r>
            <a:endParaRPr lang="ko-KR" altLang="en-US" sz="3700" b="1" dirty="0">
              <a:solidFill>
                <a:schemeClr val="dk1"/>
              </a:solidFill>
              <a:latin typeface="+mn-ea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E876238-584F-4DDA-CEFA-9600D9E0D1D8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909D303B-C5E3-A2C8-F982-41F182B2782D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A008C3-E40D-05FA-C7F8-1DE7387306E3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38D45CC-CD78-7A4B-62AC-DA634165C97A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14" name="직사각형 11">
              <a:extLst>
                <a:ext uri="{FF2B5EF4-FFF2-40B4-BE49-F238E27FC236}">
                  <a16:creationId xmlns:a16="http://schemas.microsoft.com/office/drawing/2014/main" id="{6FDB2640-3BDE-2C60-310B-BC5330898614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640524-2AE0-4E06-A652-83E0655F4072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15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FE3921-4B80-E66D-950D-48ABF162E1E9}"/>
              </a:ext>
            </a:extLst>
          </p:cNvPr>
          <p:cNvSpPr txBox="1"/>
          <p:nvPr/>
        </p:nvSpPr>
        <p:spPr>
          <a:xfrm>
            <a:off x="2900176" y="474985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274638"/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 묻고 답하기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3628A5C-DF56-1436-06E4-E373154669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1" t="13238" r="12415" b="12491"/>
          <a:stretch/>
        </p:blipFill>
        <p:spPr>
          <a:xfrm flipH="1">
            <a:off x="7071884" y="1793207"/>
            <a:ext cx="4676602" cy="4587836"/>
          </a:xfrm>
          <a:prstGeom prst="rect">
            <a:avLst/>
          </a:prstGeom>
        </p:spPr>
      </p:pic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A8CE641D-8645-DCED-FC46-E05B50F62482}"/>
              </a:ext>
            </a:extLst>
          </p:cNvPr>
          <p:cNvSpPr/>
          <p:nvPr/>
        </p:nvSpPr>
        <p:spPr>
          <a:xfrm>
            <a:off x="2652765" y="2593452"/>
            <a:ext cx="4940709" cy="798843"/>
          </a:xfrm>
          <a:prstGeom prst="wedgeRoundRectCallout">
            <a:avLst>
              <a:gd name="adj1" fmla="val 74112"/>
              <a:gd name="adj2" fmla="val -55966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I</a:t>
            </a:r>
            <a:r>
              <a:rPr lang="en-US" altLang="ko-KR" sz="3700" b="1" dirty="0">
                <a:solidFill>
                  <a:srgbClr val="7030A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m</a:t>
            </a:r>
            <a:r>
              <a:rPr lang="en-US" altLang="ko-KR" sz="3700" b="1" dirty="0">
                <a:solidFill>
                  <a:schemeClr val="dk1"/>
                </a:solidFill>
                <a:latin typeface="+mn-ea"/>
              </a:rPr>
              <a:t> snowboard</a:t>
            </a: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ing</a:t>
            </a:r>
            <a:r>
              <a:rPr lang="en-US" altLang="ko-KR" sz="3700" b="1" dirty="0">
                <a:solidFill>
                  <a:schemeClr val="dk1"/>
                </a:solidFill>
                <a:latin typeface="+mn-ea"/>
              </a:rPr>
              <a:t>.</a:t>
            </a:r>
            <a:endParaRPr lang="ko-KR" altLang="en-US" sz="3700" b="1" dirty="0">
              <a:solidFill>
                <a:schemeClr val="dk1"/>
              </a:solidFill>
              <a:latin typeface="+mn-ea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89BFDB7-64A4-A69D-F40A-418323E56902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36A33742-2A25-BF80-9EEE-E485BAF43C27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B6F27C-5CB1-27DD-E710-C09023A46E73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CF3A030-9978-CF19-96CB-1955F02EDB5E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14" name="직사각형 11">
              <a:extLst>
                <a:ext uri="{FF2B5EF4-FFF2-40B4-BE49-F238E27FC236}">
                  <a16:creationId xmlns:a16="http://schemas.microsoft.com/office/drawing/2014/main" id="{374FDBE4-4DEE-3B47-A06A-C1CC093E39D0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731139-9A05-C952-A3B3-857AD38ECE8A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6BA5BACA-7616-3471-AA28-894D095F5A04}"/>
              </a:ext>
            </a:extLst>
          </p:cNvPr>
          <p:cNvSpPr/>
          <p:nvPr/>
        </p:nvSpPr>
        <p:spPr>
          <a:xfrm>
            <a:off x="1692665" y="1355777"/>
            <a:ext cx="5642631" cy="798843"/>
          </a:xfrm>
          <a:prstGeom prst="wedgeRoundRectCallout">
            <a:avLst>
              <a:gd name="adj1" fmla="val -57812"/>
              <a:gd name="adj2" fmla="val -23073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What are you doing?</a:t>
            </a:r>
            <a:endParaRPr lang="ko-KR" altLang="en-US" sz="3700" b="1" dirty="0">
              <a:solidFill>
                <a:srgbClr val="7030A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58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FE3921-4B80-E66D-950D-48ABF162E1E9}"/>
              </a:ext>
            </a:extLst>
          </p:cNvPr>
          <p:cNvSpPr txBox="1"/>
          <p:nvPr/>
        </p:nvSpPr>
        <p:spPr>
          <a:xfrm>
            <a:off x="2900176" y="496371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274638"/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 묻고 답하기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6BA5BACA-7616-3471-AA28-894D095F5A04}"/>
              </a:ext>
            </a:extLst>
          </p:cNvPr>
          <p:cNvSpPr/>
          <p:nvPr/>
        </p:nvSpPr>
        <p:spPr>
          <a:xfrm>
            <a:off x="1692666" y="1355777"/>
            <a:ext cx="5526761" cy="798843"/>
          </a:xfrm>
          <a:prstGeom prst="wedgeRoundRectCallout">
            <a:avLst>
              <a:gd name="adj1" fmla="val -57812"/>
              <a:gd name="adj2" fmla="val -23073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What are you doing?</a:t>
            </a:r>
            <a:endParaRPr lang="ko-KR" altLang="en-US" sz="3700" b="1" dirty="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0B4CBEB-2499-6512-56A3-145B09106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9427" y="2283358"/>
            <a:ext cx="4492990" cy="3744324"/>
          </a:xfrm>
          <a:prstGeom prst="rect">
            <a:avLst/>
          </a:prstGeom>
        </p:spPr>
      </p:pic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A8CE641D-8645-DCED-FC46-E05B50F62482}"/>
              </a:ext>
            </a:extLst>
          </p:cNvPr>
          <p:cNvSpPr/>
          <p:nvPr/>
        </p:nvSpPr>
        <p:spPr>
          <a:xfrm>
            <a:off x="4214580" y="2805353"/>
            <a:ext cx="4492990" cy="798843"/>
          </a:xfrm>
          <a:prstGeom prst="wedgeRoundRectCallout">
            <a:avLst>
              <a:gd name="adj1" fmla="val 60123"/>
              <a:gd name="adj2" fmla="val 7187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I</a:t>
            </a:r>
            <a:r>
              <a:rPr lang="en-US" altLang="ko-KR" sz="3700" b="1" dirty="0">
                <a:solidFill>
                  <a:srgbClr val="7030A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m</a:t>
            </a:r>
            <a:r>
              <a:rPr lang="en-US" altLang="ko-KR" sz="3700" b="1" dirty="0">
                <a:solidFill>
                  <a:schemeClr val="dk1"/>
                </a:solidFill>
                <a:latin typeface="+mn-ea"/>
              </a:rPr>
              <a:t> sledd</a:t>
            </a: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ing</a:t>
            </a:r>
            <a:r>
              <a:rPr lang="en-US" altLang="ko-KR" sz="3700" b="1" dirty="0">
                <a:solidFill>
                  <a:schemeClr val="dk1"/>
                </a:solidFill>
                <a:latin typeface="+mn-ea"/>
              </a:rPr>
              <a:t>.</a:t>
            </a:r>
            <a:endParaRPr lang="ko-KR" altLang="en-US" sz="3700" b="1" dirty="0">
              <a:solidFill>
                <a:schemeClr val="dk1"/>
              </a:solidFill>
              <a:latin typeface="+mn-ea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41310F6B-F057-8828-670F-AE5860B65323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A2A80E6D-E44E-2430-AA71-F8D5B9A0EFE8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76152E-189D-4962-7C2F-A2DBB204D11B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8B10795-8DC1-B036-92C0-1F7B5EB2ECE4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14" name="직사각형 11">
              <a:extLst>
                <a:ext uri="{FF2B5EF4-FFF2-40B4-BE49-F238E27FC236}">
                  <a16:creationId xmlns:a16="http://schemas.microsoft.com/office/drawing/2014/main" id="{3EA972EC-8562-A1E7-543B-921174EA95F0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AAA949-4D39-F704-92D7-345164CAABCA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31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286167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FE3921-4B80-E66D-950D-48ABF162E1E9}"/>
              </a:ext>
            </a:extLst>
          </p:cNvPr>
          <p:cNvSpPr txBox="1"/>
          <p:nvPr/>
        </p:nvSpPr>
        <p:spPr>
          <a:xfrm>
            <a:off x="2899795" y="496371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274638"/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 묻고 답하기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6BA5BACA-7616-3471-AA28-894D095F5A04}"/>
              </a:ext>
            </a:extLst>
          </p:cNvPr>
          <p:cNvSpPr/>
          <p:nvPr/>
        </p:nvSpPr>
        <p:spPr>
          <a:xfrm>
            <a:off x="1444101" y="1385840"/>
            <a:ext cx="5342375" cy="798843"/>
          </a:xfrm>
          <a:prstGeom prst="wedgeRoundRectCallout">
            <a:avLst>
              <a:gd name="adj1" fmla="val -57812"/>
              <a:gd name="adj2" fmla="val -23073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What are you doing?</a:t>
            </a:r>
            <a:endParaRPr lang="ko-KR" altLang="en-US" sz="3700" b="1" dirty="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1CCBC8C-BA5C-5586-4506-FBCFA49482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11801" r="11589" b="12031"/>
          <a:stretch/>
        </p:blipFill>
        <p:spPr>
          <a:xfrm>
            <a:off x="7349223" y="1975946"/>
            <a:ext cx="4160721" cy="4198029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EFF80B9D-F72A-453E-8E29-E35074C4B291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EE8F57DD-355B-49DC-AE34-E84F6E213228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92586D-4B93-30F7-8992-B5360BF5BDC9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46E98BC3-1F00-DDF3-B3A1-0AB3E94F24A1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14" name="직사각형 11">
              <a:extLst>
                <a:ext uri="{FF2B5EF4-FFF2-40B4-BE49-F238E27FC236}">
                  <a16:creationId xmlns:a16="http://schemas.microsoft.com/office/drawing/2014/main" id="{B5B047F2-E486-F76B-BF85-AC9E3C3D0BA9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82AD2B-D6F8-7401-E783-E8111C4FDE66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A8CE641D-8645-DCED-FC46-E05B50F62482}"/>
              </a:ext>
            </a:extLst>
          </p:cNvPr>
          <p:cNvSpPr/>
          <p:nvPr/>
        </p:nvSpPr>
        <p:spPr>
          <a:xfrm>
            <a:off x="1737179" y="3029578"/>
            <a:ext cx="5297862" cy="798843"/>
          </a:xfrm>
          <a:prstGeom prst="wedgeRoundRectCallout">
            <a:avLst>
              <a:gd name="adj1" fmla="val 59279"/>
              <a:gd name="adj2" fmla="val -16495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600" b="1" dirty="0">
                <a:solidFill>
                  <a:srgbClr val="7030A0"/>
                </a:solidFill>
                <a:latin typeface="+mn-ea"/>
              </a:rPr>
              <a:t>I</a:t>
            </a:r>
            <a:r>
              <a:rPr lang="en-US" altLang="ko-KR" sz="3600" b="1" dirty="0">
                <a:solidFill>
                  <a:srgbClr val="7030A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3600" b="1" dirty="0">
                <a:solidFill>
                  <a:srgbClr val="7030A0"/>
                </a:solidFill>
                <a:latin typeface="+mn-ea"/>
              </a:rPr>
              <a:t>m</a:t>
            </a:r>
            <a:r>
              <a:rPr lang="en-US" altLang="ko-KR" sz="3600" b="1" dirty="0">
                <a:solidFill>
                  <a:schemeClr val="dk1"/>
                </a:solidFill>
                <a:latin typeface="+mn-ea"/>
              </a:rPr>
              <a:t> play</a:t>
            </a:r>
            <a:r>
              <a:rPr lang="en-US" altLang="ko-KR" sz="3600" b="1" dirty="0">
                <a:solidFill>
                  <a:srgbClr val="7030A0"/>
                </a:solidFill>
                <a:latin typeface="+mn-ea"/>
              </a:rPr>
              <a:t>ing</a:t>
            </a:r>
            <a:r>
              <a:rPr lang="en-US" altLang="ko-KR" sz="3600" b="1" dirty="0">
                <a:solidFill>
                  <a:schemeClr val="dk1"/>
                </a:solidFill>
                <a:latin typeface="+mn-ea"/>
              </a:rPr>
              <a:t> ice hockey.</a:t>
            </a:r>
            <a:endParaRPr lang="ko-KR" altLang="en-US" sz="3600" b="1" dirty="0">
              <a:solidFill>
                <a:schemeClr val="dk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350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FE3921-4B80-E66D-950D-48ABF162E1E9}"/>
              </a:ext>
            </a:extLst>
          </p:cNvPr>
          <p:cNvSpPr txBox="1"/>
          <p:nvPr/>
        </p:nvSpPr>
        <p:spPr>
          <a:xfrm>
            <a:off x="2904237" y="493287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274638"/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 묻고 답하기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A29EC4A6-2AF2-4FDC-727D-A3194849A373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6EDE8FFC-022C-8B2E-0DDF-96A4306DF760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A1BA2F-A805-113B-3B4D-1FD0E4961188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979D3CD-7565-F3FF-AD69-71921E46E75B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14" name="직사각형 11">
              <a:extLst>
                <a:ext uri="{FF2B5EF4-FFF2-40B4-BE49-F238E27FC236}">
                  <a16:creationId xmlns:a16="http://schemas.microsoft.com/office/drawing/2014/main" id="{DA1D9BDB-0722-53BA-4750-F6C4730C0704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4CEF2B-0137-ECC5-67E7-4EF5E45F7C97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8" name="그림 17">
            <a:extLst>
              <a:ext uri="{FF2B5EF4-FFF2-40B4-BE49-F238E27FC236}">
                <a16:creationId xmlns:a16="http://schemas.microsoft.com/office/drawing/2014/main" id="{FE7495DD-6F6C-C04C-1A0C-4135CFBF0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269" y="1838529"/>
            <a:ext cx="5508549" cy="4526184"/>
          </a:xfrm>
          <a:prstGeom prst="rect">
            <a:avLst/>
          </a:prstGeom>
        </p:spPr>
      </p:pic>
      <p:sp>
        <p:nvSpPr>
          <p:cNvPr id="19" name="말풍선: 모서리가 둥근 사각형 18">
            <a:extLst>
              <a:ext uri="{FF2B5EF4-FFF2-40B4-BE49-F238E27FC236}">
                <a16:creationId xmlns:a16="http://schemas.microsoft.com/office/drawing/2014/main" id="{E64E428B-53F8-8D14-6B78-A7E19E0742BC}"/>
              </a:ext>
            </a:extLst>
          </p:cNvPr>
          <p:cNvSpPr/>
          <p:nvPr/>
        </p:nvSpPr>
        <p:spPr>
          <a:xfrm>
            <a:off x="2618075" y="3155234"/>
            <a:ext cx="4758859" cy="798843"/>
          </a:xfrm>
          <a:prstGeom prst="wedgeRoundRectCallout">
            <a:avLst>
              <a:gd name="adj1" fmla="val 59279"/>
              <a:gd name="adj2" fmla="val -16495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I</a:t>
            </a:r>
            <a:r>
              <a:rPr lang="en-US" altLang="ko-KR" sz="3700" b="1" dirty="0">
                <a:solidFill>
                  <a:srgbClr val="7030A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m</a:t>
            </a:r>
            <a:r>
              <a:rPr lang="en-US" altLang="ko-KR" sz="3700" b="1" dirty="0">
                <a:solidFill>
                  <a:schemeClr val="dk1"/>
                </a:solidFill>
                <a:latin typeface="+mn-ea"/>
              </a:rPr>
              <a:t> ski jump</a:t>
            </a: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ing</a:t>
            </a:r>
            <a:r>
              <a:rPr lang="en-US" altLang="ko-KR" sz="3700" b="1" dirty="0">
                <a:solidFill>
                  <a:schemeClr val="dk1"/>
                </a:solidFill>
                <a:latin typeface="+mn-ea"/>
              </a:rPr>
              <a:t>.</a:t>
            </a:r>
            <a:endParaRPr lang="ko-KR" altLang="en-US" sz="3700" b="1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6BA5BACA-7616-3471-AA28-894D095F5A04}"/>
              </a:ext>
            </a:extLst>
          </p:cNvPr>
          <p:cNvSpPr/>
          <p:nvPr/>
        </p:nvSpPr>
        <p:spPr>
          <a:xfrm>
            <a:off x="1692666" y="1355777"/>
            <a:ext cx="5381374" cy="798843"/>
          </a:xfrm>
          <a:prstGeom prst="wedgeRoundRectCallout">
            <a:avLst>
              <a:gd name="adj1" fmla="val -57812"/>
              <a:gd name="adj2" fmla="val -23073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What are you doing?</a:t>
            </a:r>
            <a:endParaRPr lang="ko-KR" altLang="en-US" sz="3700" b="1" dirty="0">
              <a:solidFill>
                <a:srgbClr val="7030A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65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FE3921-4B80-E66D-950D-48ABF162E1E9}"/>
              </a:ext>
            </a:extLst>
          </p:cNvPr>
          <p:cNvSpPr txBox="1"/>
          <p:nvPr/>
        </p:nvSpPr>
        <p:spPr>
          <a:xfrm>
            <a:off x="2899795" y="519252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274638"/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 묻고 답하기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6BA5BACA-7616-3471-AA28-894D095F5A04}"/>
              </a:ext>
            </a:extLst>
          </p:cNvPr>
          <p:cNvSpPr/>
          <p:nvPr/>
        </p:nvSpPr>
        <p:spPr>
          <a:xfrm>
            <a:off x="1692666" y="1355777"/>
            <a:ext cx="5501954" cy="798843"/>
          </a:xfrm>
          <a:prstGeom prst="wedgeRoundRectCallout">
            <a:avLst>
              <a:gd name="adj1" fmla="val -57812"/>
              <a:gd name="adj2" fmla="val -23073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What are you doing?</a:t>
            </a:r>
            <a:endParaRPr lang="ko-KR" altLang="en-US" sz="3700" b="1" dirty="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17AD996-2751-0E6B-2993-C5EA4E22C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0" y="2154620"/>
            <a:ext cx="4302556" cy="4302556"/>
          </a:xfrm>
          <a:prstGeom prst="rect">
            <a:avLst/>
          </a:prstGeom>
        </p:spPr>
      </p:pic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A8CE641D-8645-DCED-FC46-E05B50F62482}"/>
              </a:ext>
            </a:extLst>
          </p:cNvPr>
          <p:cNvSpPr/>
          <p:nvPr/>
        </p:nvSpPr>
        <p:spPr>
          <a:xfrm>
            <a:off x="4030967" y="2805353"/>
            <a:ext cx="4676603" cy="798843"/>
          </a:xfrm>
          <a:prstGeom prst="wedgeRoundRectCallout">
            <a:avLst>
              <a:gd name="adj1" fmla="val 59279"/>
              <a:gd name="adj2" fmla="val -16495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I</a:t>
            </a:r>
            <a:r>
              <a:rPr lang="en-US" altLang="ko-KR" sz="3700" b="1" dirty="0">
                <a:solidFill>
                  <a:srgbClr val="7030A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m</a:t>
            </a:r>
            <a:r>
              <a:rPr lang="en-US" altLang="ko-KR" sz="3700" b="1" dirty="0">
                <a:solidFill>
                  <a:schemeClr val="dk1"/>
                </a:solidFill>
                <a:latin typeface="+mn-ea"/>
              </a:rPr>
              <a:t> ice fish</a:t>
            </a:r>
            <a:r>
              <a:rPr lang="en-US" altLang="ko-KR" sz="3700" b="1" dirty="0">
                <a:solidFill>
                  <a:srgbClr val="7030A0"/>
                </a:solidFill>
                <a:latin typeface="+mn-ea"/>
              </a:rPr>
              <a:t>ing</a:t>
            </a:r>
            <a:r>
              <a:rPr lang="en-US" altLang="ko-KR" sz="3700" b="1" dirty="0">
                <a:solidFill>
                  <a:schemeClr val="dk1"/>
                </a:solidFill>
                <a:latin typeface="+mn-ea"/>
              </a:rPr>
              <a:t>.</a:t>
            </a:r>
            <a:endParaRPr lang="ko-KR" altLang="en-US" sz="3700" b="1" dirty="0">
              <a:solidFill>
                <a:schemeClr val="dk1"/>
              </a:solidFill>
              <a:latin typeface="+mn-ea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FEEF88B-5ACC-1A95-8EF6-A90C24E9F1BA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43D89F01-BBAB-C3C9-C6F5-5B33901A03F1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E1ACF5-3F21-4C2A-8344-FFF3B07A45A2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BB0CDA4-DC45-F647-2E7D-D00CF5501ECC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14" name="직사각형 11">
              <a:extLst>
                <a:ext uri="{FF2B5EF4-FFF2-40B4-BE49-F238E27FC236}">
                  <a16:creationId xmlns:a16="http://schemas.microsoft.com/office/drawing/2014/main" id="{9A52411D-23D6-3823-6DAC-26CF975DE99A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7FCFC-D7C9-0208-6C02-F0E63A48DBB1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1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B188898-77CD-E989-4DEE-95120D5AE072}"/>
              </a:ext>
            </a:extLst>
          </p:cNvPr>
          <p:cNvSpPr/>
          <p:nvPr/>
        </p:nvSpPr>
        <p:spPr>
          <a:xfrm>
            <a:off x="1824467" y="2196235"/>
            <a:ext cx="7592802" cy="24655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3700" b="1" dirty="0">
                <a:solidFill>
                  <a:schemeClr val="tx1"/>
                </a:solidFill>
              </a:rPr>
              <a:t> A:</a:t>
            </a:r>
            <a:r>
              <a:rPr lang="ko-KR" altLang="en-US" sz="3700" b="1" dirty="0">
                <a:solidFill>
                  <a:schemeClr val="tx1"/>
                </a:solidFill>
              </a:rPr>
              <a:t> </a:t>
            </a:r>
            <a:r>
              <a:rPr lang="en-US" altLang="ko-KR" sz="3700" b="1" dirty="0">
                <a:solidFill>
                  <a:schemeClr val="tx1"/>
                </a:solidFill>
              </a:rPr>
              <a:t>What</a:t>
            </a:r>
            <a:r>
              <a:rPr lang="ko-KR" altLang="en-US" sz="3700" b="1" dirty="0">
                <a:solidFill>
                  <a:schemeClr val="tx1"/>
                </a:solidFill>
              </a:rPr>
              <a:t> </a:t>
            </a:r>
            <a:r>
              <a:rPr lang="en-US" altLang="ko-KR" sz="3700" b="1" dirty="0">
                <a:solidFill>
                  <a:srgbClr val="0070C0"/>
                </a:solidFill>
              </a:rPr>
              <a:t>is she</a:t>
            </a:r>
            <a:r>
              <a:rPr lang="en-US" altLang="ko-KR" sz="3700" b="1" dirty="0">
                <a:solidFill>
                  <a:schemeClr val="tx1"/>
                </a:solidFill>
              </a:rPr>
              <a:t>/</a:t>
            </a:r>
            <a:r>
              <a:rPr lang="en-US" altLang="ko-KR" sz="3700" b="1" dirty="0">
                <a:solidFill>
                  <a:srgbClr val="0070C0"/>
                </a:solidFill>
              </a:rPr>
              <a:t>he </a:t>
            </a:r>
            <a:r>
              <a:rPr lang="en-US" altLang="ko-KR" sz="3700" b="1" dirty="0">
                <a:solidFill>
                  <a:schemeClr val="tx1"/>
                </a:solidFill>
              </a:rPr>
              <a:t>doing?</a:t>
            </a:r>
          </a:p>
          <a:p>
            <a:pPr>
              <a:lnSpc>
                <a:spcPct val="150000"/>
              </a:lnSpc>
            </a:pPr>
            <a:r>
              <a:rPr lang="en-US" altLang="ko-KR" sz="3700" b="1" dirty="0">
                <a:solidFill>
                  <a:schemeClr val="tx1"/>
                </a:solidFill>
              </a:rPr>
              <a:t> B: </a:t>
            </a:r>
            <a:r>
              <a:rPr lang="en-US" altLang="ko-KR" sz="3700" b="1" dirty="0">
                <a:solidFill>
                  <a:srgbClr val="0070C0"/>
                </a:solidFill>
              </a:rPr>
              <a:t>She</a:t>
            </a:r>
            <a:r>
              <a:rPr lang="en-US" altLang="ko-KR" sz="3700" b="1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3700" b="1" dirty="0">
                <a:solidFill>
                  <a:srgbClr val="0070C0"/>
                </a:solidFill>
              </a:rPr>
              <a:t>s</a:t>
            </a:r>
            <a:r>
              <a:rPr lang="en-US" altLang="ko-KR" sz="3700" b="1" dirty="0">
                <a:solidFill>
                  <a:schemeClr val="tx1"/>
                </a:solidFill>
              </a:rPr>
              <a:t>/</a:t>
            </a:r>
            <a:r>
              <a:rPr lang="en-US" altLang="ko-KR" sz="3700" b="1" dirty="0">
                <a:solidFill>
                  <a:srgbClr val="0070C0"/>
                </a:solidFill>
              </a:rPr>
              <a:t>He</a:t>
            </a:r>
            <a:r>
              <a:rPr lang="en-US" altLang="ko-KR" sz="3700" b="1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3700" b="1" dirty="0">
                <a:solidFill>
                  <a:srgbClr val="0070C0"/>
                </a:solidFill>
              </a:rPr>
              <a:t>s </a:t>
            </a:r>
            <a:r>
              <a:rPr lang="en-US" altLang="ko-KR" sz="3700" dirty="0">
                <a:solidFill>
                  <a:schemeClr val="tx1"/>
                </a:solidFill>
              </a:rPr>
              <a:t>___________________</a:t>
            </a:r>
            <a:r>
              <a:rPr lang="en-US" altLang="ko-KR" sz="3700" b="1" dirty="0">
                <a:solidFill>
                  <a:schemeClr val="tx1"/>
                </a:solidFill>
              </a:rPr>
              <a:t>.</a:t>
            </a:r>
            <a:endParaRPr lang="ko-KR" altLang="en-US" sz="3700" b="1" dirty="0">
              <a:solidFill>
                <a:schemeClr val="tx1"/>
              </a:solidFill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8074641-7926-D698-5E4E-E10B1475CF0F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2A274D38-D717-6BFA-0AF3-4936B1E87671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B9CFDC-C5B6-DAF8-79FB-C9AB882140C6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221FE4B-5E84-A829-3171-C6EF08058D47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14" name="직사각형 11">
              <a:extLst>
                <a:ext uri="{FF2B5EF4-FFF2-40B4-BE49-F238E27FC236}">
                  <a16:creationId xmlns:a16="http://schemas.microsoft.com/office/drawing/2014/main" id="{19D48BB5-DF0F-807E-DAB8-FA934B7C5E41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806DFF-80C4-0C5E-9849-DED61CBBA5C6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911DE8F-A923-D8C5-7FF3-15AE601AD786}"/>
              </a:ext>
            </a:extLst>
          </p:cNvPr>
          <p:cNvSpPr txBox="1"/>
          <p:nvPr/>
        </p:nvSpPr>
        <p:spPr>
          <a:xfrm>
            <a:off x="2899795" y="519252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274638"/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 묻고 답하기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462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6CBE7627-0ABE-BDA7-4273-499737CEB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8" y="1989287"/>
            <a:ext cx="3371062" cy="3232569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5388C73-1063-35B7-0CC7-761C979E1449}"/>
              </a:ext>
            </a:extLst>
          </p:cNvPr>
          <p:cNvSpPr/>
          <p:nvPr/>
        </p:nvSpPr>
        <p:spPr>
          <a:xfrm>
            <a:off x="5412258" y="1587951"/>
            <a:ext cx="5966295" cy="4071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6BA5BACA-7616-3471-AA28-894D095F5A04}"/>
              </a:ext>
            </a:extLst>
          </p:cNvPr>
          <p:cNvSpPr/>
          <p:nvPr/>
        </p:nvSpPr>
        <p:spPr>
          <a:xfrm>
            <a:off x="6786476" y="2324531"/>
            <a:ext cx="4325938" cy="798843"/>
          </a:xfrm>
          <a:prstGeom prst="wedgeRoundRectCallout">
            <a:avLst>
              <a:gd name="adj1" fmla="val -57812"/>
              <a:gd name="adj2" fmla="val -23073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What </a:t>
            </a:r>
            <a:r>
              <a:rPr lang="en-US" altLang="ko-KR" sz="3500" b="1" dirty="0">
                <a:solidFill>
                  <a:srgbClr val="FF33CC"/>
                </a:solidFill>
                <a:latin typeface="+mn-ea"/>
              </a:rPr>
              <a:t>is she </a:t>
            </a: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doing?</a:t>
            </a:r>
            <a:endParaRPr lang="ko-KR" altLang="en-US" sz="3500" b="1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14E4D39-BF4A-744B-81D7-A25AB5443B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48" y="2043485"/>
            <a:ext cx="1659828" cy="1106552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C2E023C-68D4-B005-4A8F-F05FE87E3E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550" y="3423377"/>
            <a:ext cx="1492003" cy="994668"/>
          </a:xfrm>
          <a:prstGeom prst="rect">
            <a:avLst/>
          </a:prstGeom>
        </p:spPr>
      </p:pic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A8CE641D-8645-DCED-FC46-E05B50F62482}"/>
              </a:ext>
            </a:extLst>
          </p:cNvPr>
          <p:cNvSpPr/>
          <p:nvPr/>
        </p:nvSpPr>
        <p:spPr>
          <a:xfrm>
            <a:off x="5956562" y="3619203"/>
            <a:ext cx="3868481" cy="798843"/>
          </a:xfrm>
          <a:prstGeom prst="wedgeRoundRectCallout">
            <a:avLst>
              <a:gd name="adj1" fmla="val 59279"/>
              <a:gd name="adj2" fmla="val -16495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500" b="1" dirty="0">
                <a:solidFill>
                  <a:srgbClr val="FF33CC"/>
                </a:solidFill>
                <a:latin typeface="+mn-ea"/>
              </a:rPr>
              <a:t>She</a:t>
            </a:r>
            <a:r>
              <a:rPr lang="en-US" altLang="ko-KR" sz="3500" b="1" dirty="0">
                <a:solidFill>
                  <a:srgbClr val="FF33CC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3500" b="1" dirty="0">
                <a:solidFill>
                  <a:srgbClr val="FF33CC"/>
                </a:solidFill>
                <a:latin typeface="+mn-ea"/>
              </a:rPr>
              <a:t>s</a:t>
            </a: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 skating.</a:t>
            </a:r>
            <a:endParaRPr lang="ko-KR" altLang="en-US" sz="3500" b="1" dirty="0">
              <a:solidFill>
                <a:schemeClr val="dk1"/>
              </a:solidFill>
              <a:latin typeface="+mn-ea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725AA2B-112B-E205-A3AB-A69231252323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E6EEC68B-7AA3-40A8-DFA8-C498F5E56A12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37ABE4-3E45-6076-A7D8-14C6A8C38983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D208806-1B34-C268-E4C6-EB060256A581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24" name="직사각형 11">
              <a:extLst>
                <a:ext uri="{FF2B5EF4-FFF2-40B4-BE49-F238E27FC236}">
                  <a16:creationId xmlns:a16="http://schemas.microsoft.com/office/drawing/2014/main" id="{CD2AE934-80FA-9C6E-3252-D07A8E3B39EC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9BC76C-9055-BE93-679E-B2F28D0AFAF3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132BB29-B6BB-2E48-E7C8-664AEBD33543}"/>
              </a:ext>
            </a:extLst>
          </p:cNvPr>
          <p:cNvSpPr txBox="1"/>
          <p:nvPr/>
        </p:nvSpPr>
        <p:spPr>
          <a:xfrm>
            <a:off x="2899795" y="519252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274638"/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 묻고 답하기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683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09DDA51F-7AD0-399B-0A05-2FBD4436D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63" y="1679506"/>
            <a:ext cx="3233049" cy="413688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243E3EF-9CF5-D063-3521-20FDA42A0839}"/>
              </a:ext>
            </a:extLst>
          </p:cNvPr>
          <p:cNvSpPr/>
          <p:nvPr/>
        </p:nvSpPr>
        <p:spPr>
          <a:xfrm>
            <a:off x="5391594" y="1587951"/>
            <a:ext cx="5986958" cy="4071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6BA5BACA-7616-3471-AA28-894D095F5A04}"/>
              </a:ext>
            </a:extLst>
          </p:cNvPr>
          <p:cNvSpPr/>
          <p:nvPr/>
        </p:nvSpPr>
        <p:spPr>
          <a:xfrm>
            <a:off x="6711994" y="2290481"/>
            <a:ext cx="4243643" cy="798843"/>
          </a:xfrm>
          <a:prstGeom prst="wedgeRoundRectCallout">
            <a:avLst>
              <a:gd name="adj1" fmla="val -57812"/>
              <a:gd name="adj2" fmla="val -23073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What </a:t>
            </a:r>
            <a:r>
              <a:rPr lang="en-US" altLang="ko-KR" sz="3500" b="1" dirty="0">
                <a:solidFill>
                  <a:srgbClr val="0070C0"/>
                </a:solidFill>
                <a:latin typeface="+mn-ea"/>
              </a:rPr>
              <a:t>is he </a:t>
            </a: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doing?</a:t>
            </a:r>
            <a:endParaRPr lang="ko-KR" altLang="en-US" sz="3500" b="1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A8CE641D-8645-DCED-FC46-E05B50F62482}"/>
              </a:ext>
            </a:extLst>
          </p:cNvPr>
          <p:cNvSpPr/>
          <p:nvPr/>
        </p:nvSpPr>
        <p:spPr>
          <a:xfrm>
            <a:off x="6492251" y="3623672"/>
            <a:ext cx="3200880" cy="798843"/>
          </a:xfrm>
          <a:prstGeom prst="wedgeRoundRectCallout">
            <a:avLst>
              <a:gd name="adj1" fmla="val 59279"/>
              <a:gd name="adj2" fmla="val -16495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500" b="1" dirty="0">
                <a:solidFill>
                  <a:srgbClr val="0070C0"/>
                </a:solidFill>
                <a:latin typeface="+mn-ea"/>
              </a:rPr>
              <a:t>He</a:t>
            </a:r>
            <a:r>
              <a:rPr lang="en-US" altLang="ko-KR" sz="3500" b="1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3500" b="1" dirty="0">
                <a:solidFill>
                  <a:srgbClr val="0070C0"/>
                </a:solidFill>
                <a:latin typeface="+mn-ea"/>
              </a:rPr>
              <a:t>s</a:t>
            </a: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 skiing.</a:t>
            </a:r>
            <a:endParaRPr lang="ko-KR" altLang="en-US" sz="3500" b="1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9CCF26B2-275C-2201-3D69-95D48C5A46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48" y="2043485"/>
            <a:ext cx="1659828" cy="110655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8E66E4A-DAFD-16D3-A7E0-BEB9C148C3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64" y="3429000"/>
            <a:ext cx="1557497" cy="1038331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84C600D7-796D-04D2-D843-AA3A9037CE40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DE2CA0A2-1C3E-861E-46E0-B739553259D3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E1E44B-6AAB-11E7-C157-5AA879DB086E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5BAAE2B-CE85-8340-188C-E7C6A1937F8B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15" name="직사각형 11">
              <a:extLst>
                <a:ext uri="{FF2B5EF4-FFF2-40B4-BE49-F238E27FC236}">
                  <a16:creationId xmlns:a16="http://schemas.microsoft.com/office/drawing/2014/main" id="{DADC0B31-2F48-98D9-6648-A97CD5E92F23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6B061F-2B6F-6EF1-1416-DD00FFC278CA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714721D-A735-668D-CDB2-3737F7AB066E}"/>
              </a:ext>
            </a:extLst>
          </p:cNvPr>
          <p:cNvSpPr txBox="1"/>
          <p:nvPr/>
        </p:nvSpPr>
        <p:spPr>
          <a:xfrm>
            <a:off x="2899795" y="519252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274638"/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 묻고 답하기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721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CF8785D-1C0E-8068-CD70-CB50CF91C620}"/>
              </a:ext>
            </a:extLst>
          </p:cNvPr>
          <p:cNvSpPr/>
          <p:nvPr/>
        </p:nvSpPr>
        <p:spPr>
          <a:xfrm>
            <a:off x="576164" y="496199"/>
            <a:ext cx="11039671" cy="5865602"/>
          </a:xfrm>
          <a:prstGeom prst="roundRect">
            <a:avLst>
              <a:gd name="adj" fmla="val 4142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51F4C8C-E1AE-C271-0B7D-C68E778C95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430" flipH="1">
            <a:off x="167083" y="111535"/>
            <a:ext cx="1608977" cy="1608977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20E7B4AE-1F77-E5A0-1360-1A605E1E3EC4}"/>
              </a:ext>
            </a:extLst>
          </p:cNvPr>
          <p:cNvGrpSpPr/>
          <p:nvPr/>
        </p:nvGrpSpPr>
        <p:grpSpPr>
          <a:xfrm>
            <a:off x="2284465" y="751833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8B0DE6DE-A6EC-8398-32FD-B19CD6E6FD78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7A7655-66A5-0651-1046-1B4F770A8B63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562268E0-1256-E81C-43CD-B0D858F602F8}"/>
              </a:ext>
            </a:extLst>
          </p:cNvPr>
          <p:cNvGrpSpPr/>
          <p:nvPr/>
        </p:nvGrpSpPr>
        <p:grpSpPr>
          <a:xfrm>
            <a:off x="1289602" y="740986"/>
            <a:ext cx="1471528" cy="534683"/>
            <a:chOff x="1497134" y="1036821"/>
            <a:chExt cx="1557029" cy="534683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88C5C9A-A034-D95B-16CB-D570485408C4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0E90639D-B14B-FCA9-979C-1A4FA8B33320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도입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3F01FA0-9CD8-18F2-A749-EA3C483ED771}"/>
              </a:ext>
            </a:extLst>
          </p:cNvPr>
          <p:cNvSpPr txBox="1"/>
          <p:nvPr/>
        </p:nvSpPr>
        <p:spPr>
          <a:xfrm>
            <a:off x="576165" y="2551837"/>
            <a:ext cx="11039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6000" b="1" dirty="0">
                <a:solidFill>
                  <a:schemeClr val="accent2">
                    <a:lumMod val="75000"/>
                  </a:schemeClr>
                </a:solidFill>
                <a:highlight>
                  <a:srgbClr val="E7EEF6"/>
                </a:highlight>
                <a:latin typeface="Arial Black" panose="020B0A04020102020204" pitchFamily="34" charset="0"/>
                <a:ea typeface="맑은 고딕" panose="020B0503020000020004" pitchFamily="50" charset="-127"/>
              </a:rPr>
              <a:t>Culture Inside</a:t>
            </a:r>
          </a:p>
          <a:p>
            <a:pPr algn="ctr" fontAlgn="base"/>
            <a:r>
              <a:rPr lang="en-US" altLang="ko-KR" sz="4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&lt;Quiz Time&gt;</a:t>
            </a:r>
          </a:p>
        </p:txBody>
      </p:sp>
    </p:spTree>
    <p:extLst>
      <p:ext uri="{BB962C8B-B14F-4D97-AF65-F5344CB8AC3E}">
        <p14:creationId xmlns:p14="http://schemas.microsoft.com/office/powerpoint/2010/main" val="38305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A09874B0-9A5B-8981-6C46-053B63F30C6F}"/>
              </a:ext>
            </a:extLst>
          </p:cNvPr>
          <p:cNvSpPr/>
          <p:nvPr/>
        </p:nvSpPr>
        <p:spPr>
          <a:xfrm>
            <a:off x="5364583" y="1463699"/>
            <a:ext cx="6013971" cy="44393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6BA5BACA-7616-3471-AA28-894D095F5A04}"/>
              </a:ext>
            </a:extLst>
          </p:cNvPr>
          <p:cNvSpPr/>
          <p:nvPr/>
        </p:nvSpPr>
        <p:spPr>
          <a:xfrm>
            <a:off x="6872973" y="2248042"/>
            <a:ext cx="4219403" cy="798843"/>
          </a:xfrm>
          <a:prstGeom prst="wedgeRoundRectCallout">
            <a:avLst>
              <a:gd name="adj1" fmla="val -57812"/>
              <a:gd name="adj2" fmla="val -23073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What </a:t>
            </a:r>
            <a:r>
              <a:rPr lang="en-US" altLang="ko-KR" sz="3500" b="1" dirty="0">
                <a:solidFill>
                  <a:srgbClr val="FF33CC"/>
                </a:solidFill>
                <a:latin typeface="+mn-ea"/>
              </a:rPr>
              <a:t>is she </a:t>
            </a: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doing?</a:t>
            </a:r>
            <a:endParaRPr lang="ko-KR" altLang="en-US" sz="3500" b="1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A8CE641D-8645-DCED-FC46-E05B50F62482}"/>
              </a:ext>
            </a:extLst>
          </p:cNvPr>
          <p:cNvSpPr/>
          <p:nvPr/>
        </p:nvSpPr>
        <p:spPr>
          <a:xfrm>
            <a:off x="6315178" y="3587027"/>
            <a:ext cx="3414281" cy="798843"/>
          </a:xfrm>
          <a:prstGeom prst="wedgeRoundRectCallout">
            <a:avLst>
              <a:gd name="adj1" fmla="val 62037"/>
              <a:gd name="adj2" fmla="val -17100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500" b="1" dirty="0">
                <a:solidFill>
                  <a:srgbClr val="FF33CC"/>
                </a:solidFill>
                <a:latin typeface="+mn-ea"/>
              </a:rPr>
              <a:t>She</a:t>
            </a:r>
            <a:r>
              <a:rPr lang="en-US" altLang="ko-KR" sz="3500" b="1" dirty="0">
                <a:solidFill>
                  <a:srgbClr val="FF33CC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3500" b="1" dirty="0">
                <a:solidFill>
                  <a:srgbClr val="FF33CC"/>
                </a:solidFill>
                <a:latin typeface="+mn-ea"/>
              </a:rPr>
              <a:t>s</a:t>
            </a: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 curling.</a:t>
            </a:r>
            <a:endParaRPr lang="ko-KR" altLang="en-US" sz="3500" b="1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3FD28F0-108E-CB2A-A166-B30F977E8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044" y="1359243"/>
            <a:ext cx="4555398" cy="45438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49571A4-13BF-F2E0-526C-D1C4EF1CBD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83" y="2015088"/>
            <a:ext cx="1659828" cy="110655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D9D7E41-D8A6-B164-0558-11A7099123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550" y="3423377"/>
            <a:ext cx="1492003" cy="994668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727EF468-CD6F-75B8-7E9D-583FB79AC191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507E9293-A99C-BA92-C06A-2A033321CF2E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19ABD9-7FC9-0F20-616B-4F00164C7167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E45FE2E-5C58-5BF7-74B3-5A4FEF6E181A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18" name="직사각형 11">
              <a:extLst>
                <a:ext uri="{FF2B5EF4-FFF2-40B4-BE49-F238E27FC236}">
                  <a16:creationId xmlns:a16="http://schemas.microsoft.com/office/drawing/2014/main" id="{D3624EDF-1399-C78F-627D-8931ACED4D7A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A51CE6-33CE-0195-B391-AA1942565DF8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DABB38F-77CF-FCA8-080C-EDF1BD517627}"/>
              </a:ext>
            </a:extLst>
          </p:cNvPr>
          <p:cNvSpPr txBox="1"/>
          <p:nvPr/>
        </p:nvSpPr>
        <p:spPr>
          <a:xfrm>
            <a:off x="2899795" y="519252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274638"/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 묻고 답하기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653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23628A5C-DF56-1436-06E4-E373154669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1" t="13238" r="12415" b="12491"/>
          <a:stretch/>
        </p:blipFill>
        <p:spPr>
          <a:xfrm flipH="1">
            <a:off x="791943" y="1686699"/>
            <a:ext cx="4285469" cy="420412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797C1603-A26D-E634-FA77-CD656F9EAC45}"/>
              </a:ext>
            </a:extLst>
          </p:cNvPr>
          <p:cNvSpPr/>
          <p:nvPr/>
        </p:nvSpPr>
        <p:spPr>
          <a:xfrm>
            <a:off x="5391594" y="1587951"/>
            <a:ext cx="5986958" cy="4071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E768023E-A1CE-38D5-4DAC-C873C1BDFA6A}"/>
              </a:ext>
            </a:extLst>
          </p:cNvPr>
          <p:cNvSpPr/>
          <p:nvPr/>
        </p:nvSpPr>
        <p:spPr>
          <a:xfrm>
            <a:off x="6711994" y="2290481"/>
            <a:ext cx="4243643" cy="798843"/>
          </a:xfrm>
          <a:prstGeom prst="wedgeRoundRectCallout">
            <a:avLst>
              <a:gd name="adj1" fmla="val -57812"/>
              <a:gd name="adj2" fmla="val -23073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What </a:t>
            </a:r>
            <a:r>
              <a:rPr lang="en-US" altLang="ko-KR" sz="3500" b="1" dirty="0">
                <a:solidFill>
                  <a:srgbClr val="0070C0"/>
                </a:solidFill>
                <a:latin typeface="+mn-ea"/>
              </a:rPr>
              <a:t>is he </a:t>
            </a: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doing?</a:t>
            </a:r>
            <a:endParaRPr lang="ko-KR" altLang="en-US" sz="3500" b="1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3E845FE-F143-6CF0-DCB7-09A559A048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48" y="2043485"/>
            <a:ext cx="1659828" cy="1106552"/>
          </a:xfrm>
          <a:prstGeom prst="rect">
            <a:avLst/>
          </a:prstGeom>
        </p:spPr>
      </p:pic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A8CE641D-8645-DCED-FC46-E05B50F62482}"/>
              </a:ext>
            </a:extLst>
          </p:cNvPr>
          <p:cNvSpPr/>
          <p:nvPr/>
        </p:nvSpPr>
        <p:spPr>
          <a:xfrm>
            <a:off x="5641019" y="3652943"/>
            <a:ext cx="4391225" cy="798843"/>
          </a:xfrm>
          <a:prstGeom prst="wedgeRoundRectCallout">
            <a:avLst>
              <a:gd name="adj1" fmla="val 55908"/>
              <a:gd name="adj2" fmla="val -20442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500" b="1" dirty="0">
                <a:solidFill>
                  <a:srgbClr val="0070C0"/>
                </a:solidFill>
                <a:latin typeface="+mn-ea"/>
              </a:rPr>
              <a:t>He</a:t>
            </a:r>
            <a:r>
              <a:rPr lang="en-US" altLang="ko-KR" sz="3500" b="1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3500" b="1" dirty="0">
                <a:solidFill>
                  <a:srgbClr val="0070C0"/>
                </a:solidFill>
                <a:latin typeface="+mn-ea"/>
              </a:rPr>
              <a:t>s</a:t>
            </a: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 snowboarding.</a:t>
            </a:r>
            <a:endParaRPr lang="ko-KR" altLang="en-US" sz="3500" b="1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C2C7C46-F855-7112-F465-A8055D7A39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68" y="3485826"/>
            <a:ext cx="1557497" cy="1038331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EF8167E-1048-015E-AC3A-560B767842F6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D7654B57-686B-192A-52D8-2CBC18503C9D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9F557C-BBC4-4C00-CC2A-D28ADB4578D2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28BB18F-8E0C-2C0A-94C1-C35C389A0FEE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18" name="직사각형 11">
              <a:extLst>
                <a:ext uri="{FF2B5EF4-FFF2-40B4-BE49-F238E27FC236}">
                  <a16:creationId xmlns:a16="http://schemas.microsoft.com/office/drawing/2014/main" id="{F146DCD7-1C74-E099-B6C6-83C4B0C9B7DD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39E0CF-9EEC-1EE4-86E5-B93EAD01F7AA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3D64371-796A-12B3-3667-2ED36A02EF4D}"/>
              </a:ext>
            </a:extLst>
          </p:cNvPr>
          <p:cNvSpPr txBox="1"/>
          <p:nvPr/>
        </p:nvSpPr>
        <p:spPr>
          <a:xfrm>
            <a:off x="2899795" y="519252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274638"/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 묻고 답하기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936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B0B4CBEB-2499-6512-56A3-145B09106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314" y="1799151"/>
            <a:ext cx="4339087" cy="3616066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4E07D3C-7167-5E02-D5E5-7132B04FC4D4}"/>
              </a:ext>
            </a:extLst>
          </p:cNvPr>
          <p:cNvSpPr/>
          <p:nvPr/>
        </p:nvSpPr>
        <p:spPr>
          <a:xfrm>
            <a:off x="5287769" y="1432013"/>
            <a:ext cx="6192917" cy="44393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말풍선: 모서리가 둥근 사각형 10">
            <a:extLst>
              <a:ext uri="{FF2B5EF4-FFF2-40B4-BE49-F238E27FC236}">
                <a16:creationId xmlns:a16="http://schemas.microsoft.com/office/drawing/2014/main" id="{53D2B8DC-24E4-37D1-6E45-1F42766A0233}"/>
              </a:ext>
            </a:extLst>
          </p:cNvPr>
          <p:cNvSpPr/>
          <p:nvPr/>
        </p:nvSpPr>
        <p:spPr>
          <a:xfrm>
            <a:off x="6796159" y="2216356"/>
            <a:ext cx="4367560" cy="798843"/>
          </a:xfrm>
          <a:prstGeom prst="wedgeRoundRectCallout">
            <a:avLst>
              <a:gd name="adj1" fmla="val -57812"/>
              <a:gd name="adj2" fmla="val -23073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What </a:t>
            </a:r>
            <a:r>
              <a:rPr lang="en-US" altLang="ko-KR" sz="3500" b="1" dirty="0">
                <a:solidFill>
                  <a:srgbClr val="FF33CC"/>
                </a:solidFill>
                <a:latin typeface="+mn-ea"/>
              </a:rPr>
              <a:t>is she </a:t>
            </a: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doing?</a:t>
            </a:r>
            <a:endParaRPr lang="ko-KR" altLang="en-US" sz="3500" b="1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5E6B4145-4AF7-2373-5187-ED8B34F1C0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69" y="1983402"/>
            <a:ext cx="1659828" cy="110655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DDCCB99-C237-AA6A-54E8-08F1ABDAA9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736" y="3391691"/>
            <a:ext cx="1492003" cy="994668"/>
          </a:xfrm>
          <a:prstGeom prst="rect">
            <a:avLst/>
          </a:prstGeom>
        </p:spPr>
      </p:pic>
      <p:sp>
        <p:nvSpPr>
          <p:cNvPr id="5" name="말풍선: 모서리가 둥근 사각형 4">
            <a:extLst>
              <a:ext uri="{FF2B5EF4-FFF2-40B4-BE49-F238E27FC236}">
                <a16:creationId xmlns:a16="http://schemas.microsoft.com/office/drawing/2014/main" id="{E9332718-DA8E-6487-BA8A-0CCBC9232E8F}"/>
              </a:ext>
            </a:extLst>
          </p:cNvPr>
          <p:cNvSpPr/>
          <p:nvPr/>
        </p:nvSpPr>
        <p:spPr>
          <a:xfrm>
            <a:off x="6096000" y="3575498"/>
            <a:ext cx="3681863" cy="798843"/>
          </a:xfrm>
          <a:prstGeom prst="wedgeRoundRectCallout">
            <a:avLst>
              <a:gd name="adj1" fmla="val 61665"/>
              <a:gd name="adj2" fmla="val -9365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500" b="1" dirty="0">
                <a:solidFill>
                  <a:srgbClr val="FF33CC"/>
                </a:solidFill>
                <a:latin typeface="+mn-ea"/>
              </a:rPr>
              <a:t>She</a:t>
            </a:r>
            <a:r>
              <a:rPr lang="en-US" altLang="ko-KR" sz="3500" b="1" dirty="0">
                <a:solidFill>
                  <a:srgbClr val="FF33CC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3500" b="1" dirty="0">
                <a:solidFill>
                  <a:srgbClr val="FF33CC"/>
                </a:solidFill>
                <a:latin typeface="+mn-ea"/>
              </a:rPr>
              <a:t>s</a:t>
            </a: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 sledding.</a:t>
            </a:r>
            <a:endParaRPr lang="ko-KR" altLang="en-US" sz="3500" b="1" dirty="0">
              <a:solidFill>
                <a:schemeClr val="dk1"/>
              </a:solidFill>
              <a:latin typeface="+mn-ea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3A1E8BC-440E-BF12-ACDB-DDB5B993A6CA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ACF8BC39-3617-AC1A-17FA-694DE6E92216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ABD66D-A8DE-AA61-40DB-F3E4E642C430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B1DE848-A638-9CFA-5A9D-04E83E0CCFE7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18" name="직사각형 11">
              <a:extLst>
                <a:ext uri="{FF2B5EF4-FFF2-40B4-BE49-F238E27FC236}">
                  <a16:creationId xmlns:a16="http://schemas.microsoft.com/office/drawing/2014/main" id="{439C53AF-237A-EBC0-3E77-9C096A354BC5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D830C6-4C2E-9DC6-DBCB-DFA51DD691B0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69BFB7F-5945-6E32-BD2B-4A33B9AB50E9}"/>
              </a:ext>
            </a:extLst>
          </p:cNvPr>
          <p:cNvSpPr txBox="1"/>
          <p:nvPr/>
        </p:nvSpPr>
        <p:spPr>
          <a:xfrm>
            <a:off x="2899795" y="519252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274638"/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 묻고 답하기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834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31CCBC8C-BA5C-5586-4506-FBCFA49482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11801" r="11589" b="12031"/>
          <a:stretch/>
        </p:blipFill>
        <p:spPr>
          <a:xfrm flipH="1">
            <a:off x="777205" y="1712880"/>
            <a:ext cx="4035261" cy="4071443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18424CE-F928-DF86-C3A5-B9838D9159D1}"/>
              </a:ext>
            </a:extLst>
          </p:cNvPr>
          <p:cNvSpPr/>
          <p:nvPr/>
        </p:nvSpPr>
        <p:spPr>
          <a:xfrm>
            <a:off x="5391594" y="1587951"/>
            <a:ext cx="5986958" cy="4071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D1EB7A96-6CB0-3CB7-5BB2-E01DE8D5881E}"/>
              </a:ext>
            </a:extLst>
          </p:cNvPr>
          <p:cNvSpPr/>
          <p:nvPr/>
        </p:nvSpPr>
        <p:spPr>
          <a:xfrm>
            <a:off x="6711994" y="2290481"/>
            <a:ext cx="4243643" cy="798843"/>
          </a:xfrm>
          <a:prstGeom prst="wedgeRoundRectCallout">
            <a:avLst>
              <a:gd name="adj1" fmla="val -57812"/>
              <a:gd name="adj2" fmla="val -23073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What </a:t>
            </a:r>
            <a:r>
              <a:rPr lang="en-US" altLang="ko-KR" sz="3500" b="1" dirty="0">
                <a:solidFill>
                  <a:srgbClr val="0070C0"/>
                </a:solidFill>
                <a:latin typeface="+mn-ea"/>
              </a:rPr>
              <a:t>is he </a:t>
            </a: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doing?</a:t>
            </a:r>
            <a:endParaRPr lang="ko-KR" altLang="en-US" sz="3500" b="1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224263BE-F0A2-5705-2F5B-656B3F59CC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48" y="2043485"/>
            <a:ext cx="1659828" cy="1106552"/>
          </a:xfrm>
          <a:prstGeom prst="rect">
            <a:avLst/>
          </a:prstGeom>
        </p:spPr>
      </p:pic>
      <p:sp>
        <p:nvSpPr>
          <p:cNvPr id="5" name="말풍선: 모서리가 둥근 사각형 4">
            <a:extLst>
              <a:ext uri="{FF2B5EF4-FFF2-40B4-BE49-F238E27FC236}">
                <a16:creationId xmlns:a16="http://schemas.microsoft.com/office/drawing/2014/main" id="{A0F929DC-DB2A-550E-6554-7AD1C1B87728}"/>
              </a:ext>
            </a:extLst>
          </p:cNvPr>
          <p:cNvSpPr/>
          <p:nvPr/>
        </p:nvSpPr>
        <p:spPr>
          <a:xfrm>
            <a:off x="6293795" y="3575515"/>
            <a:ext cx="3900003" cy="1197438"/>
          </a:xfrm>
          <a:prstGeom prst="wedgeRoundRectCallout">
            <a:avLst>
              <a:gd name="adj1" fmla="val 55908"/>
              <a:gd name="adj2" fmla="val -20442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500" b="1" dirty="0">
                <a:solidFill>
                  <a:srgbClr val="0070C0"/>
                </a:solidFill>
                <a:latin typeface="+mn-ea"/>
              </a:rPr>
              <a:t>He</a:t>
            </a:r>
            <a:r>
              <a:rPr lang="en-US" altLang="ko-KR" sz="3500" b="1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3500" b="1" dirty="0">
                <a:solidFill>
                  <a:srgbClr val="0070C0"/>
                </a:solidFill>
                <a:latin typeface="+mn-ea"/>
              </a:rPr>
              <a:t>s</a:t>
            </a: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 playing </a:t>
            </a:r>
          </a:p>
          <a:p>
            <a:pPr algn="ctr">
              <a:defRPr/>
            </a:pP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ice hockey.</a:t>
            </a:r>
            <a:endParaRPr lang="ko-KR" altLang="en-US" sz="3500" b="1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56375BF-F232-973E-F0E8-2143917A2C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146" y="3429000"/>
            <a:ext cx="1557497" cy="1038331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FC880B87-F001-ED3E-CC84-FCE42BB36A40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0F89123B-1F44-FD30-A07E-422581481A67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BE3D38-7D09-93A8-C604-B92B99FA29AA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5F81114-DDDD-83FB-3DE0-5AA21EB978D4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18" name="직사각형 11">
              <a:extLst>
                <a:ext uri="{FF2B5EF4-FFF2-40B4-BE49-F238E27FC236}">
                  <a16:creationId xmlns:a16="http://schemas.microsoft.com/office/drawing/2014/main" id="{F4CC1527-F9D4-BAAD-B170-BC7F9ADDBC92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26C2CE-FF7D-5615-1EFE-6A40B14DF221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C477CE2-421C-0243-CACF-70102DEDF996}"/>
              </a:ext>
            </a:extLst>
          </p:cNvPr>
          <p:cNvSpPr txBox="1"/>
          <p:nvPr/>
        </p:nvSpPr>
        <p:spPr>
          <a:xfrm>
            <a:off x="2899795" y="519252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274638"/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 묻고 답하기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585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92403D15-9BD7-2102-9A75-AEE7B839507E}"/>
              </a:ext>
            </a:extLst>
          </p:cNvPr>
          <p:cNvSpPr/>
          <p:nvPr/>
        </p:nvSpPr>
        <p:spPr>
          <a:xfrm>
            <a:off x="5391594" y="1587951"/>
            <a:ext cx="5986958" cy="4071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말풍선: 모서리가 둥근 사각형 10">
            <a:extLst>
              <a:ext uri="{FF2B5EF4-FFF2-40B4-BE49-F238E27FC236}">
                <a16:creationId xmlns:a16="http://schemas.microsoft.com/office/drawing/2014/main" id="{481F54B3-7904-E7E9-4B1B-8A4FB6B99D64}"/>
              </a:ext>
            </a:extLst>
          </p:cNvPr>
          <p:cNvSpPr/>
          <p:nvPr/>
        </p:nvSpPr>
        <p:spPr>
          <a:xfrm>
            <a:off x="6711994" y="2290481"/>
            <a:ext cx="4243643" cy="798843"/>
          </a:xfrm>
          <a:prstGeom prst="wedgeRoundRectCallout">
            <a:avLst>
              <a:gd name="adj1" fmla="val -57812"/>
              <a:gd name="adj2" fmla="val -23073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What </a:t>
            </a:r>
            <a:r>
              <a:rPr lang="en-US" altLang="ko-KR" sz="3500" b="1" dirty="0">
                <a:solidFill>
                  <a:srgbClr val="0070C0"/>
                </a:solidFill>
                <a:latin typeface="+mn-ea"/>
              </a:rPr>
              <a:t>is he </a:t>
            </a: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doing?</a:t>
            </a:r>
            <a:endParaRPr lang="ko-KR" altLang="en-US" sz="3500" b="1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1C72FBD-4B68-6091-B09E-9098A0C3AA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48" y="2043485"/>
            <a:ext cx="1659828" cy="1106552"/>
          </a:xfrm>
          <a:prstGeom prst="rect">
            <a:avLst/>
          </a:prstGeom>
        </p:spPr>
      </p:pic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C4D8BE54-6C65-A377-89A6-68E033DBE450}"/>
              </a:ext>
            </a:extLst>
          </p:cNvPr>
          <p:cNvSpPr/>
          <p:nvPr/>
        </p:nvSpPr>
        <p:spPr>
          <a:xfrm>
            <a:off x="5838092" y="3605571"/>
            <a:ext cx="4118282" cy="798843"/>
          </a:xfrm>
          <a:prstGeom prst="wedgeRoundRectCallout">
            <a:avLst>
              <a:gd name="adj1" fmla="val 55908"/>
              <a:gd name="adj2" fmla="val -20442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500" b="1" dirty="0">
                <a:solidFill>
                  <a:srgbClr val="0070C0"/>
                </a:solidFill>
                <a:latin typeface="+mn-ea"/>
              </a:rPr>
              <a:t>He</a:t>
            </a:r>
            <a:r>
              <a:rPr lang="en-US" altLang="ko-KR" sz="3500" b="1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3500" b="1" dirty="0">
                <a:solidFill>
                  <a:srgbClr val="0070C0"/>
                </a:solidFill>
                <a:latin typeface="+mn-ea"/>
              </a:rPr>
              <a:t>s</a:t>
            </a: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 ski jumping.</a:t>
            </a:r>
            <a:endParaRPr lang="ko-KR" altLang="en-US" sz="3500" b="1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804BBA5-B5E3-A516-85CF-FA7D2873DE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68" y="3485826"/>
            <a:ext cx="1557497" cy="1038331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6C60EA72-15E0-2C5B-E2DA-CDB0F612BA4F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E09D47A6-9A23-35AE-4CF7-2914E362D8A4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D5E7BC-783A-D49C-93DC-0F339EC7C198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5DF6282-93FB-3FC2-ECB8-97DFBA63714D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18" name="직사각형 11">
              <a:extLst>
                <a:ext uri="{FF2B5EF4-FFF2-40B4-BE49-F238E27FC236}">
                  <a16:creationId xmlns:a16="http://schemas.microsoft.com/office/drawing/2014/main" id="{F8D96EB5-3AAE-2AC5-AEF8-8D339B793BEF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2E2B05-F868-1CB3-09DB-49F1E0A17D91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69832FC-75C1-3F33-58B9-C144BCB246FC}"/>
              </a:ext>
            </a:extLst>
          </p:cNvPr>
          <p:cNvSpPr txBox="1"/>
          <p:nvPr/>
        </p:nvSpPr>
        <p:spPr>
          <a:xfrm>
            <a:off x="2899795" y="519252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274638"/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 묻고 답하기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B24D7383-54C7-67BB-FDD5-2A08D00EC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34" y="1435977"/>
            <a:ext cx="4195569" cy="407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A17AD996-2751-0E6B-2993-C5EA4E22C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60" y="1789889"/>
            <a:ext cx="3771606" cy="3771189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6602D8A-C1C4-A1FE-A359-F88A28748884}"/>
              </a:ext>
            </a:extLst>
          </p:cNvPr>
          <p:cNvSpPr/>
          <p:nvPr/>
        </p:nvSpPr>
        <p:spPr>
          <a:xfrm>
            <a:off x="5391594" y="1587951"/>
            <a:ext cx="5986958" cy="4071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말풍선: 모서리가 둥근 사각형 10">
            <a:extLst>
              <a:ext uri="{FF2B5EF4-FFF2-40B4-BE49-F238E27FC236}">
                <a16:creationId xmlns:a16="http://schemas.microsoft.com/office/drawing/2014/main" id="{2123B310-1AE9-D917-E830-E0DBEF062915}"/>
              </a:ext>
            </a:extLst>
          </p:cNvPr>
          <p:cNvSpPr/>
          <p:nvPr/>
        </p:nvSpPr>
        <p:spPr>
          <a:xfrm>
            <a:off x="6711994" y="2290481"/>
            <a:ext cx="4243643" cy="798843"/>
          </a:xfrm>
          <a:prstGeom prst="wedgeRoundRectCallout">
            <a:avLst>
              <a:gd name="adj1" fmla="val -57812"/>
              <a:gd name="adj2" fmla="val -23073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What </a:t>
            </a:r>
            <a:r>
              <a:rPr lang="en-US" altLang="ko-KR" sz="3500" b="1" dirty="0">
                <a:solidFill>
                  <a:srgbClr val="0070C0"/>
                </a:solidFill>
                <a:latin typeface="+mn-ea"/>
              </a:rPr>
              <a:t>is he </a:t>
            </a: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doing?</a:t>
            </a:r>
            <a:endParaRPr lang="ko-KR" altLang="en-US" sz="3500" b="1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7FC4081-B015-DC94-7759-AC1435F416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48" y="2043485"/>
            <a:ext cx="1659828" cy="1106552"/>
          </a:xfrm>
          <a:prstGeom prst="rect">
            <a:avLst/>
          </a:prstGeom>
        </p:spPr>
      </p:pic>
      <p:sp>
        <p:nvSpPr>
          <p:cNvPr id="5" name="말풍선: 모서리가 둥근 사각형 4">
            <a:extLst>
              <a:ext uri="{FF2B5EF4-FFF2-40B4-BE49-F238E27FC236}">
                <a16:creationId xmlns:a16="http://schemas.microsoft.com/office/drawing/2014/main" id="{56170DFC-688A-5C00-28E2-D799ABF09CE4}"/>
              </a:ext>
            </a:extLst>
          </p:cNvPr>
          <p:cNvSpPr/>
          <p:nvPr/>
        </p:nvSpPr>
        <p:spPr>
          <a:xfrm>
            <a:off x="6381867" y="3711236"/>
            <a:ext cx="3687872" cy="798843"/>
          </a:xfrm>
          <a:prstGeom prst="wedgeRoundRectCallout">
            <a:avLst>
              <a:gd name="adj1" fmla="val 55908"/>
              <a:gd name="adj2" fmla="val -20442"/>
              <a:gd name="adj3" fmla="val 16667"/>
            </a:avLst>
          </a:prstGeom>
          <a:solidFill>
            <a:schemeClr val="l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500" b="1" dirty="0">
                <a:solidFill>
                  <a:srgbClr val="0070C0"/>
                </a:solidFill>
                <a:latin typeface="+mn-ea"/>
              </a:rPr>
              <a:t>He</a:t>
            </a:r>
            <a:r>
              <a:rPr lang="en-US" altLang="ko-KR" sz="3500" b="1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3500" b="1" dirty="0">
                <a:solidFill>
                  <a:srgbClr val="0070C0"/>
                </a:solidFill>
                <a:latin typeface="+mn-ea"/>
              </a:rPr>
              <a:t>s</a:t>
            </a:r>
            <a:r>
              <a:rPr lang="en-US" altLang="ko-KR" sz="3500" b="1" dirty="0">
                <a:solidFill>
                  <a:schemeClr val="dk1"/>
                </a:solidFill>
                <a:latin typeface="+mn-ea"/>
              </a:rPr>
              <a:t> ice fishing.</a:t>
            </a:r>
            <a:endParaRPr lang="ko-KR" altLang="en-US" sz="3500" b="1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021C35F-EE0A-B75F-01D8-7E500CD883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68" y="3485826"/>
            <a:ext cx="1557497" cy="1038331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54FC6A2B-CE7B-B6B0-47FC-7C2DB2023E18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83DC3407-6F16-28D8-6DC1-E8939C03212E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9B652A-88FD-97AF-F05B-78E51D41F7D3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B79EF87-BC10-1968-EEE9-845D52577C1C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18" name="직사각형 11">
              <a:extLst>
                <a:ext uri="{FF2B5EF4-FFF2-40B4-BE49-F238E27FC236}">
                  <a16:creationId xmlns:a16="http://schemas.microsoft.com/office/drawing/2014/main" id="{536D422F-483A-46A3-1566-A5C4D0DAAA0C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516976-D6D7-2550-B175-D928104C66C5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C2E436B-ABC7-826F-8AB6-9213A67EF833}"/>
              </a:ext>
            </a:extLst>
          </p:cNvPr>
          <p:cNvSpPr txBox="1"/>
          <p:nvPr/>
        </p:nvSpPr>
        <p:spPr>
          <a:xfrm>
            <a:off x="2899795" y="519252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274638"/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 묻고 답하기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48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CF8785D-1C0E-8068-CD70-CB50CF91C620}"/>
              </a:ext>
            </a:extLst>
          </p:cNvPr>
          <p:cNvSpPr/>
          <p:nvPr/>
        </p:nvSpPr>
        <p:spPr>
          <a:xfrm>
            <a:off x="576164" y="496199"/>
            <a:ext cx="11039671" cy="5865602"/>
          </a:xfrm>
          <a:prstGeom prst="roundRect">
            <a:avLst>
              <a:gd name="adj" fmla="val 4142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51F4C8C-E1AE-C271-0B7D-C68E778C95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430" flipH="1">
            <a:off x="167083" y="111535"/>
            <a:ext cx="1608977" cy="1608977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20E7B4AE-1F77-E5A0-1360-1A605E1E3EC4}"/>
              </a:ext>
            </a:extLst>
          </p:cNvPr>
          <p:cNvGrpSpPr/>
          <p:nvPr/>
        </p:nvGrpSpPr>
        <p:grpSpPr>
          <a:xfrm>
            <a:off x="2378259" y="751833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8B0DE6DE-A6EC-8398-32FD-B19CD6E6FD78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7A7655-66A5-0651-1046-1B4F770A8B63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562268E0-1256-E81C-43CD-B0D858F602F8}"/>
              </a:ext>
            </a:extLst>
          </p:cNvPr>
          <p:cNvGrpSpPr/>
          <p:nvPr/>
        </p:nvGrpSpPr>
        <p:grpSpPr>
          <a:xfrm>
            <a:off x="1289602" y="740986"/>
            <a:ext cx="1471528" cy="534683"/>
            <a:chOff x="1497134" y="1036821"/>
            <a:chExt cx="1557029" cy="534683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88C5C9A-A034-D95B-16CB-D570485408C4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0E90639D-B14B-FCA9-979C-1A4FA8B33320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01933F2-01D7-BB85-A4AE-0C5F668EEEF3}"/>
              </a:ext>
            </a:extLst>
          </p:cNvPr>
          <p:cNvSpPr txBox="1"/>
          <p:nvPr/>
        </p:nvSpPr>
        <p:spPr>
          <a:xfrm>
            <a:off x="410794" y="2312649"/>
            <a:ext cx="11039670" cy="273921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358775" algn="ctr"/>
            <a:r>
              <a:rPr lang="ko-KR" altLang="en-US" sz="43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겨울 스포츠 </a:t>
            </a:r>
            <a:r>
              <a:rPr lang="en-US" altLang="ko-KR" sz="43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en-US" altLang="ko-KR" sz="43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358775" algn="ctr"/>
            <a:r>
              <a:rPr lang="ko-KR" altLang="en-US" sz="43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행동을 </a:t>
            </a:r>
            <a:endParaRPr lang="en-US" altLang="ko-KR" sz="43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algn="ctr"/>
            <a:r>
              <a:rPr lang="ko-KR" altLang="en-US" sz="43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묻고 답하는 표현 익히기</a:t>
            </a:r>
            <a:r>
              <a:rPr lang="en-US" altLang="ko-KR" sz="43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43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358775" algn="ctr"/>
            <a:r>
              <a:rPr lang="en-US" altLang="ko-KR" sz="43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Worksheet 1</a:t>
            </a:r>
          </a:p>
        </p:txBody>
      </p:sp>
    </p:spTree>
    <p:extLst>
      <p:ext uri="{BB962C8B-B14F-4D97-AF65-F5344CB8AC3E}">
        <p14:creationId xmlns:p14="http://schemas.microsoft.com/office/powerpoint/2010/main" val="9443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FE3921-4B80-E66D-950D-48ABF162E1E9}"/>
              </a:ext>
            </a:extLst>
          </p:cNvPr>
          <p:cNvSpPr txBox="1"/>
          <p:nvPr/>
        </p:nvSpPr>
        <p:spPr>
          <a:xfrm>
            <a:off x="2900176" y="506270"/>
            <a:ext cx="5584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274638"/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Winter Sports Activities </a:t>
            </a:r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표현 익히기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C3621DD-7D8E-B058-7811-2C83240440D3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C1601F06-E504-DF7A-7D38-C2FD4C154047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3F3EDD-04EC-325D-6DFF-32D22CCAB007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1C916901-DAB1-EE36-E381-2A98F04B3C39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8" name="직사각형 11">
              <a:extLst>
                <a:ext uri="{FF2B5EF4-FFF2-40B4-BE49-F238E27FC236}">
                  <a16:creationId xmlns:a16="http://schemas.microsoft.com/office/drawing/2014/main" id="{62D36E66-155A-E172-E7E1-C16DABA64A65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C5E340-04EB-C282-578A-16EE130DF905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id="{489BBEFC-355B-111E-9117-CF3108F72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027" y="2710374"/>
            <a:ext cx="5257068" cy="3530737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A34A478D-701A-8542-037A-942C28BA2FA5}"/>
              </a:ext>
            </a:extLst>
          </p:cNvPr>
          <p:cNvGrpSpPr/>
          <p:nvPr/>
        </p:nvGrpSpPr>
        <p:grpSpPr>
          <a:xfrm>
            <a:off x="461939" y="1255971"/>
            <a:ext cx="5518035" cy="4985140"/>
            <a:chOff x="461939" y="1255971"/>
            <a:chExt cx="5518035" cy="4985140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03C6FAA2-AF34-CB55-21CF-C594AB6B6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939" y="1255971"/>
              <a:ext cx="5518035" cy="4985140"/>
            </a:xfrm>
            <a:prstGeom prst="rect">
              <a:avLst/>
            </a:prstGeom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D3F081B-4D30-DC37-8D76-3DFBB6923C73}"/>
                </a:ext>
              </a:extLst>
            </p:cNvPr>
            <p:cNvSpPr/>
            <p:nvPr/>
          </p:nvSpPr>
          <p:spPr>
            <a:xfrm>
              <a:off x="1579051" y="1298863"/>
              <a:ext cx="561476" cy="246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14710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CF8785D-1C0E-8068-CD70-CB50CF91C620}"/>
              </a:ext>
            </a:extLst>
          </p:cNvPr>
          <p:cNvSpPr/>
          <p:nvPr/>
        </p:nvSpPr>
        <p:spPr>
          <a:xfrm>
            <a:off x="576164" y="496199"/>
            <a:ext cx="11039671" cy="5865602"/>
          </a:xfrm>
          <a:prstGeom prst="roundRect">
            <a:avLst>
              <a:gd name="adj" fmla="val 4142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51F4C8C-E1AE-C271-0B7D-C68E778C95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430" flipH="1">
            <a:off x="167083" y="111535"/>
            <a:ext cx="1608977" cy="1608977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20E7B4AE-1F77-E5A0-1360-1A605E1E3EC4}"/>
              </a:ext>
            </a:extLst>
          </p:cNvPr>
          <p:cNvGrpSpPr/>
          <p:nvPr/>
        </p:nvGrpSpPr>
        <p:grpSpPr>
          <a:xfrm>
            <a:off x="2378259" y="740986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8B0DE6DE-A6EC-8398-32FD-B19CD6E6FD78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7A7655-66A5-0651-1046-1B4F770A8B63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562268E0-1256-E81C-43CD-B0D858F602F8}"/>
              </a:ext>
            </a:extLst>
          </p:cNvPr>
          <p:cNvGrpSpPr/>
          <p:nvPr/>
        </p:nvGrpSpPr>
        <p:grpSpPr>
          <a:xfrm>
            <a:off x="1289602" y="740986"/>
            <a:ext cx="1471528" cy="534683"/>
            <a:chOff x="1497134" y="1036821"/>
            <a:chExt cx="1557029" cy="534683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88C5C9A-A034-D95B-16CB-D570485408C4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0E90639D-B14B-FCA9-979C-1A4FA8B33320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3AC86F6-DF1A-BCB4-BCA9-135B0FC41348}"/>
              </a:ext>
            </a:extLst>
          </p:cNvPr>
          <p:cNvSpPr txBox="1"/>
          <p:nvPr/>
        </p:nvSpPr>
        <p:spPr>
          <a:xfrm>
            <a:off x="576164" y="2313310"/>
            <a:ext cx="11039670" cy="34009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358775" algn="ctr"/>
            <a:r>
              <a:rPr lang="ko-KR" altLang="en-US" sz="43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겨울 스포츠 </a:t>
            </a:r>
            <a:r>
              <a:rPr lang="en-US" altLang="ko-KR" sz="43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en-US" altLang="ko-KR" sz="43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358775" algn="ctr"/>
            <a:r>
              <a:rPr lang="ko-KR" altLang="en-US" sz="43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행동을 </a:t>
            </a:r>
            <a:endParaRPr lang="en-US" altLang="ko-KR" sz="43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algn="ctr"/>
            <a:r>
              <a:rPr lang="ko-KR" altLang="en-US" sz="43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묻고 답하는 표현 익히기</a:t>
            </a:r>
            <a:r>
              <a:rPr lang="en-US" altLang="ko-KR" sz="43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43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43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algn="ctr"/>
            <a:r>
              <a:rPr lang="en-US" altLang="ko-KR" sz="4300" b="1" dirty="0">
                <a:solidFill>
                  <a:schemeClr val="accent2"/>
                </a:solidFill>
                <a:latin typeface="맑은 고딕" panose="020B0503020000020004" pitchFamily="50" charset="-127"/>
              </a:rPr>
              <a:t>Worksheet 2</a:t>
            </a:r>
          </a:p>
          <a:p>
            <a:pPr marL="358775" algn="ctr"/>
            <a:r>
              <a:rPr lang="en-US" altLang="ko-KR" sz="43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Line Bingo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B2908B-D530-D8BC-2C59-F033E5AC5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36" y="3370289"/>
            <a:ext cx="3191681" cy="3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7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275477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FE3921-4B80-E66D-950D-48ABF162E1E9}"/>
              </a:ext>
            </a:extLst>
          </p:cNvPr>
          <p:cNvSpPr txBox="1"/>
          <p:nvPr/>
        </p:nvSpPr>
        <p:spPr>
          <a:xfrm>
            <a:off x="3005138" y="481854"/>
            <a:ext cx="988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Winter</a:t>
            </a:r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Sports Activities</a:t>
            </a:r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라인 빙고</a:t>
            </a:r>
            <a:endParaRPr lang="en-US" altLang="ko-KR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3044CE8-1A6E-177A-F14E-5FFA786DB3E3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0DC01DBD-2330-21B2-BA9C-6B46CDF4CF50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E61B37-CD99-2C4A-0BF5-CEDB8686DFCF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88862B28-CF50-225E-F2B8-921A3CCDDF8A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7" name="직사각형 11">
              <a:extLst>
                <a:ext uri="{FF2B5EF4-FFF2-40B4-BE49-F238E27FC236}">
                  <a16:creationId xmlns:a16="http://schemas.microsoft.com/office/drawing/2014/main" id="{994E624F-D65B-8521-527E-89A7D06EBAA3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6CFD87-66B1-7D36-8071-32EDDD5902D5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0680F9B-DBEA-C543-4BFF-E216C6445B9D}"/>
              </a:ext>
            </a:extLst>
          </p:cNvPr>
          <p:cNvGrpSpPr/>
          <p:nvPr/>
        </p:nvGrpSpPr>
        <p:grpSpPr>
          <a:xfrm>
            <a:off x="1933468" y="1115336"/>
            <a:ext cx="8501743" cy="5191125"/>
            <a:chOff x="1933468" y="1115336"/>
            <a:chExt cx="8501743" cy="5191125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3468" y="1115336"/>
              <a:ext cx="8501743" cy="5191125"/>
            </a:xfrm>
            <a:prstGeom prst="rect">
              <a:avLst/>
            </a:prstGeom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5BF4C718-3C45-103B-E826-7B9306C96821}"/>
                </a:ext>
              </a:extLst>
            </p:cNvPr>
            <p:cNvSpPr/>
            <p:nvPr/>
          </p:nvSpPr>
          <p:spPr>
            <a:xfrm>
              <a:off x="3138055" y="1205345"/>
              <a:ext cx="540327" cy="2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320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내용 개체 틀 17">
            <a:extLst>
              <a:ext uri="{FF2B5EF4-FFF2-40B4-BE49-F238E27FC236}">
                <a16:creationId xmlns:a16="http://schemas.microsoft.com/office/drawing/2014/main" id="{9B286337-17AE-A0B7-AEE1-3875A4ABB3D2}"/>
              </a:ext>
            </a:extLst>
          </p:cNvPr>
          <p:cNvSpPr txBox="1">
            <a:spLocks/>
          </p:cNvSpPr>
          <p:nvPr/>
        </p:nvSpPr>
        <p:spPr>
          <a:xfrm>
            <a:off x="314181" y="1479176"/>
            <a:ext cx="11563637" cy="4545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★ 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What is </a:t>
            </a:r>
            <a:r>
              <a:rPr lang="en-US" altLang="ko-KR" sz="28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most popular winter sport 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 the world?</a:t>
            </a:r>
          </a:p>
          <a:p>
            <a:pPr marL="0" indent="0" algn="ctr">
              <a:buNone/>
            </a:pPr>
            <a:endParaRPr lang="en-US" altLang="ja-JP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7" name="표 17">
            <a:extLst>
              <a:ext uri="{FF2B5EF4-FFF2-40B4-BE49-F238E27FC236}">
                <a16:creationId xmlns:a16="http://schemas.microsoft.com/office/drawing/2014/main" id="{62A38E79-F2ED-495F-0E01-DBAFBD8E9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85461"/>
              </p:ext>
            </p:extLst>
          </p:nvPr>
        </p:nvGraphicFramePr>
        <p:xfrm>
          <a:off x="2081653" y="2270035"/>
          <a:ext cx="2007173" cy="52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173">
                  <a:extLst>
                    <a:ext uri="{9D8B030D-6E8A-4147-A177-3AD203B41FA5}">
                      <a16:colId xmlns:a16="http://schemas.microsoft.com/office/drawing/2014/main" val="2003142508"/>
                    </a:ext>
                  </a:extLst>
                </a:gridCol>
              </a:tblGrid>
              <a:tr h="5212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996573"/>
                  </a:ext>
                </a:extLst>
              </a:tr>
            </a:tbl>
          </a:graphicData>
        </a:graphic>
      </p:graphicFrame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40878693-E0EB-4E4E-ED4D-F82D4A343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334815"/>
              </p:ext>
            </p:extLst>
          </p:nvPr>
        </p:nvGraphicFramePr>
        <p:xfrm>
          <a:off x="2081653" y="2906780"/>
          <a:ext cx="2007173" cy="52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173">
                  <a:extLst>
                    <a:ext uri="{9D8B030D-6E8A-4147-A177-3AD203B41FA5}">
                      <a16:colId xmlns:a16="http://schemas.microsoft.com/office/drawing/2014/main" val="2003142508"/>
                    </a:ext>
                  </a:extLst>
                </a:gridCol>
              </a:tblGrid>
              <a:tr h="5212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/>
                        <a:t>2</a:t>
                      </a:r>
                      <a:endParaRPr lang="ko-KR" alt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996573"/>
                  </a:ext>
                </a:extLst>
              </a:tr>
            </a:tbl>
          </a:graphicData>
        </a:graphic>
      </p:graphicFrame>
      <p:graphicFrame>
        <p:nvGraphicFramePr>
          <p:cNvPr id="19" name="표 17">
            <a:extLst>
              <a:ext uri="{FF2B5EF4-FFF2-40B4-BE49-F238E27FC236}">
                <a16:creationId xmlns:a16="http://schemas.microsoft.com/office/drawing/2014/main" id="{B93E4388-07FF-9BCD-0F7A-5FA7C5B37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489095"/>
              </p:ext>
            </p:extLst>
          </p:nvPr>
        </p:nvGraphicFramePr>
        <p:xfrm>
          <a:off x="2081653" y="3544418"/>
          <a:ext cx="2007173" cy="52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173">
                  <a:extLst>
                    <a:ext uri="{9D8B030D-6E8A-4147-A177-3AD203B41FA5}">
                      <a16:colId xmlns:a16="http://schemas.microsoft.com/office/drawing/2014/main" val="2003142508"/>
                    </a:ext>
                  </a:extLst>
                </a:gridCol>
              </a:tblGrid>
              <a:tr h="5212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/>
                        <a:t>3</a:t>
                      </a:r>
                      <a:endParaRPr lang="ko-KR" alt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996573"/>
                  </a:ext>
                </a:extLst>
              </a:tr>
            </a:tbl>
          </a:graphicData>
        </a:graphic>
      </p:graphicFrame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20C46483-15B7-B71F-B260-45067E7C7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34683"/>
              </p:ext>
            </p:extLst>
          </p:nvPr>
        </p:nvGraphicFramePr>
        <p:xfrm>
          <a:off x="2086614" y="4182045"/>
          <a:ext cx="2007173" cy="52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173">
                  <a:extLst>
                    <a:ext uri="{9D8B030D-6E8A-4147-A177-3AD203B41FA5}">
                      <a16:colId xmlns:a16="http://schemas.microsoft.com/office/drawing/2014/main" val="2003142508"/>
                    </a:ext>
                  </a:extLst>
                </a:gridCol>
              </a:tblGrid>
              <a:tr h="5212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/>
                        <a:t>4</a:t>
                      </a:r>
                      <a:endParaRPr lang="ko-KR" alt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996573"/>
                  </a:ext>
                </a:extLst>
              </a:tr>
            </a:tbl>
          </a:graphicData>
        </a:graphic>
      </p:graphicFrame>
      <p:graphicFrame>
        <p:nvGraphicFramePr>
          <p:cNvPr id="21" name="표 17">
            <a:extLst>
              <a:ext uri="{FF2B5EF4-FFF2-40B4-BE49-F238E27FC236}">
                <a16:creationId xmlns:a16="http://schemas.microsoft.com/office/drawing/2014/main" id="{CD61937F-296B-7BB3-8578-E166A84B4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788133"/>
              </p:ext>
            </p:extLst>
          </p:nvPr>
        </p:nvGraphicFramePr>
        <p:xfrm>
          <a:off x="2081653" y="4818790"/>
          <a:ext cx="2007173" cy="52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173">
                  <a:extLst>
                    <a:ext uri="{9D8B030D-6E8A-4147-A177-3AD203B41FA5}">
                      <a16:colId xmlns:a16="http://schemas.microsoft.com/office/drawing/2014/main" val="2003142508"/>
                    </a:ext>
                  </a:extLst>
                </a:gridCol>
              </a:tblGrid>
              <a:tr h="5212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/>
                        <a:t>5</a:t>
                      </a:r>
                      <a:endParaRPr lang="ko-KR" alt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996573"/>
                  </a:ext>
                </a:extLst>
              </a:tr>
            </a:tbl>
          </a:graphicData>
        </a:graphic>
      </p:graphicFrame>
      <p:graphicFrame>
        <p:nvGraphicFramePr>
          <p:cNvPr id="23" name="표 17">
            <a:extLst>
              <a:ext uri="{FF2B5EF4-FFF2-40B4-BE49-F238E27FC236}">
                <a16:creationId xmlns:a16="http://schemas.microsoft.com/office/drawing/2014/main" id="{C2F72400-3E25-4690-90FB-EA92C6DD0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433227"/>
              </p:ext>
            </p:extLst>
          </p:nvPr>
        </p:nvGraphicFramePr>
        <p:xfrm>
          <a:off x="4159623" y="4826946"/>
          <a:ext cx="1936377" cy="513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377">
                  <a:extLst>
                    <a:ext uri="{9D8B030D-6E8A-4147-A177-3AD203B41FA5}">
                      <a16:colId xmlns:a16="http://schemas.microsoft.com/office/drawing/2014/main" val="2003142508"/>
                    </a:ext>
                  </a:extLst>
                </a:gridCol>
              </a:tblGrid>
              <a:tr h="513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tx1"/>
                          </a:solidFill>
                        </a:rPr>
                        <a:t>Ski Jumping</a:t>
                      </a:r>
                      <a:endParaRPr lang="ko-KR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96573"/>
                  </a:ext>
                </a:extLst>
              </a:tr>
            </a:tbl>
          </a:graphicData>
        </a:graphic>
      </p:graphicFrame>
      <p:graphicFrame>
        <p:nvGraphicFramePr>
          <p:cNvPr id="24" name="표 17">
            <a:extLst>
              <a:ext uri="{FF2B5EF4-FFF2-40B4-BE49-F238E27FC236}">
                <a16:creationId xmlns:a16="http://schemas.microsoft.com/office/drawing/2014/main" id="{8BA666E7-05FD-CD22-DEC0-235F1F53C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915813"/>
              </p:ext>
            </p:extLst>
          </p:nvPr>
        </p:nvGraphicFramePr>
        <p:xfrm>
          <a:off x="4159623" y="4205182"/>
          <a:ext cx="2806442" cy="513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442">
                  <a:extLst>
                    <a:ext uri="{9D8B030D-6E8A-4147-A177-3AD203B41FA5}">
                      <a16:colId xmlns:a16="http://schemas.microsoft.com/office/drawing/2014/main" val="2003142508"/>
                    </a:ext>
                  </a:extLst>
                </a:gridCol>
              </a:tblGrid>
              <a:tr h="513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tx1"/>
                          </a:solidFill>
                        </a:rPr>
                        <a:t>Ice Hockey</a:t>
                      </a:r>
                      <a:endParaRPr lang="ko-KR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96573"/>
                  </a:ext>
                </a:extLst>
              </a:tr>
            </a:tbl>
          </a:graphicData>
        </a:graphic>
      </p:graphicFrame>
      <p:graphicFrame>
        <p:nvGraphicFramePr>
          <p:cNvPr id="25" name="표 17">
            <a:extLst>
              <a:ext uri="{FF2B5EF4-FFF2-40B4-BE49-F238E27FC236}">
                <a16:creationId xmlns:a16="http://schemas.microsoft.com/office/drawing/2014/main" id="{5B3F96FF-BEA2-1D7E-DC64-97414955D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77911"/>
              </p:ext>
            </p:extLst>
          </p:nvPr>
        </p:nvGraphicFramePr>
        <p:xfrm>
          <a:off x="4159623" y="3544412"/>
          <a:ext cx="3687592" cy="513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7592">
                  <a:extLst>
                    <a:ext uri="{9D8B030D-6E8A-4147-A177-3AD203B41FA5}">
                      <a16:colId xmlns:a16="http://schemas.microsoft.com/office/drawing/2014/main" val="2003142508"/>
                    </a:ext>
                  </a:extLst>
                </a:gridCol>
              </a:tblGrid>
              <a:tr h="513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tx1"/>
                          </a:solidFill>
                        </a:rPr>
                        <a:t>Figure Skating</a:t>
                      </a:r>
                      <a:endParaRPr lang="ko-KR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96573"/>
                  </a:ext>
                </a:extLst>
              </a:tr>
            </a:tbl>
          </a:graphicData>
        </a:graphic>
      </p:graphicFrame>
      <p:graphicFrame>
        <p:nvGraphicFramePr>
          <p:cNvPr id="26" name="표 17">
            <a:extLst>
              <a:ext uri="{FF2B5EF4-FFF2-40B4-BE49-F238E27FC236}">
                <a16:creationId xmlns:a16="http://schemas.microsoft.com/office/drawing/2014/main" id="{947E8178-1147-2EBC-DFF1-ECA8A561A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3720"/>
              </p:ext>
            </p:extLst>
          </p:nvPr>
        </p:nvGraphicFramePr>
        <p:xfrm>
          <a:off x="4159623" y="2889569"/>
          <a:ext cx="4635242" cy="513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242">
                  <a:extLst>
                    <a:ext uri="{9D8B030D-6E8A-4147-A177-3AD203B41FA5}">
                      <a16:colId xmlns:a16="http://schemas.microsoft.com/office/drawing/2014/main" val="2003142508"/>
                    </a:ext>
                  </a:extLst>
                </a:gridCol>
              </a:tblGrid>
              <a:tr h="513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tx1"/>
                          </a:solidFill>
                        </a:rPr>
                        <a:t>Alpine Skiing</a:t>
                      </a:r>
                      <a:endParaRPr lang="ko-KR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96573"/>
                  </a:ext>
                </a:extLst>
              </a:tr>
            </a:tbl>
          </a:graphicData>
        </a:graphic>
      </p:graphicFrame>
      <p:graphicFrame>
        <p:nvGraphicFramePr>
          <p:cNvPr id="27" name="표 17">
            <a:extLst>
              <a:ext uri="{FF2B5EF4-FFF2-40B4-BE49-F238E27FC236}">
                <a16:creationId xmlns:a16="http://schemas.microsoft.com/office/drawing/2014/main" id="{766E8752-C810-46F2-F53E-4A52C61C1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65818"/>
              </p:ext>
            </p:extLst>
          </p:nvPr>
        </p:nvGraphicFramePr>
        <p:xfrm>
          <a:off x="4159623" y="2289469"/>
          <a:ext cx="6138982" cy="513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8982">
                  <a:extLst>
                    <a:ext uri="{9D8B030D-6E8A-4147-A177-3AD203B41FA5}">
                      <a16:colId xmlns:a16="http://schemas.microsoft.com/office/drawing/2014/main" val="2003142508"/>
                    </a:ext>
                  </a:extLst>
                </a:gridCol>
              </a:tblGrid>
              <a:tr h="513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rgbClr val="7030A0"/>
                          </a:solidFill>
                        </a:rPr>
                        <a:t>Alpine Snowboarding</a:t>
                      </a:r>
                      <a:endParaRPr lang="ko-KR" alt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965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36E544-5BEB-7363-4372-60099C348F0A}"/>
              </a:ext>
            </a:extLst>
          </p:cNvPr>
          <p:cNvSpPr txBox="1"/>
          <p:nvPr/>
        </p:nvSpPr>
        <p:spPr>
          <a:xfrm>
            <a:off x="2900176" y="488684"/>
            <a:ext cx="797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맑은 고딕" panose="020B0503020000020004" pitchFamily="50" charset="-127"/>
              </a:rPr>
              <a:t>Culture Inside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F0CEE3A-C277-3C2D-A7BF-0F06673F948A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5A7D59EC-0102-F385-5045-0CC7528BB59F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1CBEBF-9E34-B92A-BB54-537EDFC27531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916E9F2-FF3D-5F85-541B-5C2C4CE40F99}"/>
              </a:ext>
            </a:extLst>
          </p:cNvPr>
          <p:cNvGrpSpPr/>
          <p:nvPr/>
        </p:nvGrpSpPr>
        <p:grpSpPr>
          <a:xfrm>
            <a:off x="443514" y="446234"/>
            <a:ext cx="1471528" cy="534683"/>
            <a:chOff x="1497134" y="1036821"/>
            <a:chExt cx="1557029" cy="534683"/>
          </a:xfrm>
        </p:grpSpPr>
        <p:sp>
          <p:nvSpPr>
            <p:cNvPr id="22" name="직사각형 11">
              <a:extLst>
                <a:ext uri="{FF2B5EF4-FFF2-40B4-BE49-F238E27FC236}">
                  <a16:creationId xmlns:a16="http://schemas.microsoft.com/office/drawing/2014/main" id="{8E9EF6B1-BBD3-B13E-DE98-06654FE65649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947751-150F-F209-C8BF-E90F692FB668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도입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68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FE3921-4B80-E66D-950D-48ABF162E1E9}"/>
              </a:ext>
            </a:extLst>
          </p:cNvPr>
          <p:cNvSpPr txBox="1"/>
          <p:nvPr/>
        </p:nvSpPr>
        <p:spPr>
          <a:xfrm>
            <a:off x="2995201" y="481854"/>
            <a:ext cx="858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Winter</a:t>
            </a:r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Sports Activities</a:t>
            </a:r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라인 빙고</a:t>
            </a:r>
            <a:endParaRPr lang="en-US" altLang="ko-KR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6C7F7EB-5005-7552-BC10-3C479AC27A13}"/>
              </a:ext>
            </a:extLst>
          </p:cNvPr>
          <p:cNvGrpSpPr/>
          <p:nvPr/>
        </p:nvGrpSpPr>
        <p:grpSpPr>
          <a:xfrm>
            <a:off x="627310" y="1453527"/>
            <a:ext cx="11121175" cy="4022148"/>
            <a:chOff x="627311" y="1453527"/>
            <a:chExt cx="10777008" cy="4022148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792C9E7-10BE-E3A3-D077-331BC51D9B57}"/>
                </a:ext>
              </a:extLst>
            </p:cNvPr>
            <p:cNvSpPr/>
            <p:nvPr/>
          </p:nvSpPr>
          <p:spPr>
            <a:xfrm>
              <a:off x="627311" y="1684802"/>
              <a:ext cx="10777008" cy="379087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 (1) 3~4</a:t>
              </a:r>
              <a:r>
                <a:rPr lang="ko-KR" altLang="en-US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명씩 한 모둠을 이루고</a:t>
              </a:r>
              <a:r>
                <a:rPr lang="en-US" altLang="ko-KR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, </a:t>
              </a:r>
              <a:r>
                <a:rPr lang="ko-KR" altLang="en-US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각 모둠원은 그림 카드를 </a:t>
              </a:r>
              <a:r>
                <a:rPr lang="en-US" altLang="ko-KR" sz="2300" b="1" kern="0" dirty="0">
                  <a:solidFill>
                    <a:srgbClr val="000000"/>
                  </a:solidFill>
                  <a:latin typeface="+mn-ea"/>
                </a:rPr>
                <a:t>8</a:t>
              </a:r>
              <a:r>
                <a:rPr lang="ko-KR" altLang="en-US" sz="2300" b="1" kern="0" dirty="0">
                  <a:solidFill>
                    <a:srgbClr val="000000"/>
                  </a:solidFill>
                  <a:latin typeface="+mn-ea"/>
                </a:rPr>
                <a:t>개</a:t>
              </a:r>
              <a:r>
                <a:rPr lang="ko-KR" altLang="en-US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씩 준비한다</a:t>
              </a:r>
              <a:r>
                <a:rPr lang="en-US" altLang="ko-KR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. </a:t>
              </a:r>
              <a:endParaRPr lang="ko-KR" altLang="en-US" sz="2300" b="1" kern="0" spc="0" dirty="0">
                <a:solidFill>
                  <a:srgbClr val="000000"/>
                </a:solidFill>
                <a:effectLst/>
                <a:latin typeface="+mn-ea"/>
              </a:endParaRPr>
            </a:p>
            <a:p>
              <a:pPr marL="0" marR="0" indent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 (2) </a:t>
              </a:r>
              <a:r>
                <a:rPr lang="ko-KR" altLang="en-US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각 모둠원은 그림 카드 </a:t>
              </a:r>
              <a:r>
                <a:rPr lang="en-US" altLang="ko-KR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8</a:t>
              </a:r>
              <a:r>
                <a:rPr lang="ko-KR" altLang="en-US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개를 섞은 후</a:t>
              </a:r>
              <a:r>
                <a:rPr lang="en-US" altLang="ko-KR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,</a:t>
              </a:r>
              <a:r>
                <a:rPr lang="ko-KR" altLang="en-US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 한 줄로 나란히 늘어놓는다</a:t>
              </a:r>
              <a:r>
                <a:rPr lang="en-US" altLang="ko-KR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. </a:t>
              </a:r>
              <a:endParaRPr lang="ko-KR" altLang="en-US" sz="2300" b="1" kern="0" spc="0" dirty="0">
                <a:solidFill>
                  <a:srgbClr val="000000"/>
                </a:solidFill>
                <a:effectLst/>
                <a:latin typeface="+mn-ea"/>
              </a:endParaRPr>
            </a:p>
            <a:p>
              <a:pPr marL="0" marR="0" indent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 (3) </a:t>
              </a:r>
              <a:r>
                <a:rPr lang="ko-KR" altLang="en-US" sz="2300" b="1" kern="0" dirty="0">
                  <a:solidFill>
                    <a:srgbClr val="000000"/>
                  </a:solidFill>
                  <a:latin typeface="+mn-ea"/>
                </a:rPr>
                <a:t>한 명씩 </a:t>
              </a:r>
              <a:r>
                <a:rPr lang="ko-KR" altLang="en-US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돌아가며 문장을 말한다</a:t>
              </a:r>
              <a:r>
                <a:rPr lang="en-US" altLang="ko-KR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. </a:t>
              </a:r>
              <a:endParaRPr lang="ko-KR" altLang="en-US" sz="2300" b="1" kern="0" spc="0" dirty="0">
                <a:solidFill>
                  <a:srgbClr val="000000"/>
                </a:solidFill>
                <a:effectLst/>
                <a:latin typeface="+mn-ea"/>
              </a:endParaRPr>
            </a:p>
            <a:p>
              <a:pPr marL="0" marR="0" indent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 (4) </a:t>
              </a:r>
              <a:r>
                <a:rPr lang="en-US" altLang="ko-KR" sz="2300" b="1" kern="0" dirty="0">
                  <a:solidFill>
                    <a:srgbClr val="000000"/>
                  </a:solidFill>
                  <a:latin typeface="+mn-ea"/>
                </a:rPr>
                <a:t>3</a:t>
              </a:r>
              <a:r>
                <a:rPr lang="ko-KR" altLang="en-US" sz="2300" b="1" kern="0" dirty="0">
                  <a:solidFill>
                    <a:srgbClr val="000000"/>
                  </a:solidFill>
                  <a:latin typeface="+mn-ea"/>
                </a:rPr>
                <a:t>번에서</a:t>
              </a:r>
              <a:r>
                <a:rPr lang="ko-KR" altLang="en-US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 말한 문장이 자신의 카드 라인의 양끝에 있으면</a:t>
              </a:r>
              <a:r>
                <a:rPr lang="en-US" altLang="ko-KR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, </a:t>
              </a:r>
              <a:r>
                <a:rPr lang="ko-KR" altLang="en-US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그 카드를 뒤집는다</a:t>
              </a:r>
              <a:r>
                <a:rPr lang="en-US" altLang="ko-KR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. </a:t>
              </a:r>
              <a:endParaRPr lang="ko-KR" altLang="en-US" sz="2300" b="1" kern="0" spc="0" dirty="0">
                <a:solidFill>
                  <a:srgbClr val="000000"/>
                </a:solidFill>
                <a:effectLst/>
                <a:latin typeface="+mn-ea"/>
              </a:endParaRPr>
            </a:p>
            <a:p>
              <a:pPr marL="0" marR="0" indent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 (5) </a:t>
              </a:r>
              <a:r>
                <a:rPr lang="ko-KR" altLang="en-US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카드를 모두 뒤집고 먼저</a:t>
              </a:r>
              <a:r>
                <a:rPr lang="en-US" altLang="ko-KR" sz="2300" b="1" kern="0" spc="0" dirty="0">
                  <a:solidFill>
                    <a:srgbClr val="000000"/>
                  </a:solidFill>
                  <a:effectLst/>
                  <a:latin typeface="궁서체" panose="02030609000101010101" pitchFamily="17" charset="-127"/>
                  <a:ea typeface="궁서체" panose="02030609000101010101" pitchFamily="17" charset="-127"/>
                </a:rPr>
                <a:t>“</a:t>
              </a:r>
              <a:r>
                <a:rPr lang="en-US" altLang="ko-KR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Bingo!</a:t>
              </a:r>
              <a:r>
                <a:rPr lang="en-US" altLang="ko-KR" sz="2300" b="1" kern="0" spc="0" dirty="0">
                  <a:solidFill>
                    <a:srgbClr val="000000"/>
                  </a:solidFill>
                  <a:effectLst/>
                  <a:latin typeface="궁서" panose="02030600000101010101" pitchFamily="18" charset="-127"/>
                  <a:ea typeface="궁서" panose="02030600000101010101" pitchFamily="18" charset="-127"/>
                </a:rPr>
                <a:t>”</a:t>
              </a:r>
              <a:r>
                <a:rPr lang="ko-KR" altLang="en-US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를 외치는 사람이 우승한다</a:t>
              </a:r>
              <a:r>
                <a:rPr lang="en-US" altLang="ko-KR" sz="2300" b="1" kern="0" spc="0" dirty="0">
                  <a:solidFill>
                    <a:srgbClr val="000000"/>
                  </a:solidFill>
                  <a:effectLst/>
                  <a:latin typeface="+mn-ea"/>
                </a:rPr>
                <a:t>. </a:t>
              </a:r>
              <a:endParaRPr lang="ko-KR" altLang="en-US" sz="2300" b="1" dirty="0">
                <a:latin typeface="+mn-ea"/>
              </a:endParaRP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7F8A385B-8DF6-B2C4-DFC9-6A75009DCCA3}"/>
                </a:ext>
              </a:extLst>
            </p:cNvPr>
            <p:cNvGrpSpPr/>
            <p:nvPr/>
          </p:nvGrpSpPr>
          <p:grpSpPr>
            <a:xfrm>
              <a:off x="1882021" y="1453527"/>
              <a:ext cx="2504470" cy="471457"/>
              <a:chOff x="1882021" y="1307978"/>
              <a:chExt cx="2504470" cy="471457"/>
            </a:xfrm>
          </p:grpSpPr>
          <p:sp>
            <p:nvSpPr>
              <p:cNvPr id="4" name="사각형: 둥근 모서리 3">
                <a:extLst>
                  <a:ext uri="{FF2B5EF4-FFF2-40B4-BE49-F238E27FC236}">
                    <a16:creationId xmlns:a16="http://schemas.microsoft.com/office/drawing/2014/main" id="{898208AD-61E4-1F91-6FE3-B494F5B5BDEB}"/>
                  </a:ext>
                </a:extLst>
              </p:cNvPr>
              <p:cNvSpPr/>
              <p:nvPr/>
            </p:nvSpPr>
            <p:spPr>
              <a:xfrm>
                <a:off x="1882021" y="1307978"/>
                <a:ext cx="2504470" cy="471457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56EDFC-545F-B53E-1F42-38731AF201D7}"/>
                  </a:ext>
                </a:extLst>
              </p:cNvPr>
              <p:cNvSpPr txBox="1"/>
              <p:nvPr/>
            </p:nvSpPr>
            <p:spPr>
              <a:xfrm>
                <a:off x="1989089" y="1339198"/>
                <a:ext cx="2290334" cy="40011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How to Play</a:t>
                </a:r>
              </a:p>
            </p:txBody>
          </p:sp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704803FB-FD50-5B15-9703-AF9443B78AAD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F3E23273-AC0A-6984-92D1-66EE925B167E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E560D2-1459-59B6-6351-13901A02D0E3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951DCE5-5A9B-8ED8-2B46-6894AEA8C5BB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17" name="직사각형 11">
              <a:extLst>
                <a:ext uri="{FF2B5EF4-FFF2-40B4-BE49-F238E27FC236}">
                  <a16:creationId xmlns:a16="http://schemas.microsoft.com/office/drawing/2014/main" id="{98B49C77-C410-66B9-AABA-5A0CEC976DD9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F57C3CA-3DFE-D007-C222-6C35B7EA9C81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26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FE3921-4B80-E66D-950D-48ABF162E1E9}"/>
              </a:ext>
            </a:extLst>
          </p:cNvPr>
          <p:cNvSpPr txBox="1"/>
          <p:nvPr/>
        </p:nvSpPr>
        <p:spPr>
          <a:xfrm>
            <a:off x="2987465" y="488684"/>
            <a:ext cx="710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Winter</a:t>
            </a:r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Sports Activities</a:t>
            </a:r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라인 빙고</a:t>
            </a:r>
            <a:endParaRPr lang="en-US" altLang="ko-KR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내용 개체 틀 17">
            <a:extLst>
              <a:ext uri="{FF2B5EF4-FFF2-40B4-BE49-F238E27FC236}">
                <a16:creationId xmlns:a16="http://schemas.microsoft.com/office/drawing/2014/main" id="{F1312B3E-6E79-E6BE-D958-9CAAAF89970E}"/>
              </a:ext>
            </a:extLst>
          </p:cNvPr>
          <p:cNvSpPr txBox="1">
            <a:spLocks/>
          </p:cNvSpPr>
          <p:nvPr/>
        </p:nvSpPr>
        <p:spPr>
          <a:xfrm>
            <a:off x="515872" y="1156307"/>
            <a:ext cx="11361946" cy="809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★ 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Worksheet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그림 카드를 잘라 라인 빙고 놀이를 해 봅시다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ja-JP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D10D715-F1ED-1F56-CA24-572F8116BEB6}"/>
              </a:ext>
            </a:extLst>
          </p:cNvPr>
          <p:cNvSpPr/>
          <p:nvPr/>
        </p:nvSpPr>
        <p:spPr>
          <a:xfrm>
            <a:off x="515872" y="3692181"/>
            <a:ext cx="7592802" cy="16259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tx1"/>
                </a:solidFill>
              </a:rPr>
              <a:t> A: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</a:rPr>
              <a:t>What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  <a:r>
              <a:rPr lang="en-US" altLang="ko-KR" sz="2800" b="1" dirty="0">
                <a:solidFill>
                  <a:srgbClr val="0070C0"/>
                </a:solidFill>
              </a:rPr>
              <a:t>is she </a:t>
            </a:r>
            <a:r>
              <a:rPr lang="en-US" altLang="ko-KR" sz="2800" b="1" dirty="0">
                <a:solidFill>
                  <a:schemeClr val="tx1"/>
                </a:solidFill>
              </a:rPr>
              <a:t>doing?</a:t>
            </a: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tx1"/>
                </a:solidFill>
              </a:rPr>
              <a:t> B: </a:t>
            </a:r>
            <a:r>
              <a:rPr lang="en-US" altLang="ko-KR" sz="2800" b="1" dirty="0">
                <a:solidFill>
                  <a:srgbClr val="0070C0"/>
                </a:solidFill>
              </a:rPr>
              <a:t>She’s</a:t>
            </a:r>
            <a:r>
              <a:rPr lang="ko-KR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ko-KR" sz="2800" b="1" i="1" dirty="0">
                <a:solidFill>
                  <a:schemeClr val="tx1"/>
                </a:solidFill>
              </a:rPr>
              <a:t>skat</a:t>
            </a:r>
            <a:r>
              <a:rPr lang="en-US" altLang="ko-KR" sz="2800" b="1" i="1" dirty="0">
                <a:solidFill>
                  <a:srgbClr val="0070C0"/>
                </a:solidFill>
              </a:rPr>
              <a:t>ing</a:t>
            </a:r>
            <a:r>
              <a:rPr lang="en-US" altLang="ko-KR" sz="2800" b="1" dirty="0">
                <a:solidFill>
                  <a:schemeClr val="tx1"/>
                </a:solidFill>
              </a:rPr>
              <a:t>.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C02D753-00E7-617B-3C40-CB193335FDD2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9E2EF79B-3081-0D24-89ED-0931DBCD1271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821013-D3FE-AB6E-2042-37D6A0CADAAB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ACEB81D-9315-C381-5981-BB6438076F8A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8" name="직사각형 11">
              <a:extLst>
                <a:ext uri="{FF2B5EF4-FFF2-40B4-BE49-F238E27FC236}">
                  <a16:creationId xmlns:a16="http://schemas.microsoft.com/office/drawing/2014/main" id="{64901A15-4302-302F-1BD8-B1E2AA44E286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30A26C-C152-B98B-7B0F-7B7E119938EB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916E6BB-65F2-454B-0FC5-3B0B466512A3}"/>
              </a:ext>
            </a:extLst>
          </p:cNvPr>
          <p:cNvGrpSpPr/>
          <p:nvPr/>
        </p:nvGrpSpPr>
        <p:grpSpPr>
          <a:xfrm>
            <a:off x="314178" y="2106424"/>
            <a:ext cx="11563640" cy="1025505"/>
            <a:chOff x="314178" y="2106424"/>
            <a:chExt cx="11563640" cy="1025505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C30EA4C2-58F5-F674-FDCE-1B1A68770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2798" y="2106425"/>
              <a:ext cx="5875020" cy="1025504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A362729E-7382-8108-F3EE-9FAAA8479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4178" y="2106424"/>
              <a:ext cx="5792261" cy="1016079"/>
            </a:xfrm>
            <a:prstGeom prst="rect">
              <a:avLst/>
            </a:prstGeom>
          </p:spPr>
        </p:pic>
      </p:grp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A24297D6-626B-3139-F011-8AAC84ACB30F}"/>
              </a:ext>
            </a:extLst>
          </p:cNvPr>
          <p:cNvSpPr/>
          <p:nvPr/>
        </p:nvSpPr>
        <p:spPr>
          <a:xfrm>
            <a:off x="245058" y="2063105"/>
            <a:ext cx="1585931" cy="1102715"/>
          </a:xfrm>
          <a:prstGeom prst="roundRect">
            <a:avLst/>
          </a:prstGeom>
          <a:noFill/>
          <a:ln w="762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43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CF8785D-1C0E-8068-CD70-CB50CF91C620}"/>
              </a:ext>
            </a:extLst>
          </p:cNvPr>
          <p:cNvSpPr/>
          <p:nvPr/>
        </p:nvSpPr>
        <p:spPr>
          <a:xfrm>
            <a:off x="576163" y="496199"/>
            <a:ext cx="11039671" cy="5865602"/>
          </a:xfrm>
          <a:prstGeom prst="roundRect">
            <a:avLst>
              <a:gd name="adj" fmla="val 4142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BD509-CF4B-C3C6-0AE8-4B2B14A24938}"/>
              </a:ext>
            </a:extLst>
          </p:cNvPr>
          <p:cNvSpPr txBox="1"/>
          <p:nvPr/>
        </p:nvSpPr>
        <p:spPr>
          <a:xfrm>
            <a:off x="576164" y="2714781"/>
            <a:ext cx="11039670" cy="172354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358775" algn="ctr"/>
            <a:r>
              <a:rPr lang="ko-KR" altLang="en-US" sz="5300" b="1" dirty="0">
                <a:solidFill>
                  <a:srgbClr val="573E1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땅따먹기</a:t>
            </a:r>
            <a:r>
              <a:rPr lang="ko-KR" altLang="en-US" sz="53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게임</a:t>
            </a:r>
          </a:p>
          <a:p>
            <a:pPr marL="358775" algn="ctr"/>
            <a:r>
              <a:rPr lang="en-US" altLang="ko-KR" sz="53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ko-KR" altLang="en-US" sz="53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마무리 활동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93D1C30-1201-617C-004B-59391B02A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430" flipH="1">
            <a:off x="167083" y="111535"/>
            <a:ext cx="1608977" cy="1608977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4C1F71A2-4A8D-3E5E-A793-39DF59A9D74A}"/>
              </a:ext>
            </a:extLst>
          </p:cNvPr>
          <p:cNvGrpSpPr/>
          <p:nvPr/>
        </p:nvGrpSpPr>
        <p:grpSpPr>
          <a:xfrm>
            <a:off x="1289602" y="740986"/>
            <a:ext cx="1471528" cy="534683"/>
            <a:chOff x="1497134" y="1036821"/>
            <a:chExt cx="1557029" cy="534683"/>
          </a:xfrm>
        </p:grpSpPr>
        <p:sp>
          <p:nvSpPr>
            <p:cNvPr id="25" name="직사각형 11">
              <a:extLst>
                <a:ext uri="{FF2B5EF4-FFF2-40B4-BE49-F238E27FC236}">
                  <a16:creationId xmlns:a16="http://schemas.microsoft.com/office/drawing/2014/main" id="{FFD0323B-C9A2-77F7-BEED-6758B3E69C48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D4BDC528-1791-0F3E-A8EC-DC6605053088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ko-KR" altLang="en-US" sz="2400" b="1" i="0" u="none" strike="noStrike" kern="1200" cap="none" spc="0" normalizeH="0" baseline="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마무리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9B527042-B772-EC19-4EF9-72EED738E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36" y="3370289"/>
            <a:ext cx="3191681" cy="3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FE3921-4B80-E66D-950D-48ABF162E1E9}"/>
              </a:ext>
            </a:extLst>
          </p:cNvPr>
          <p:cNvSpPr txBox="1"/>
          <p:nvPr/>
        </p:nvSpPr>
        <p:spPr>
          <a:xfrm>
            <a:off x="1933468" y="499386"/>
            <a:ext cx="730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땅따먹기 게임</a:t>
            </a:r>
            <a:endParaRPr lang="en-US" altLang="ko-KR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58689E6-C1C0-34F8-731C-3AE544E353CF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11" name="직사각형 11">
              <a:extLst>
                <a:ext uri="{FF2B5EF4-FFF2-40B4-BE49-F238E27FC236}">
                  <a16:creationId xmlns:a16="http://schemas.microsoft.com/office/drawing/2014/main" id="{57CA271F-7984-76EC-2E1F-ADB79FC0BB76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07BEF3-7FC4-284E-4CB8-C79852E65F35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마무리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4BCBC70-8F84-FDE3-C101-127E3125F40F}"/>
              </a:ext>
            </a:extLst>
          </p:cNvPr>
          <p:cNvSpPr txBox="1"/>
          <p:nvPr/>
        </p:nvSpPr>
        <p:spPr>
          <a:xfrm>
            <a:off x="461940" y="1230531"/>
            <a:ext cx="4371317" cy="106445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★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다음 게임판을 활용해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땅따먹기 게임을 해 봅시다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93EF0E8-64F6-4031-8438-BCF2DCCF5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7" y="1016189"/>
            <a:ext cx="6290268" cy="54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11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C01ED0-25B7-6EF1-5A15-7103FB4A1F34}"/>
              </a:ext>
            </a:extLst>
          </p:cNvPr>
          <p:cNvGrpSpPr/>
          <p:nvPr/>
        </p:nvGrpSpPr>
        <p:grpSpPr>
          <a:xfrm>
            <a:off x="598129" y="1356759"/>
            <a:ext cx="10997670" cy="4449518"/>
            <a:chOff x="598128" y="1453527"/>
            <a:chExt cx="10777008" cy="4096495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86E3F122-1708-D669-5278-1045CC67E67E}"/>
                </a:ext>
              </a:extLst>
            </p:cNvPr>
            <p:cNvSpPr/>
            <p:nvPr/>
          </p:nvSpPr>
          <p:spPr>
            <a:xfrm>
              <a:off x="598128" y="1759149"/>
              <a:ext cx="10777008" cy="379087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 (1) </a:t>
              </a:r>
              <a:r>
                <a:rPr lang="ko-KR" altLang="en-US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두 명씩 한 모둠을 이루고</a:t>
              </a:r>
              <a:r>
                <a:rPr lang="en-US" altLang="ko-KR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, </a:t>
              </a:r>
              <a:r>
                <a:rPr lang="ko-KR" altLang="en-US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동전과 다른 색깔의 볼펜 또는 색연필 두 개를 준비한다</a:t>
              </a:r>
              <a:r>
                <a:rPr lang="en-US" altLang="ko-KR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. </a:t>
              </a:r>
            </a:p>
            <a:p>
              <a:pPr marR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 (2) </a:t>
              </a:r>
              <a:r>
                <a:rPr lang="ko-KR" altLang="en-US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가위바위보 후</a:t>
              </a:r>
              <a:r>
                <a:rPr lang="en-US" altLang="ko-KR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, </a:t>
              </a:r>
              <a:r>
                <a:rPr lang="ko-KR" altLang="en-US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진 사람은 </a:t>
              </a:r>
              <a:r>
                <a:rPr lang="en-US" altLang="ko-KR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Start </a:t>
              </a:r>
              <a:r>
                <a:rPr lang="ko-KR" altLang="en-US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자리에 동전을 놓고 손가락으로 튕긴 후 </a:t>
              </a:r>
              <a:endParaRPr lang="en-US" altLang="ko-KR" sz="2100" b="1" kern="0" spc="0" dirty="0">
                <a:solidFill>
                  <a:srgbClr val="000000"/>
                </a:solidFill>
                <a:effectLst/>
                <a:latin typeface="+mn-ea"/>
              </a:endParaRPr>
            </a:p>
            <a:p>
              <a:pPr marR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100" b="1" kern="0" dirty="0">
                  <a:solidFill>
                    <a:srgbClr val="000000"/>
                  </a:solidFill>
                  <a:latin typeface="+mn-ea"/>
                </a:rPr>
                <a:t>      </a:t>
              </a:r>
              <a:r>
                <a:rPr lang="ko-KR" altLang="en-US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질문</a:t>
              </a:r>
              <a:r>
                <a:rPr lang="en-US" altLang="ko-KR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(What is she/he doing?)</a:t>
              </a:r>
              <a:r>
                <a:rPr lang="ko-KR" altLang="en-US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을 한다</a:t>
              </a:r>
              <a:r>
                <a:rPr lang="en-US" altLang="ko-KR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.</a:t>
              </a:r>
            </a:p>
            <a:p>
              <a:pPr marR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 (3) </a:t>
              </a:r>
              <a:r>
                <a:rPr lang="ko-KR" altLang="en-US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이긴 사람이 동전이 들어간 칸의 그림에 맞는 </a:t>
              </a:r>
              <a:endParaRPr lang="en-US" altLang="ko-KR" sz="2100" b="1" kern="0" spc="0" dirty="0">
                <a:solidFill>
                  <a:srgbClr val="000000"/>
                </a:solidFill>
                <a:effectLst/>
                <a:latin typeface="+mn-ea"/>
              </a:endParaRPr>
            </a:p>
            <a:p>
              <a:pPr marR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100" b="1" kern="0" dirty="0">
                  <a:solidFill>
                    <a:srgbClr val="000000"/>
                  </a:solidFill>
                  <a:latin typeface="+mn-ea"/>
                </a:rPr>
                <a:t>      </a:t>
              </a:r>
              <a:r>
                <a:rPr lang="ko-KR" altLang="en-US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대답</a:t>
              </a:r>
              <a:r>
                <a:rPr lang="en-US" altLang="ko-KR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(She</a:t>
              </a:r>
              <a:r>
                <a:rPr lang="en-US" altLang="ko-KR" sz="2100" b="1" kern="0" spc="0" dirty="0">
                  <a:solidFill>
                    <a:srgbClr val="000000"/>
                  </a:solidFill>
                  <a:effectLst/>
                  <a:latin typeface="궁서" panose="02030600000101010101" pitchFamily="18" charset="-127"/>
                  <a:ea typeface="궁서" panose="02030600000101010101" pitchFamily="18" charset="-127"/>
                </a:rPr>
                <a:t>’</a:t>
              </a:r>
              <a:r>
                <a:rPr lang="en-US" altLang="ko-KR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s/He</a:t>
              </a:r>
              <a:r>
                <a:rPr lang="en-US" altLang="ko-KR" sz="2100" b="1" kern="0" spc="0" dirty="0">
                  <a:solidFill>
                    <a:srgbClr val="000000"/>
                  </a:solidFill>
                  <a:effectLst/>
                  <a:latin typeface="궁서" panose="02030600000101010101" pitchFamily="18" charset="-127"/>
                  <a:ea typeface="궁서" panose="02030600000101010101" pitchFamily="18" charset="-127"/>
                </a:rPr>
                <a:t>’</a:t>
              </a:r>
              <a:r>
                <a:rPr lang="en-US" altLang="ko-KR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s ~.)</a:t>
              </a:r>
              <a:r>
                <a:rPr lang="ko-KR" altLang="en-US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을 말하면 그 땅을 차지하게 된다</a:t>
              </a:r>
              <a:r>
                <a:rPr lang="en-US" altLang="ko-KR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.</a:t>
              </a:r>
            </a:p>
            <a:p>
              <a:pPr marR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 (4) </a:t>
              </a:r>
              <a:r>
                <a:rPr lang="ko-KR" altLang="en-US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친구가 이미 차지한 칸에 동전이 들어가면 한번 쉬어 간다</a:t>
              </a:r>
              <a:r>
                <a:rPr lang="en-US" altLang="ko-KR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. </a:t>
              </a:r>
            </a:p>
            <a:p>
              <a:pPr marR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100" b="1" kern="0" dirty="0">
                  <a:solidFill>
                    <a:srgbClr val="000000"/>
                  </a:solidFill>
                  <a:latin typeface="+mn-ea"/>
                </a:rPr>
                <a:t> (5) </a:t>
              </a:r>
              <a:r>
                <a:rPr lang="ko-KR" altLang="en-US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더 많은 땅을 차지한 친구가 이긴다</a:t>
              </a:r>
              <a:r>
                <a:rPr lang="en-US" altLang="ko-KR" sz="2100" b="1" kern="0" spc="0" dirty="0">
                  <a:solidFill>
                    <a:srgbClr val="000000"/>
                  </a:solidFill>
                  <a:effectLst/>
                  <a:latin typeface="+mn-ea"/>
                </a:rPr>
                <a:t>. </a:t>
              </a:r>
              <a:endParaRPr lang="ko-KR" altLang="en-US" sz="2100" b="1" dirty="0">
                <a:latin typeface="+mn-ea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D8D7E76-AE49-2540-9764-53B03953B879}"/>
                </a:ext>
              </a:extLst>
            </p:cNvPr>
            <p:cNvGrpSpPr/>
            <p:nvPr/>
          </p:nvGrpSpPr>
          <p:grpSpPr>
            <a:xfrm>
              <a:off x="1882021" y="1453527"/>
              <a:ext cx="2504470" cy="471457"/>
              <a:chOff x="1882021" y="1307978"/>
              <a:chExt cx="2504470" cy="471457"/>
            </a:xfrm>
          </p:grpSpPr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30AFBF09-7BD9-BFB5-1E1F-02B38AA629D7}"/>
                  </a:ext>
                </a:extLst>
              </p:cNvPr>
              <p:cNvSpPr/>
              <p:nvPr/>
            </p:nvSpPr>
            <p:spPr>
              <a:xfrm>
                <a:off x="1882021" y="1307978"/>
                <a:ext cx="2504470" cy="471457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C9B68F-24B5-0633-8657-ECB6AB96CFC3}"/>
                  </a:ext>
                </a:extLst>
              </p:cNvPr>
              <p:cNvSpPr txBox="1"/>
              <p:nvPr/>
            </p:nvSpPr>
            <p:spPr>
              <a:xfrm>
                <a:off x="1989089" y="1326736"/>
                <a:ext cx="2290334" cy="425036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How to Play</a:t>
                </a:r>
              </a:p>
            </p:txBody>
          </p:sp>
        </p:grp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2066F2D-75F3-C284-EF2E-D9C98B6C076E}"/>
              </a:ext>
            </a:extLst>
          </p:cNvPr>
          <p:cNvGrpSpPr/>
          <p:nvPr/>
        </p:nvGrpSpPr>
        <p:grpSpPr>
          <a:xfrm>
            <a:off x="461940" y="446234"/>
            <a:ext cx="1471528" cy="534683"/>
            <a:chOff x="1497134" y="1036821"/>
            <a:chExt cx="1557029" cy="534683"/>
          </a:xfrm>
        </p:grpSpPr>
        <p:sp>
          <p:nvSpPr>
            <p:cNvPr id="17" name="직사각형 11">
              <a:extLst>
                <a:ext uri="{FF2B5EF4-FFF2-40B4-BE49-F238E27FC236}">
                  <a16:creationId xmlns:a16="http://schemas.microsoft.com/office/drawing/2014/main" id="{7D843505-DED7-85DE-4876-62FC3E1BDCD4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826543-84AC-C199-CD6F-EA858CF651AA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마무리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C8A5AF8-A30B-FAAD-94BC-83134299432F}"/>
              </a:ext>
            </a:extLst>
          </p:cNvPr>
          <p:cNvSpPr txBox="1"/>
          <p:nvPr/>
        </p:nvSpPr>
        <p:spPr>
          <a:xfrm>
            <a:off x="1933468" y="518657"/>
            <a:ext cx="730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땅따먹기 게임</a:t>
            </a:r>
            <a:endParaRPr lang="en-US" altLang="ko-KR" sz="2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997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7957D50-7D1F-29B8-4F28-98F6560725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8"/>
          <a:stretch/>
        </p:blipFill>
        <p:spPr>
          <a:xfrm>
            <a:off x="0" y="0"/>
            <a:ext cx="12192000" cy="6895941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9762353-9D23-8D60-17F4-DA51EA09C1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430" flipH="1">
            <a:off x="548304" y="3664254"/>
            <a:ext cx="1785368" cy="1785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BBAA561-FC40-EC60-07F0-0DDBDF89A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8561" y="5073397"/>
            <a:ext cx="2377042" cy="185207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72A622A-9BB8-880F-153E-C2FD3C987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66" y="5254199"/>
            <a:ext cx="1554483" cy="1490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D6D0B16-1CE8-9B07-4980-069FED4740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201">
            <a:off x="1884587" y="4829567"/>
            <a:ext cx="1229471" cy="1571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7F23A08-0615-9831-B954-DE6942EE2E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883" y="3843069"/>
            <a:ext cx="1461455" cy="146145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058FEFC2-C793-F89D-6B70-996BB15ECB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033" y="2625759"/>
            <a:ext cx="1606481" cy="16064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8B9878D-7E54-ACC6-D238-89396F0054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75" y="4326813"/>
            <a:ext cx="1725940" cy="1339355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CD931F7E-5330-A144-B9D5-17CA83B0D91A}"/>
              </a:ext>
            </a:extLst>
          </p:cNvPr>
          <p:cNvGrpSpPr/>
          <p:nvPr/>
        </p:nvGrpSpPr>
        <p:grpSpPr>
          <a:xfrm>
            <a:off x="487374" y="534655"/>
            <a:ext cx="11217252" cy="5826630"/>
            <a:chOff x="487374" y="534655"/>
            <a:chExt cx="11217252" cy="5826630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F1390AB5-BBD9-7F86-72D7-B724FDC78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374" y="534655"/>
              <a:ext cx="11217252" cy="5826630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7C9F8933-8D24-E175-5B76-1ACDA20DD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06"/>
            <a:stretch/>
          </p:blipFill>
          <p:spPr>
            <a:xfrm>
              <a:off x="640341" y="675319"/>
              <a:ext cx="800647" cy="279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397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68A21C3-2AA1-7FB8-1503-16A4E0315E1D}"/>
              </a:ext>
            </a:extLst>
          </p:cNvPr>
          <p:cNvSpPr/>
          <p:nvPr/>
        </p:nvSpPr>
        <p:spPr>
          <a:xfrm>
            <a:off x="314181" y="305622"/>
            <a:ext cx="11563637" cy="6246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071D970-3D08-6D46-5A1C-9D6C84B637CF}"/>
              </a:ext>
            </a:extLst>
          </p:cNvPr>
          <p:cNvCxnSpPr>
            <a:cxnSpLocks/>
          </p:cNvCxnSpPr>
          <p:nvPr/>
        </p:nvCxnSpPr>
        <p:spPr>
          <a:xfrm>
            <a:off x="1824467" y="954952"/>
            <a:ext cx="9924019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내용 개체 틀 17">
            <a:extLst>
              <a:ext uri="{FF2B5EF4-FFF2-40B4-BE49-F238E27FC236}">
                <a16:creationId xmlns:a16="http://schemas.microsoft.com/office/drawing/2014/main" id="{9B286337-17AE-A0B7-AEE1-3875A4ABB3D2}"/>
              </a:ext>
            </a:extLst>
          </p:cNvPr>
          <p:cNvSpPr txBox="1">
            <a:spLocks/>
          </p:cNvSpPr>
          <p:nvPr/>
        </p:nvSpPr>
        <p:spPr>
          <a:xfrm>
            <a:off x="314181" y="1479176"/>
            <a:ext cx="11563637" cy="4545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★ What is </a:t>
            </a:r>
            <a:r>
              <a:rPr lang="en-US" altLang="ko-KR" sz="28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oldest winter sport 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 the Olympics?</a:t>
            </a:r>
          </a:p>
          <a:p>
            <a:pPr marL="0" indent="0" algn="ctr">
              <a:buNone/>
            </a:pPr>
            <a:endParaRPr lang="en-US" altLang="ja-JP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1C51B32-756D-886E-4DA5-03A647730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31" y="2963490"/>
            <a:ext cx="5298808" cy="305724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198BDD-7940-6242-485E-D612DD2D132E}"/>
              </a:ext>
            </a:extLst>
          </p:cNvPr>
          <p:cNvSpPr txBox="1"/>
          <p:nvPr/>
        </p:nvSpPr>
        <p:spPr>
          <a:xfrm>
            <a:off x="3621741" y="2297942"/>
            <a:ext cx="5387788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7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Figure</a:t>
            </a:r>
            <a:r>
              <a:rPr lang="ko-KR" altLang="en-US" sz="37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ko-KR" sz="37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Skating</a:t>
            </a:r>
            <a:endParaRPr lang="ko-KR" altLang="en-US" sz="3700" b="1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DB242DA-A2BE-8B5D-95AC-B93455E2400B}"/>
              </a:ext>
            </a:extLst>
          </p:cNvPr>
          <p:cNvGrpSpPr/>
          <p:nvPr/>
        </p:nvGrpSpPr>
        <p:grpSpPr>
          <a:xfrm>
            <a:off x="1558269" y="446234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8B200464-D169-DA5D-BDC2-A11187535856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B1D4C0-9E8F-FF33-6131-539442CC2135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D0BD9F5-9068-C108-4864-87E8C202576D}"/>
              </a:ext>
            </a:extLst>
          </p:cNvPr>
          <p:cNvGrpSpPr/>
          <p:nvPr/>
        </p:nvGrpSpPr>
        <p:grpSpPr>
          <a:xfrm>
            <a:off x="443514" y="446234"/>
            <a:ext cx="1471528" cy="534683"/>
            <a:chOff x="1497134" y="1036821"/>
            <a:chExt cx="1557029" cy="534683"/>
          </a:xfrm>
        </p:grpSpPr>
        <p:sp>
          <p:nvSpPr>
            <p:cNvPr id="21" name="직사각형 11">
              <a:extLst>
                <a:ext uri="{FF2B5EF4-FFF2-40B4-BE49-F238E27FC236}">
                  <a16:creationId xmlns:a16="http://schemas.microsoft.com/office/drawing/2014/main" id="{306B5DA6-17B3-5250-EA6B-95A187E1EE87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58DB26-CAC4-A119-F267-92080CEB5434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도입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AB96C53-3789-4289-E3B7-DB9A0AF21E33}"/>
              </a:ext>
            </a:extLst>
          </p:cNvPr>
          <p:cNvSpPr txBox="1"/>
          <p:nvPr/>
        </p:nvSpPr>
        <p:spPr>
          <a:xfrm>
            <a:off x="2900176" y="488684"/>
            <a:ext cx="797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맑은 고딕" panose="020B0503020000020004" pitchFamily="50" charset="-127"/>
              </a:rPr>
              <a:t>Culture Inside</a:t>
            </a:r>
          </a:p>
        </p:txBody>
      </p:sp>
    </p:spTree>
    <p:extLst>
      <p:ext uri="{BB962C8B-B14F-4D97-AF65-F5344CB8AC3E}">
        <p14:creationId xmlns:p14="http://schemas.microsoft.com/office/powerpoint/2010/main" val="181824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CF8785D-1C0E-8068-CD70-CB50CF91C620}"/>
              </a:ext>
            </a:extLst>
          </p:cNvPr>
          <p:cNvSpPr/>
          <p:nvPr/>
        </p:nvSpPr>
        <p:spPr>
          <a:xfrm>
            <a:off x="576164" y="496199"/>
            <a:ext cx="11039671" cy="5865602"/>
          </a:xfrm>
          <a:prstGeom prst="roundRect">
            <a:avLst>
              <a:gd name="adj" fmla="val 4142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DE410-D65E-82AF-9063-2DA2376ECF3D}"/>
              </a:ext>
            </a:extLst>
          </p:cNvPr>
          <p:cNvSpPr txBox="1"/>
          <p:nvPr/>
        </p:nvSpPr>
        <p:spPr>
          <a:xfrm>
            <a:off x="864248" y="2193355"/>
            <a:ext cx="11039670" cy="269195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742950" indent="-384175">
              <a:lnSpc>
                <a:spcPct val="150000"/>
              </a:lnSpc>
              <a:buAutoNum type="arabicPeriod"/>
            </a:pPr>
            <a:r>
              <a:rPr lang="ko-KR" altLang="en-US" sz="3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인기 있는 겨울 스포츠</a:t>
            </a:r>
            <a:r>
              <a:rPr lang="ko-KR" altLang="en-US" sz="3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나타내는 단어를</a:t>
            </a:r>
            <a:endParaRPr lang="en-US" altLang="ko-KR" sz="3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>
              <a:lnSpc>
                <a:spcPct val="150000"/>
              </a:lnSpc>
            </a:pPr>
            <a:r>
              <a:rPr lang="en-US" altLang="ko-KR" sz="3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3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익히고 말할 수 있다</a:t>
            </a:r>
            <a:r>
              <a:rPr lang="en-US" altLang="ko-KR" sz="3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358775">
              <a:lnSpc>
                <a:spcPct val="150000"/>
              </a:lnSpc>
            </a:pPr>
            <a:endParaRPr lang="en-US" altLang="ko-KR" sz="15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>
              <a:lnSpc>
                <a:spcPct val="150000"/>
              </a:lnSpc>
            </a:pPr>
            <a:r>
              <a:rPr lang="en-US" altLang="ko-KR" sz="3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3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하고 있는 행동</a:t>
            </a:r>
            <a:r>
              <a:rPr lang="ko-KR" altLang="en-US" sz="3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묻고 답할 수 있다</a:t>
            </a:r>
            <a:r>
              <a:rPr lang="en-US" altLang="ko-KR" sz="34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34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36190-6000-5B9F-B064-DB9124CE887F}"/>
              </a:ext>
            </a:extLst>
          </p:cNvPr>
          <p:cNvSpPr txBox="1"/>
          <p:nvPr/>
        </p:nvSpPr>
        <p:spPr>
          <a:xfrm>
            <a:off x="4395018" y="1083482"/>
            <a:ext cx="34019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5000" b="1" dirty="0">
                <a:solidFill>
                  <a:srgbClr val="0070C0"/>
                </a:solidFill>
                <a:ea typeface="맑은 고딕" panose="020B0503020000020004" pitchFamily="50" charset="-127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57204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CF8785D-1C0E-8068-CD70-CB50CF91C620}"/>
              </a:ext>
            </a:extLst>
          </p:cNvPr>
          <p:cNvSpPr/>
          <p:nvPr/>
        </p:nvSpPr>
        <p:spPr>
          <a:xfrm>
            <a:off x="576163" y="496199"/>
            <a:ext cx="11039671" cy="5865602"/>
          </a:xfrm>
          <a:prstGeom prst="roundRect">
            <a:avLst>
              <a:gd name="adj" fmla="val 4142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BD509-CF4B-C3C6-0AE8-4B2B14A24938}"/>
              </a:ext>
            </a:extLst>
          </p:cNvPr>
          <p:cNvSpPr txBox="1"/>
          <p:nvPr/>
        </p:nvSpPr>
        <p:spPr>
          <a:xfrm>
            <a:off x="576164" y="2714781"/>
            <a:ext cx="11039670" cy="90794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358775" algn="ctr"/>
            <a:r>
              <a:rPr lang="ko-KR" altLang="en-US" sz="53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겨울 스포츠</a:t>
            </a:r>
            <a:r>
              <a:rPr lang="en-US" altLang="ko-KR" sz="53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53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단어 익히기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93D1C30-1201-617C-004B-59391B02A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430" flipH="1">
            <a:off x="167083" y="111535"/>
            <a:ext cx="1608977" cy="1608977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20AD1CDD-434C-9EA6-D520-97993D81BCAE}"/>
              </a:ext>
            </a:extLst>
          </p:cNvPr>
          <p:cNvGrpSpPr/>
          <p:nvPr/>
        </p:nvGrpSpPr>
        <p:grpSpPr>
          <a:xfrm>
            <a:off x="2284465" y="751833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7680D5B5-3AA0-F10A-0660-69B9D398C941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FCC942-F17B-9C5E-2E5D-EC4AC444F60C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C1F71A2-4A8D-3E5E-A793-39DF59A9D74A}"/>
              </a:ext>
            </a:extLst>
          </p:cNvPr>
          <p:cNvGrpSpPr/>
          <p:nvPr/>
        </p:nvGrpSpPr>
        <p:grpSpPr>
          <a:xfrm>
            <a:off x="1289602" y="740986"/>
            <a:ext cx="1471528" cy="534683"/>
            <a:chOff x="1497134" y="1036821"/>
            <a:chExt cx="1557029" cy="534683"/>
          </a:xfrm>
        </p:grpSpPr>
        <p:sp>
          <p:nvSpPr>
            <p:cNvPr id="25" name="직사각형 11">
              <a:extLst>
                <a:ext uri="{FF2B5EF4-FFF2-40B4-BE49-F238E27FC236}">
                  <a16:creationId xmlns:a16="http://schemas.microsoft.com/office/drawing/2014/main" id="{FFD0323B-C9A2-77F7-BEED-6758B3E69C48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D4BDC528-1791-0F3E-A8EC-DC6605053088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ko-KR" altLang="en-US" sz="2400" b="1" i="0" u="none" strike="noStrike" kern="1200" cap="none" spc="0" normalizeH="0" baseline="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27" name="그림 26">
            <a:extLst>
              <a:ext uri="{FF2B5EF4-FFF2-40B4-BE49-F238E27FC236}">
                <a16:creationId xmlns:a16="http://schemas.microsoft.com/office/drawing/2014/main" id="{7115DFF1-B40D-9BC3-67C6-E5C100EE8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49" y="4093815"/>
            <a:ext cx="2267985" cy="226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CF8785D-1C0E-8068-CD70-CB50CF91C620}"/>
              </a:ext>
            </a:extLst>
          </p:cNvPr>
          <p:cNvSpPr/>
          <p:nvPr/>
        </p:nvSpPr>
        <p:spPr>
          <a:xfrm>
            <a:off x="576164" y="496199"/>
            <a:ext cx="11039671" cy="5865602"/>
          </a:xfrm>
          <a:prstGeom prst="roundRect">
            <a:avLst>
              <a:gd name="adj" fmla="val 4142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51F4C8C-E1AE-C271-0B7D-C68E778C95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430" flipH="1">
            <a:off x="167083" y="111535"/>
            <a:ext cx="1608977" cy="1608977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20E7B4AE-1F77-E5A0-1360-1A605E1E3EC4}"/>
              </a:ext>
            </a:extLst>
          </p:cNvPr>
          <p:cNvGrpSpPr/>
          <p:nvPr/>
        </p:nvGrpSpPr>
        <p:grpSpPr>
          <a:xfrm>
            <a:off x="2284465" y="751833"/>
            <a:ext cx="1341908" cy="534683"/>
            <a:chOff x="710919" y="1494538"/>
            <a:chExt cx="885870" cy="4714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8B0DE6DE-A6EC-8398-32FD-B19CD6E6FD78}"/>
                </a:ext>
              </a:extLst>
            </p:cNvPr>
            <p:cNvSpPr/>
            <p:nvPr/>
          </p:nvSpPr>
          <p:spPr>
            <a:xfrm>
              <a:off x="710919" y="1494538"/>
              <a:ext cx="885870" cy="471457"/>
            </a:xfrm>
            <a:prstGeom prst="roundRect">
              <a:avLst>
                <a:gd name="adj" fmla="val 30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7A7655-66A5-0651-1046-1B4F770A8B63}"/>
                </a:ext>
              </a:extLst>
            </p:cNvPr>
            <p:cNvSpPr txBox="1"/>
            <p:nvPr/>
          </p:nvSpPr>
          <p:spPr>
            <a:xfrm>
              <a:off x="768794" y="1565885"/>
              <a:ext cx="770119" cy="352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 </a:t>
              </a:r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562268E0-1256-E81C-43CD-B0D858F602F8}"/>
              </a:ext>
            </a:extLst>
          </p:cNvPr>
          <p:cNvGrpSpPr/>
          <p:nvPr/>
        </p:nvGrpSpPr>
        <p:grpSpPr>
          <a:xfrm>
            <a:off x="1289602" y="740986"/>
            <a:ext cx="1471528" cy="534683"/>
            <a:chOff x="1497134" y="1036821"/>
            <a:chExt cx="1557029" cy="534683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88C5C9A-A034-D95B-16CB-D570485408C4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0E90639D-B14B-FCA9-979C-1A4FA8B33320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ko-KR" altLang="en-US" sz="2400" b="1" i="0" u="none" strike="noStrike" kern="1200" cap="none" spc="0" normalizeH="0" baseline="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74432C4-FE65-EF06-1F02-467F00D0253A}"/>
              </a:ext>
            </a:extLst>
          </p:cNvPr>
          <p:cNvSpPr txBox="1"/>
          <p:nvPr/>
        </p:nvSpPr>
        <p:spPr>
          <a:xfrm>
            <a:off x="576164" y="2491648"/>
            <a:ext cx="11039670" cy="240065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358775" algn="ctr"/>
            <a:r>
              <a:rPr lang="ko-KR" altLang="en-US" sz="50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사진을</a:t>
            </a:r>
            <a:r>
              <a:rPr lang="en-US" altLang="ko-KR" sz="50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50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보고 </a:t>
            </a:r>
            <a:endParaRPr lang="en-US" altLang="ko-KR" sz="50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algn="ctr"/>
            <a:r>
              <a:rPr lang="ko-KR" altLang="en-US" sz="50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어떤 단어인지 맞혀 봅시다</a:t>
            </a:r>
            <a:r>
              <a:rPr lang="en-US" altLang="ko-KR" sz="50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358775" algn="ctr"/>
            <a:r>
              <a:rPr lang="en-US" altLang="ko-KR" sz="50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50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</a:t>
            </a:r>
            <a:r>
              <a:rPr lang="en-US" altLang="ko-KR" sz="50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8</a:t>
            </a:r>
            <a:r>
              <a:rPr lang="ko-KR" altLang="en-US" sz="50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문제</a:t>
            </a:r>
            <a:r>
              <a:rPr lang="en-US" altLang="ko-KR" sz="5000" b="1" dirty="0">
                <a:solidFill>
                  <a:srgbClr val="5C3D1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5000" b="1" dirty="0">
              <a:solidFill>
                <a:srgbClr val="5C3D1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372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177A571-7373-6271-455F-9CC9C0339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8054F4A-DCE8-230B-6BA1-6DA79C4F9835}"/>
              </a:ext>
            </a:extLst>
          </p:cNvPr>
          <p:cNvSpPr/>
          <p:nvPr/>
        </p:nvSpPr>
        <p:spPr>
          <a:xfrm>
            <a:off x="576164" y="496199"/>
            <a:ext cx="11039671" cy="5865602"/>
          </a:xfrm>
          <a:prstGeom prst="roundRect">
            <a:avLst>
              <a:gd name="adj" fmla="val 4142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9B3898F-B902-B724-D7BA-DEB568230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55" y="791448"/>
            <a:ext cx="5438757" cy="52148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8DCC4D-1300-5743-2061-E9461FAA8A53}"/>
              </a:ext>
            </a:extLst>
          </p:cNvPr>
          <p:cNvSpPr txBox="1"/>
          <p:nvPr/>
        </p:nvSpPr>
        <p:spPr>
          <a:xfrm>
            <a:off x="4302032" y="2460133"/>
            <a:ext cx="3384175" cy="93871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358775" indent="-358775" algn="ctr"/>
            <a:r>
              <a:rPr lang="en-US" altLang="ko-KR" sz="5500" dirty="0">
                <a:latin typeface="Arial Black" panose="020B0A04020102020204" pitchFamily="34" charset="0"/>
                <a:ea typeface="맑은 고딕" panose="020B0503020000020004" pitchFamily="50" charset="-127"/>
              </a:rPr>
              <a:t>skating</a:t>
            </a:r>
            <a:endParaRPr lang="ko-KR" altLang="en-US" sz="5500" dirty="0">
              <a:latin typeface="Arial Black" panose="020B0A040201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9" name="자유형 10">
            <a:extLst>
              <a:ext uri="{FF2B5EF4-FFF2-40B4-BE49-F238E27FC236}">
                <a16:creationId xmlns:a16="http://schemas.microsoft.com/office/drawing/2014/main" id="{349D7FE5-18FD-FDD7-DC22-0CC6A481462F}"/>
              </a:ext>
            </a:extLst>
          </p:cNvPr>
          <p:cNvSpPr/>
          <p:nvPr/>
        </p:nvSpPr>
        <p:spPr>
          <a:xfrm>
            <a:off x="3041681" y="384594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11">
            <a:extLst>
              <a:ext uri="{FF2B5EF4-FFF2-40B4-BE49-F238E27FC236}">
                <a16:creationId xmlns:a16="http://schemas.microsoft.com/office/drawing/2014/main" id="{FDDB930C-D1E9-FC0D-387F-A85DA3BCAB8B}"/>
              </a:ext>
            </a:extLst>
          </p:cNvPr>
          <p:cNvSpPr/>
          <p:nvPr/>
        </p:nvSpPr>
        <p:spPr>
          <a:xfrm rot="5400000">
            <a:off x="6000781" y="613194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3">
            <a:extLst>
              <a:ext uri="{FF2B5EF4-FFF2-40B4-BE49-F238E27FC236}">
                <a16:creationId xmlns:a16="http://schemas.microsoft.com/office/drawing/2014/main" id="{CCC03E75-37BF-4221-2AD5-7151AFD1331F}"/>
              </a:ext>
            </a:extLst>
          </p:cNvPr>
          <p:cNvSpPr/>
          <p:nvPr/>
        </p:nvSpPr>
        <p:spPr>
          <a:xfrm rot="16200000">
            <a:off x="2840336" y="3350044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2">
            <a:extLst>
              <a:ext uri="{FF2B5EF4-FFF2-40B4-BE49-F238E27FC236}">
                <a16:creationId xmlns:a16="http://schemas.microsoft.com/office/drawing/2014/main" id="{A7D0DFD3-2071-E4FD-2E5E-167459AE04B3}"/>
              </a:ext>
            </a:extLst>
          </p:cNvPr>
          <p:cNvSpPr/>
          <p:nvPr/>
        </p:nvSpPr>
        <p:spPr>
          <a:xfrm rot="10800000">
            <a:off x="5746199" y="3553146"/>
            <a:ext cx="3587750" cy="2921000"/>
          </a:xfrm>
          <a:custGeom>
            <a:avLst/>
            <a:gdLst>
              <a:gd name="connsiteX0" fmla="*/ 0 w 3587750"/>
              <a:gd name="connsiteY0" fmla="*/ 0 h 2921000"/>
              <a:gd name="connsiteX1" fmla="*/ 3225800 w 3587750"/>
              <a:gd name="connsiteY1" fmla="*/ 0 h 2921000"/>
              <a:gd name="connsiteX2" fmla="*/ 3225800 w 3587750"/>
              <a:gd name="connsiteY2" fmla="*/ 1143000 h 2921000"/>
              <a:gd name="connsiteX3" fmla="*/ 3587750 w 3587750"/>
              <a:gd name="connsiteY3" fmla="*/ 1504950 h 2921000"/>
              <a:gd name="connsiteX4" fmla="*/ 3225800 w 3587750"/>
              <a:gd name="connsiteY4" fmla="*/ 1866900 h 2921000"/>
              <a:gd name="connsiteX5" fmla="*/ 3225800 w 3587750"/>
              <a:gd name="connsiteY5" fmla="*/ 2921000 h 2921000"/>
              <a:gd name="connsiteX6" fmla="*/ 1974850 w 3587750"/>
              <a:gd name="connsiteY6" fmla="*/ 2921000 h 2921000"/>
              <a:gd name="connsiteX7" fmla="*/ 1612900 w 3587750"/>
              <a:gd name="connsiteY7" fmla="*/ 2559050 h 2921000"/>
              <a:gd name="connsiteX8" fmla="*/ 1250950 w 3587750"/>
              <a:gd name="connsiteY8" fmla="*/ 2921000 h 2921000"/>
              <a:gd name="connsiteX9" fmla="*/ 0 w 3587750"/>
              <a:gd name="connsiteY9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750" h="2921000">
                <a:moveTo>
                  <a:pt x="0" y="0"/>
                </a:moveTo>
                <a:lnTo>
                  <a:pt x="3225800" y="0"/>
                </a:lnTo>
                <a:lnTo>
                  <a:pt x="3225800" y="1143000"/>
                </a:lnTo>
                <a:cubicBezTo>
                  <a:pt x="3425699" y="1143000"/>
                  <a:pt x="3587750" y="1305051"/>
                  <a:pt x="3587750" y="1504950"/>
                </a:cubicBezTo>
                <a:cubicBezTo>
                  <a:pt x="3587750" y="1704849"/>
                  <a:pt x="3425699" y="1866900"/>
                  <a:pt x="3225800" y="1866900"/>
                </a:cubicBezTo>
                <a:lnTo>
                  <a:pt x="3225800" y="2921000"/>
                </a:lnTo>
                <a:lnTo>
                  <a:pt x="1974850" y="2921000"/>
                </a:lnTo>
                <a:cubicBezTo>
                  <a:pt x="1974850" y="2721101"/>
                  <a:pt x="1812799" y="2559050"/>
                  <a:pt x="1612900" y="2559050"/>
                </a:cubicBezTo>
                <a:cubicBezTo>
                  <a:pt x="1413001" y="2559050"/>
                  <a:pt x="1250950" y="2721101"/>
                  <a:pt x="1250950" y="2921000"/>
                </a:cubicBezTo>
                <a:lnTo>
                  <a:pt x="0" y="2921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CF05185-9C8C-0077-243A-584EDC2C0452}"/>
              </a:ext>
            </a:extLst>
          </p:cNvPr>
          <p:cNvGrpSpPr/>
          <p:nvPr/>
        </p:nvGrpSpPr>
        <p:grpSpPr>
          <a:xfrm>
            <a:off x="714611" y="653222"/>
            <a:ext cx="550039" cy="534683"/>
            <a:chOff x="740737" y="662187"/>
            <a:chExt cx="550039" cy="534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0E8B9F90-E5E9-9BFB-3D97-FEF7FDF0C592}"/>
                </a:ext>
              </a:extLst>
            </p:cNvPr>
            <p:cNvSpPr/>
            <p:nvPr/>
          </p:nvSpPr>
          <p:spPr>
            <a:xfrm>
              <a:off x="740737" y="662187"/>
              <a:ext cx="550039" cy="534683"/>
            </a:xfrm>
            <a:prstGeom prst="roundRect">
              <a:avLst>
                <a:gd name="adj" fmla="val 3024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F54D61-1261-4B9C-3609-9B1996BF0167}"/>
                </a:ext>
              </a:extLst>
            </p:cNvPr>
            <p:cNvSpPr txBox="1"/>
            <p:nvPr/>
          </p:nvSpPr>
          <p:spPr>
            <a:xfrm>
              <a:off x="740737" y="718014"/>
              <a:ext cx="55003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marL="358775" indent="-414338" algn="ctr"/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endPara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89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927</Words>
  <Application>Microsoft Office PowerPoint</Application>
  <PresentationFormat>와이드스크린</PresentationFormat>
  <Paragraphs>218</Paragraphs>
  <Slides>45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53" baseType="lpstr">
      <vt:lpstr>궁서</vt:lpstr>
      <vt:lpstr>궁서체</vt:lpstr>
      <vt:lpstr>맑은 고딕</vt:lpstr>
      <vt:lpstr>한컴산뜻돋움</vt:lpstr>
      <vt:lpstr>Arial</vt:lpstr>
      <vt:lpstr>Arial Black</vt:lpstr>
      <vt:lpstr>Arial Rounded MT 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 BM</dc:creator>
  <cp:lastModifiedBy>-</cp:lastModifiedBy>
  <cp:revision>355</cp:revision>
  <dcterms:created xsi:type="dcterms:W3CDTF">2023-07-17T05:31:02Z</dcterms:created>
  <dcterms:modified xsi:type="dcterms:W3CDTF">2026-03-12T13:52:20Z</dcterms:modified>
</cp:coreProperties>
</file>