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2" r:id="rId1"/>
  </p:sldMasterIdLst>
  <p:notesMasterIdLst>
    <p:notesMasterId r:id="rId35"/>
  </p:notesMasterIdLst>
  <p:sldIdLst>
    <p:sldId id="339" r:id="rId2"/>
    <p:sldId id="308" r:id="rId3"/>
    <p:sldId id="321" r:id="rId4"/>
    <p:sldId id="259" r:id="rId5"/>
    <p:sldId id="260" r:id="rId6"/>
    <p:sldId id="261" r:id="rId7"/>
    <p:sldId id="262" r:id="rId8"/>
    <p:sldId id="263" r:id="rId9"/>
    <p:sldId id="331" r:id="rId10"/>
    <p:sldId id="325" r:id="rId11"/>
    <p:sldId id="326" r:id="rId12"/>
    <p:sldId id="327" r:id="rId13"/>
    <p:sldId id="328" r:id="rId14"/>
    <p:sldId id="329" r:id="rId15"/>
    <p:sldId id="330" r:id="rId16"/>
    <p:sldId id="338" r:id="rId17"/>
    <p:sldId id="332" r:id="rId18"/>
    <p:sldId id="333" r:id="rId19"/>
    <p:sldId id="334" r:id="rId20"/>
    <p:sldId id="336" r:id="rId21"/>
    <p:sldId id="337" r:id="rId22"/>
    <p:sldId id="335" r:id="rId23"/>
    <p:sldId id="282" r:id="rId24"/>
    <p:sldId id="311" r:id="rId25"/>
    <p:sldId id="313" r:id="rId26"/>
    <p:sldId id="312" r:id="rId27"/>
    <p:sldId id="314" r:id="rId28"/>
    <p:sldId id="315" r:id="rId29"/>
    <p:sldId id="316" r:id="rId30"/>
    <p:sldId id="284" r:id="rId31"/>
    <p:sldId id="285" r:id="rId32"/>
    <p:sldId id="288" r:id="rId33"/>
    <p:sldId id="322" r:id="rId34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39">
          <p15:clr>
            <a:srgbClr val="A4A3A4"/>
          </p15:clr>
        </p15:guide>
        <p15:guide id="2" pos="57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  <a:srgbClr val="FF6600"/>
    <a:srgbClr val="FF0000"/>
    <a:srgbClr val="FF00FF"/>
    <a:srgbClr val="009A46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  <p:ext uri="ACF4677E-8BD2-47ae-8A1F-98590045965D">
      <hp:hncThemeShow xmlns="" xmlns:c="http://schemas.openxmlformats.org/drawingml/2006/chart" xmlns:dgm="http://schemas.openxmlformats.org/drawingml/2006/diagram" xmlns:dsp="http://schemas.microsoft.com/office/drawing/2008/diagram" xmlns:hp="http://schemas.haansoft.com/office/presentation/8.0" themeShowType="1" themeSkinType="1" themeTransitionType="1" useThemeTransition="1" byMouseClick="1" attrType="1" dur="200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28" autoAdjust="0"/>
    <p:restoredTop sz="90113" autoAdjust="0"/>
  </p:normalViewPr>
  <p:slideViewPr>
    <p:cSldViewPr>
      <p:cViewPr varScale="1">
        <p:scale>
          <a:sx n="50" d="100"/>
          <a:sy n="50" d="100"/>
        </p:scale>
        <p:origin x="726" y="42"/>
      </p:cViewPr>
      <p:guideLst>
        <p:guide orient="horz" pos="3239"/>
        <p:guide pos="575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58F93D-BD9C-43E9-9FA0-2FB7C5C80875}" type="datetimeFigureOut">
              <a:rPr lang="ko-KR" altLang="en-US" smtClean="0"/>
              <a:t>2026-03-25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32AE07-C96E-4500-AA9B-4FA8ED7A0B8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895643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00FF0B-8885-8E08-BC13-3CDA3B68A9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45E3752C-64EF-8F68-6586-EFB00A33883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DB30EFD8-F64E-4C6A-3B1B-63EC86F8C8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* PPT</a:t>
            </a:r>
            <a:r>
              <a:rPr lang="ko-KR" altLang="en-US" dirty="0"/>
              <a:t>에 사용된 이미지는 다른 곳에서 사용하실 수 없습니다</a:t>
            </a:r>
            <a:r>
              <a:rPr lang="en-US" altLang="ko-KR" dirty="0"/>
              <a:t>.</a:t>
            </a:r>
          </a:p>
          <a:p>
            <a:r>
              <a:rPr lang="en-US" altLang="ko-KR" dirty="0"/>
              <a:t>* </a:t>
            </a:r>
            <a:r>
              <a:rPr lang="ko-KR" altLang="en-US" dirty="0"/>
              <a:t>사용 폰트</a:t>
            </a:r>
            <a:r>
              <a:rPr lang="en-US" altLang="ko-KR" dirty="0"/>
              <a:t>: </a:t>
            </a:r>
            <a:r>
              <a:rPr lang="ko-KR" altLang="en-US" dirty="0"/>
              <a:t>빙그레 </a:t>
            </a:r>
            <a:r>
              <a:rPr lang="ko-KR" altLang="en-US" dirty="0" err="1"/>
              <a:t>메로나체</a:t>
            </a:r>
            <a:r>
              <a:rPr lang="en-US" altLang="ko-KR" dirty="0"/>
              <a:t>, </a:t>
            </a:r>
            <a:r>
              <a:rPr lang="ko-KR" altLang="en-US" dirty="0" err="1"/>
              <a:t>배달의민족</a:t>
            </a:r>
            <a:r>
              <a:rPr lang="ko-KR" altLang="en-US" dirty="0"/>
              <a:t> 주아</a:t>
            </a: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C8187034-6D2C-D749-32B4-ACC2C86472E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32AE07-C96E-4500-AA9B-4FA8ED7A0B8A}" type="slidenum">
              <a:rPr lang="ko-KR" altLang="en-US" smtClean="0"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921545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7D6CC6-31FC-D343-9AF3-5467D3213B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03F16780-B814-B72A-4F26-58A861C1864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802936CF-2664-E339-4E7A-F2D7DB73A6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31B0A1F7-3B58-B552-138D-E3FFF42D15F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32AE07-C96E-4500-AA9B-4FA8ED7A0B8A}" type="slidenum">
              <a:rPr lang="ko-KR" altLang="en-US" smtClean="0"/>
              <a:t>17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909576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BA5B71-1ED6-57DA-E255-653CE94E5D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6B3767BD-B660-9EED-C4EC-D070F839C10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41CB7B7D-E0EC-3C13-9584-F9C895498B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AFA6FD69-A826-5FFB-555B-93FC785C3F0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32AE07-C96E-4500-AA9B-4FA8ED7A0B8A}" type="slidenum">
              <a:rPr lang="ko-KR" altLang="en-US" smtClean="0"/>
              <a:t>18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702963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EB9CBE-4529-6663-7DE5-4AF960CB8D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69CB8D5C-1396-CD09-C07A-322EC27CA5F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ABFF6CC0-AE3A-BFEA-48A2-FF0DA6A677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C1351B19-C198-B264-33BF-A9C9837787D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32AE07-C96E-4500-AA9B-4FA8ED7A0B8A}" type="slidenum">
              <a:rPr lang="ko-KR" altLang="en-US" smtClean="0"/>
              <a:t>19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460274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25D564-C531-C674-9FCF-4412960933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C960B140-1F08-F493-85B2-62082F49F31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8B943E11-7259-6ECB-C5D5-C6207453D9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4450B91F-DF99-D563-2E09-303BB7C29C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32AE07-C96E-4500-AA9B-4FA8ED7A0B8A}" type="slidenum">
              <a:rPr lang="ko-KR" altLang="en-US" smtClean="0"/>
              <a:t>20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706687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73108A-5B43-B962-8ED2-C0524EF7CF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FFC13837-C3CA-0D3A-6206-E362FCA5E25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84138CB2-1689-98A7-DB4E-55E6573061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F0D537C-2887-2121-E4AB-ABF6D8F0D3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32AE07-C96E-4500-AA9B-4FA8ED7A0B8A}" type="slidenum">
              <a:rPr lang="ko-KR" altLang="en-US" smtClean="0"/>
              <a:t>21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982649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81C2E5-B4A0-26BF-F426-BC9F10C12E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1D03F562-344C-4DDF-91AA-210BEBB2E67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A37BBAB0-DE68-8194-4729-388EEE4101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1F973FF1-C5E9-1548-F1BA-6BB96747963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32AE07-C96E-4500-AA9B-4FA8ED7A0B8A}" type="slidenum">
              <a:rPr lang="ko-KR" altLang="en-US" smtClean="0"/>
              <a:t>22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234127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32AE07-C96E-4500-AA9B-4FA8ED7A0B8A}" type="slidenum">
              <a:rPr lang="ko-KR" altLang="en-US" smtClean="0"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882937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32AE07-C96E-4500-AA9B-4FA8ED7A0B8A}" type="slidenum">
              <a:rPr lang="ko-KR" altLang="en-US" smtClean="0"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473856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630C12-BD5C-700F-1EA6-29C8CB2D98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63FDFB59-056C-BCBE-9D69-8CFAA6896D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FB958D1D-39BB-1405-F839-78893DE7E9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CEDF9C66-7D0B-51D0-51CB-90DB8E3ECD0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32AE07-C96E-4500-AA9B-4FA8ED7A0B8A}" type="slidenum">
              <a:rPr lang="ko-KR" altLang="en-US" smtClean="0"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007590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B43EBF-7F33-6AC2-4EAE-3F462C45DB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35F2A0FD-93AC-FD36-5233-9785E56637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2A2D815E-DBC9-3240-93CE-A272065CD1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9F41D166-AC33-180C-7775-895B004F130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32AE07-C96E-4500-AA9B-4FA8ED7A0B8A}" type="slidenum">
              <a:rPr lang="ko-KR" altLang="en-US" smtClean="0"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437100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49AA43-4DCC-9A6F-277B-4F72A5A892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DCFF62D9-08D7-8E81-F4D6-FB51FD83E6B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F9BCD7D7-AC83-5EEA-F192-37F695C31C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E24F165B-E8A1-AD86-A091-478334B96A9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32AE07-C96E-4500-AA9B-4FA8ED7A0B8A}" type="slidenum">
              <a:rPr lang="ko-KR" altLang="en-US" smtClean="0"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123848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EB4C27-B409-F88E-D9A3-07BCAD1E7F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0AC90078-82C6-406F-A24E-6788108C28F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645FADA6-4041-BF9C-C124-9120C353ED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14FFA879-7C52-E5D9-95E1-1A27EA9C6A7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32AE07-C96E-4500-AA9B-4FA8ED7A0B8A}" type="slidenum">
              <a:rPr lang="ko-KR" altLang="en-US" smtClean="0"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960687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C2B619-A50F-7302-2010-34326461A0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FCD39E32-BBA2-E47D-71F2-CD3E97E8025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19702E70-8647-46E6-E9D5-D70B894DA5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B281637A-CF3F-1463-EF46-A45965F37A0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32AE07-C96E-4500-AA9B-4FA8ED7A0B8A}" type="slidenum">
              <a:rPr lang="ko-KR" altLang="en-US" smtClean="0"/>
              <a:t>14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277543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78DB76-FDC7-0188-4507-29D8A761CF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E13D50F8-5FBB-0AAD-F4B9-2AC67CB8EDA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6BA185A7-BA40-6638-B8A5-AB6C942E3CC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603EAF4A-368B-5571-A7F1-60DF236FB4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32AE07-C96E-4500-AA9B-4FA8ED7A0B8A}" type="slidenum">
              <a:rPr lang="ko-KR" altLang="en-US" smtClean="0"/>
              <a:t>15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025753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>
            <a:extLst>
              <a:ext uri="{FF2B5EF4-FFF2-40B4-BE49-F238E27FC236}">
                <a16:creationId xmlns:a16="http://schemas.microsoft.com/office/drawing/2014/main" id="{E2240D3C-2474-C6C2-E547-97D047693EB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699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EA799CCF-9777-05CB-CD66-356323849E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660" b="98273" l="1416" r="98659">
                        <a14:foregroundMark x1="10544" y1="87224" x2="10544" y2="87224"/>
                        <a14:foregroundMark x1="9501" y1="97583" x2="9501" y2="97583"/>
                        <a14:foregroundMark x1="19560" y1="96478" x2="19560" y2="96478"/>
                        <a14:foregroundMark x1="79508" y1="98273" x2="79508" y2="98273"/>
                        <a14:backgroundMark x1="81483" y1="95442" x2="92101" y2="95373"/>
                        <a14:backgroundMark x1="21982" y1="99586" x2="24702" y2="997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012" y="30093"/>
            <a:ext cx="17859478" cy="1004595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EC5F2446-8FE2-96B0-C005-6D1D0355FD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25"/>
            <a:ext cx="18288000" cy="1028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412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30A10D1C-0473-4FD0-4CCF-3C47747977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83" y="0"/>
            <a:ext cx="18299483" cy="10287000"/>
          </a:xfrm>
          <a:prstGeom prst="rect">
            <a:avLst/>
          </a:prstGeom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36679019-A3D2-A5DD-707A-A743DA44B2C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8288000" cy="1028904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F605BB39-AB41-BB74-C1FF-ACAADFD56666}"/>
              </a:ext>
            </a:extLst>
          </p:cNvPr>
          <p:cNvSpPr/>
          <p:nvPr userDrawn="1"/>
        </p:nvSpPr>
        <p:spPr>
          <a:xfrm>
            <a:off x="11196228" y="-2044"/>
            <a:ext cx="7103254" cy="10287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1E33C876-E1C7-97B4-1D02-4E1A82CA7423}"/>
              </a:ext>
            </a:extLst>
          </p:cNvPr>
          <p:cNvSpPr/>
          <p:nvPr userDrawn="1"/>
        </p:nvSpPr>
        <p:spPr>
          <a:xfrm>
            <a:off x="15624720" y="439361"/>
            <a:ext cx="2063468" cy="563679"/>
          </a:xfrm>
          <a:custGeom>
            <a:avLst/>
            <a:gdLst/>
            <a:ahLst/>
            <a:cxnLst/>
            <a:rect l="l" t="t" r="r" b="b"/>
            <a:pathLst>
              <a:path w="2063468" h="563679">
                <a:moveTo>
                  <a:pt x="0" y="0"/>
                </a:moveTo>
                <a:lnTo>
                  <a:pt x="2063468" y="0"/>
                </a:lnTo>
                <a:lnTo>
                  <a:pt x="2063468" y="563680"/>
                </a:lnTo>
                <a:lnTo>
                  <a:pt x="0" y="56368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/>
            <a:stretch>
              <a:fillRect l="-1220" r="-1220"/>
            </a:stretch>
          </a:blipFill>
        </p:spPr>
        <p:txBody>
          <a:bodyPr/>
          <a:lstStyle/>
          <a:p>
            <a:pPr lvl="0">
              <a:defRPr/>
            </a:pP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110907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789D125A-9D34-CD94-148A-EC202DAB542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8288000" cy="1028904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11FCDF34-1924-7FF7-61EB-BB06F4ED61FA}"/>
              </a:ext>
            </a:extLst>
          </p:cNvPr>
          <p:cNvSpPr/>
          <p:nvPr userDrawn="1"/>
        </p:nvSpPr>
        <p:spPr>
          <a:xfrm>
            <a:off x="917086" y="859024"/>
            <a:ext cx="16453828" cy="85689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404221D7-6CE0-B731-8E90-A12311E78C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7508"/>
            <a:ext cx="18288000" cy="1028904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" name="직사각형 8">
            <a:extLst>
              <a:ext uri="{FF2B5EF4-FFF2-40B4-BE49-F238E27FC236}">
                <a16:creationId xmlns:a16="http://schemas.microsoft.com/office/drawing/2014/main" id="{889FFC1D-0046-032D-9024-F7E26A6615F6}"/>
              </a:ext>
            </a:extLst>
          </p:cNvPr>
          <p:cNvSpPr/>
          <p:nvPr userDrawn="1"/>
        </p:nvSpPr>
        <p:spPr>
          <a:xfrm>
            <a:off x="917086" y="859024"/>
            <a:ext cx="16453828" cy="85689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직사각형 11">
            <a:extLst>
              <a:ext uri="{FF2B5EF4-FFF2-40B4-BE49-F238E27FC236}">
                <a16:creationId xmlns:a16="http://schemas.microsoft.com/office/drawing/2014/main" id="{C1B5C545-70FC-2065-0632-03B6BACB2686}"/>
              </a:ext>
            </a:extLst>
          </p:cNvPr>
          <p:cNvSpPr/>
          <p:nvPr userDrawn="1"/>
        </p:nvSpPr>
        <p:spPr>
          <a:xfrm>
            <a:off x="917086" y="846078"/>
            <a:ext cx="2156865" cy="900100"/>
          </a:xfrm>
          <a:custGeom>
            <a:avLst/>
            <a:gdLst>
              <a:gd name="connsiteX0" fmla="*/ 0 w 4894621"/>
              <a:gd name="connsiteY0" fmla="*/ 0 h 730193"/>
              <a:gd name="connsiteX1" fmla="*/ 4894621 w 4894621"/>
              <a:gd name="connsiteY1" fmla="*/ 0 h 730193"/>
              <a:gd name="connsiteX2" fmla="*/ 4894621 w 4894621"/>
              <a:gd name="connsiteY2" fmla="*/ 730193 h 730193"/>
              <a:gd name="connsiteX3" fmla="*/ 0 w 4894621"/>
              <a:gd name="connsiteY3" fmla="*/ 730193 h 730193"/>
              <a:gd name="connsiteX4" fmla="*/ 0 w 4894621"/>
              <a:gd name="connsiteY4" fmla="*/ 0 h 730193"/>
              <a:gd name="connsiteX0" fmla="*/ 0 w 4894621"/>
              <a:gd name="connsiteY0" fmla="*/ 0 h 730193"/>
              <a:gd name="connsiteX1" fmla="*/ 4894621 w 4894621"/>
              <a:gd name="connsiteY1" fmla="*/ 0 h 730193"/>
              <a:gd name="connsiteX2" fmla="*/ 4894621 w 4894621"/>
              <a:gd name="connsiteY2" fmla="*/ 730193 h 730193"/>
              <a:gd name="connsiteX3" fmla="*/ 0 w 4894621"/>
              <a:gd name="connsiteY3" fmla="*/ 730193 h 730193"/>
              <a:gd name="connsiteX4" fmla="*/ 0 w 4894621"/>
              <a:gd name="connsiteY4" fmla="*/ 0 h 730193"/>
              <a:gd name="connsiteX0" fmla="*/ 0 w 4894621"/>
              <a:gd name="connsiteY0" fmla="*/ 0 h 730193"/>
              <a:gd name="connsiteX1" fmla="*/ 4894621 w 4894621"/>
              <a:gd name="connsiteY1" fmla="*/ 0 h 730193"/>
              <a:gd name="connsiteX2" fmla="*/ 4894621 w 4894621"/>
              <a:gd name="connsiteY2" fmla="*/ 730193 h 730193"/>
              <a:gd name="connsiteX3" fmla="*/ 0 w 4894621"/>
              <a:gd name="connsiteY3" fmla="*/ 730193 h 730193"/>
              <a:gd name="connsiteX4" fmla="*/ 0 w 4894621"/>
              <a:gd name="connsiteY4" fmla="*/ 0 h 730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94621" h="730193">
                <a:moveTo>
                  <a:pt x="0" y="0"/>
                </a:moveTo>
                <a:lnTo>
                  <a:pt x="4894621" y="0"/>
                </a:lnTo>
                <a:cubicBezTo>
                  <a:pt x="4132621" y="433898"/>
                  <a:pt x="4653321" y="480445"/>
                  <a:pt x="4894621" y="730193"/>
                </a:cubicBezTo>
                <a:lnTo>
                  <a:pt x="0" y="730193"/>
                </a:lnTo>
                <a:lnTo>
                  <a:pt x="0" y="0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 w="12700" cap="flat" cmpd="sng" algn="ctr">
            <a:noFill/>
            <a:prstDash val="solid"/>
            <a:miter/>
          </a:ln>
          <a:effectLst>
            <a:outerShdw blurRad="50800" dist="50800" dir="2700000" algn="tl" rotWithShape="0">
              <a:srgbClr val="000000">
                <a:alpha val="40000"/>
              </a:srgbClr>
            </a:outerShdw>
          </a:effectLst>
        </p:spPr>
        <p:txBody>
          <a:bodyPr anchor="ctr"/>
          <a:lstStyle/>
          <a:p>
            <a:pPr marL="0" indent="0" algn="ctr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kumimoji="0" lang="ko-KR" altLang="en-US" sz="1800" b="0" i="0" u="none" strike="noStrike" kern="1200" cap="none" spc="0" normalizeH="0" baseline="0" dirty="0">
              <a:solidFill>
                <a:srgbClr val="FFFFFF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202624A3-A70A-C068-F39D-BFEA045C042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7508"/>
            <a:ext cx="18288000" cy="1028904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6" name="직사각형 15">
            <a:extLst>
              <a:ext uri="{FF2B5EF4-FFF2-40B4-BE49-F238E27FC236}">
                <a16:creationId xmlns:a16="http://schemas.microsoft.com/office/drawing/2014/main" id="{057EE4F1-2C77-D6F4-F5D7-1365FAF53355}"/>
              </a:ext>
            </a:extLst>
          </p:cNvPr>
          <p:cNvSpPr/>
          <p:nvPr userDrawn="1"/>
        </p:nvSpPr>
        <p:spPr>
          <a:xfrm>
            <a:off x="917086" y="859024"/>
            <a:ext cx="16453828" cy="85689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7" name="직선 연결선 16">
            <a:extLst>
              <a:ext uri="{FF2B5EF4-FFF2-40B4-BE49-F238E27FC236}">
                <a16:creationId xmlns:a16="http://schemas.microsoft.com/office/drawing/2014/main" id="{2E13BC26-0B89-085C-CB3A-ED0441A995C5}"/>
              </a:ext>
            </a:extLst>
          </p:cNvPr>
          <p:cNvCxnSpPr>
            <a:cxnSpLocks/>
          </p:cNvCxnSpPr>
          <p:nvPr userDrawn="1"/>
        </p:nvCxnSpPr>
        <p:spPr>
          <a:xfrm>
            <a:off x="5092102" y="1758125"/>
            <a:ext cx="11612738" cy="0"/>
          </a:xfrm>
          <a:prstGeom prst="line">
            <a:avLst/>
          </a:prstGeom>
          <a:ln w="19050">
            <a:solidFill>
              <a:schemeClr val="bg2">
                <a:lumMod val="50000"/>
                <a:alpha val="7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사각형: 둥근 모서리 17">
            <a:extLst>
              <a:ext uri="{FF2B5EF4-FFF2-40B4-BE49-F238E27FC236}">
                <a16:creationId xmlns:a16="http://schemas.microsoft.com/office/drawing/2014/main" id="{E4217A9D-9604-8D7E-BCC6-483415FBF14A}"/>
              </a:ext>
            </a:extLst>
          </p:cNvPr>
          <p:cNvSpPr/>
          <p:nvPr userDrawn="1"/>
        </p:nvSpPr>
        <p:spPr>
          <a:xfrm>
            <a:off x="2859853" y="859024"/>
            <a:ext cx="2156865" cy="90009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b="1" kern="0" dirty="0">
                <a:solidFill>
                  <a:schemeClr val="bg1"/>
                </a:solidFill>
                <a:latin typeface="+mn-ea"/>
              </a:rPr>
              <a:t>  </a:t>
            </a:r>
            <a:endParaRPr lang="ko-KR" altLang="en-US" b="1" kern="0" spc="0" dirty="0">
              <a:solidFill>
                <a:schemeClr val="bg1"/>
              </a:solidFill>
              <a:effectLst/>
              <a:latin typeface="+mn-ea"/>
            </a:endParaRPr>
          </a:p>
        </p:txBody>
      </p:sp>
      <p:sp>
        <p:nvSpPr>
          <p:cNvPr id="19" name="직사각형 11">
            <a:extLst>
              <a:ext uri="{FF2B5EF4-FFF2-40B4-BE49-F238E27FC236}">
                <a16:creationId xmlns:a16="http://schemas.microsoft.com/office/drawing/2014/main" id="{D6A84140-B369-A04C-FA53-5200E910AFA6}"/>
              </a:ext>
            </a:extLst>
          </p:cNvPr>
          <p:cNvSpPr/>
          <p:nvPr userDrawn="1"/>
        </p:nvSpPr>
        <p:spPr>
          <a:xfrm>
            <a:off x="915638" y="858025"/>
            <a:ext cx="2156865" cy="900100"/>
          </a:xfrm>
          <a:custGeom>
            <a:avLst/>
            <a:gdLst>
              <a:gd name="connsiteX0" fmla="*/ 0 w 4894621"/>
              <a:gd name="connsiteY0" fmla="*/ 0 h 730193"/>
              <a:gd name="connsiteX1" fmla="*/ 4894621 w 4894621"/>
              <a:gd name="connsiteY1" fmla="*/ 0 h 730193"/>
              <a:gd name="connsiteX2" fmla="*/ 4894621 w 4894621"/>
              <a:gd name="connsiteY2" fmla="*/ 730193 h 730193"/>
              <a:gd name="connsiteX3" fmla="*/ 0 w 4894621"/>
              <a:gd name="connsiteY3" fmla="*/ 730193 h 730193"/>
              <a:gd name="connsiteX4" fmla="*/ 0 w 4894621"/>
              <a:gd name="connsiteY4" fmla="*/ 0 h 730193"/>
              <a:gd name="connsiteX0" fmla="*/ 0 w 4894621"/>
              <a:gd name="connsiteY0" fmla="*/ 0 h 730193"/>
              <a:gd name="connsiteX1" fmla="*/ 4894621 w 4894621"/>
              <a:gd name="connsiteY1" fmla="*/ 0 h 730193"/>
              <a:gd name="connsiteX2" fmla="*/ 4894621 w 4894621"/>
              <a:gd name="connsiteY2" fmla="*/ 730193 h 730193"/>
              <a:gd name="connsiteX3" fmla="*/ 0 w 4894621"/>
              <a:gd name="connsiteY3" fmla="*/ 730193 h 730193"/>
              <a:gd name="connsiteX4" fmla="*/ 0 w 4894621"/>
              <a:gd name="connsiteY4" fmla="*/ 0 h 730193"/>
              <a:gd name="connsiteX0" fmla="*/ 0 w 4894621"/>
              <a:gd name="connsiteY0" fmla="*/ 0 h 730193"/>
              <a:gd name="connsiteX1" fmla="*/ 4894621 w 4894621"/>
              <a:gd name="connsiteY1" fmla="*/ 0 h 730193"/>
              <a:gd name="connsiteX2" fmla="*/ 4894621 w 4894621"/>
              <a:gd name="connsiteY2" fmla="*/ 730193 h 730193"/>
              <a:gd name="connsiteX3" fmla="*/ 0 w 4894621"/>
              <a:gd name="connsiteY3" fmla="*/ 730193 h 730193"/>
              <a:gd name="connsiteX4" fmla="*/ 0 w 4894621"/>
              <a:gd name="connsiteY4" fmla="*/ 0 h 730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94621" h="730193">
                <a:moveTo>
                  <a:pt x="0" y="0"/>
                </a:moveTo>
                <a:lnTo>
                  <a:pt x="4894621" y="0"/>
                </a:lnTo>
                <a:cubicBezTo>
                  <a:pt x="4132621" y="433898"/>
                  <a:pt x="4653321" y="480445"/>
                  <a:pt x="4894621" y="730193"/>
                </a:cubicBezTo>
                <a:lnTo>
                  <a:pt x="0" y="730193"/>
                </a:lnTo>
                <a:lnTo>
                  <a:pt x="0" y="0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 w="12700" cap="flat" cmpd="sng" algn="ctr">
            <a:noFill/>
            <a:prstDash val="solid"/>
            <a:miter/>
          </a:ln>
          <a:effectLst>
            <a:outerShdw blurRad="50800" dist="50800" dir="2700000" algn="tl" rotWithShape="0">
              <a:srgbClr val="000000">
                <a:alpha val="40000"/>
              </a:srgbClr>
            </a:outerShdw>
          </a:effectLst>
        </p:spPr>
        <p:txBody>
          <a:bodyPr anchor="ctr"/>
          <a:lstStyle/>
          <a:p>
            <a:pPr marL="0" indent="0" algn="ctr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kumimoji="0" lang="ko-KR" altLang="en-US" sz="1800" b="0" i="0" u="none" strike="noStrike" kern="1200" cap="none" spc="0" normalizeH="0" baseline="0" dirty="0">
              <a:solidFill>
                <a:srgbClr val="FFFFFF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4628213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202624A3-A70A-C068-F39D-BFEA045C042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7508"/>
            <a:ext cx="18288000" cy="1028904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6" name="직사각형 15">
            <a:extLst>
              <a:ext uri="{FF2B5EF4-FFF2-40B4-BE49-F238E27FC236}">
                <a16:creationId xmlns:a16="http://schemas.microsoft.com/office/drawing/2014/main" id="{057EE4F1-2C77-D6F4-F5D7-1365FAF53355}"/>
              </a:ext>
            </a:extLst>
          </p:cNvPr>
          <p:cNvSpPr/>
          <p:nvPr userDrawn="1"/>
        </p:nvSpPr>
        <p:spPr>
          <a:xfrm>
            <a:off x="917086" y="859024"/>
            <a:ext cx="16453828" cy="85689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사각형: 둥근 모서리 17">
            <a:extLst>
              <a:ext uri="{FF2B5EF4-FFF2-40B4-BE49-F238E27FC236}">
                <a16:creationId xmlns:a16="http://schemas.microsoft.com/office/drawing/2014/main" id="{E4217A9D-9604-8D7E-BCC6-483415FBF14A}"/>
              </a:ext>
            </a:extLst>
          </p:cNvPr>
          <p:cNvSpPr/>
          <p:nvPr userDrawn="1"/>
        </p:nvSpPr>
        <p:spPr>
          <a:xfrm>
            <a:off x="2859854" y="859024"/>
            <a:ext cx="1836204" cy="90009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b="1" kern="0" dirty="0">
                <a:solidFill>
                  <a:schemeClr val="bg1"/>
                </a:solidFill>
                <a:latin typeface="+mn-ea"/>
              </a:rPr>
              <a:t>  </a:t>
            </a:r>
            <a:endParaRPr lang="ko-KR" altLang="en-US" b="1" kern="0" spc="0" dirty="0">
              <a:solidFill>
                <a:schemeClr val="bg1"/>
              </a:solidFill>
              <a:effectLst/>
              <a:latin typeface="+mn-ea"/>
            </a:endParaRPr>
          </a:p>
        </p:txBody>
      </p:sp>
      <p:sp>
        <p:nvSpPr>
          <p:cNvPr id="19" name="직사각형 11">
            <a:extLst>
              <a:ext uri="{FF2B5EF4-FFF2-40B4-BE49-F238E27FC236}">
                <a16:creationId xmlns:a16="http://schemas.microsoft.com/office/drawing/2014/main" id="{D6A84140-B369-A04C-FA53-5200E910AFA6}"/>
              </a:ext>
            </a:extLst>
          </p:cNvPr>
          <p:cNvSpPr/>
          <p:nvPr userDrawn="1"/>
        </p:nvSpPr>
        <p:spPr>
          <a:xfrm>
            <a:off x="915638" y="858025"/>
            <a:ext cx="2156865" cy="900100"/>
          </a:xfrm>
          <a:custGeom>
            <a:avLst/>
            <a:gdLst>
              <a:gd name="connsiteX0" fmla="*/ 0 w 4894621"/>
              <a:gd name="connsiteY0" fmla="*/ 0 h 730193"/>
              <a:gd name="connsiteX1" fmla="*/ 4894621 w 4894621"/>
              <a:gd name="connsiteY1" fmla="*/ 0 h 730193"/>
              <a:gd name="connsiteX2" fmla="*/ 4894621 w 4894621"/>
              <a:gd name="connsiteY2" fmla="*/ 730193 h 730193"/>
              <a:gd name="connsiteX3" fmla="*/ 0 w 4894621"/>
              <a:gd name="connsiteY3" fmla="*/ 730193 h 730193"/>
              <a:gd name="connsiteX4" fmla="*/ 0 w 4894621"/>
              <a:gd name="connsiteY4" fmla="*/ 0 h 730193"/>
              <a:gd name="connsiteX0" fmla="*/ 0 w 4894621"/>
              <a:gd name="connsiteY0" fmla="*/ 0 h 730193"/>
              <a:gd name="connsiteX1" fmla="*/ 4894621 w 4894621"/>
              <a:gd name="connsiteY1" fmla="*/ 0 h 730193"/>
              <a:gd name="connsiteX2" fmla="*/ 4894621 w 4894621"/>
              <a:gd name="connsiteY2" fmla="*/ 730193 h 730193"/>
              <a:gd name="connsiteX3" fmla="*/ 0 w 4894621"/>
              <a:gd name="connsiteY3" fmla="*/ 730193 h 730193"/>
              <a:gd name="connsiteX4" fmla="*/ 0 w 4894621"/>
              <a:gd name="connsiteY4" fmla="*/ 0 h 730193"/>
              <a:gd name="connsiteX0" fmla="*/ 0 w 4894621"/>
              <a:gd name="connsiteY0" fmla="*/ 0 h 730193"/>
              <a:gd name="connsiteX1" fmla="*/ 4894621 w 4894621"/>
              <a:gd name="connsiteY1" fmla="*/ 0 h 730193"/>
              <a:gd name="connsiteX2" fmla="*/ 4894621 w 4894621"/>
              <a:gd name="connsiteY2" fmla="*/ 730193 h 730193"/>
              <a:gd name="connsiteX3" fmla="*/ 0 w 4894621"/>
              <a:gd name="connsiteY3" fmla="*/ 730193 h 730193"/>
              <a:gd name="connsiteX4" fmla="*/ 0 w 4894621"/>
              <a:gd name="connsiteY4" fmla="*/ 0 h 730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94621" h="730193">
                <a:moveTo>
                  <a:pt x="0" y="0"/>
                </a:moveTo>
                <a:lnTo>
                  <a:pt x="4894621" y="0"/>
                </a:lnTo>
                <a:cubicBezTo>
                  <a:pt x="4132621" y="433898"/>
                  <a:pt x="4653321" y="480445"/>
                  <a:pt x="4894621" y="730193"/>
                </a:cubicBezTo>
                <a:lnTo>
                  <a:pt x="0" y="730193"/>
                </a:lnTo>
                <a:lnTo>
                  <a:pt x="0" y="0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 w="12700" cap="flat" cmpd="sng" algn="ctr">
            <a:noFill/>
            <a:prstDash val="solid"/>
            <a:miter/>
          </a:ln>
          <a:effectLst>
            <a:outerShdw blurRad="50800" dist="50800" dir="2700000" algn="tl" rotWithShape="0">
              <a:srgbClr val="000000">
                <a:alpha val="40000"/>
              </a:srgbClr>
            </a:outerShdw>
          </a:effectLst>
        </p:spPr>
        <p:txBody>
          <a:bodyPr anchor="ctr"/>
          <a:lstStyle/>
          <a:p>
            <a:pPr marL="0" indent="0" algn="ctr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kumimoji="0" lang="ko-KR" altLang="en-US" sz="1800" b="0" i="0" u="none" strike="noStrike" kern="1200" cap="none" spc="0" normalizeH="0" baseline="0" dirty="0">
              <a:solidFill>
                <a:srgbClr val="FFFFFF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54" r:id="rId5"/>
    <p:sldLayoutId id="2147483652" r:id="rId6"/>
    <p:sldLayoutId id="2147483663" r:id="rId7"/>
    <p:sldLayoutId id="2147483653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microsoft.com/office/2007/relationships/hdphoto" Target="../media/hdphoto9.wdp"/><Relationship Id="rId5" Type="http://schemas.openxmlformats.org/officeDocument/2006/relationships/image" Target="../media/image17.png"/><Relationship Id="rId4" Type="http://schemas.microsoft.com/office/2007/relationships/hdphoto" Target="../media/hdphoto8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1.wdp"/><Relationship Id="rId5" Type="http://schemas.openxmlformats.org/officeDocument/2006/relationships/image" Target="../media/image19.png"/><Relationship Id="rId4" Type="http://schemas.microsoft.com/office/2007/relationships/hdphoto" Target="../media/hdphoto10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3.wdp"/><Relationship Id="rId5" Type="http://schemas.openxmlformats.org/officeDocument/2006/relationships/image" Target="../media/image21.png"/><Relationship Id="rId4" Type="http://schemas.microsoft.com/office/2007/relationships/hdphoto" Target="../media/hdphoto1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5.wdp"/><Relationship Id="rId5" Type="http://schemas.openxmlformats.org/officeDocument/2006/relationships/image" Target="../media/image23.png"/><Relationship Id="rId4" Type="http://schemas.microsoft.com/office/2007/relationships/hdphoto" Target="../media/hdphoto14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6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7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8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0.wdp"/><Relationship Id="rId5" Type="http://schemas.openxmlformats.org/officeDocument/2006/relationships/image" Target="../media/image29.png"/><Relationship Id="rId4" Type="http://schemas.microsoft.com/office/2007/relationships/hdphoto" Target="../media/hdphoto19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11.png"/><Relationship Id="rId4" Type="http://schemas.microsoft.com/office/2007/relationships/hdphoto" Target="../media/hdphoto2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3.wdp"/><Relationship Id="rId5" Type="http://schemas.openxmlformats.org/officeDocument/2006/relationships/image" Target="../media/image32.png"/><Relationship Id="rId4" Type="http://schemas.microsoft.com/office/2007/relationships/hdphoto" Target="../media/hdphoto22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microsoft.com/office/2007/relationships/hdphoto" Target="../media/hdphoto24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microsoft.com/office/2007/relationships/hdphoto" Target="../media/hdphoto5.wdp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25.wdp"/><Relationship Id="rId7" Type="http://schemas.microsoft.com/office/2007/relationships/hdphoto" Target="../media/hdphoto27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microsoft.com/office/2007/relationships/hdphoto" Target="../media/hdphoto26.wdp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28.wdp"/><Relationship Id="rId7" Type="http://schemas.microsoft.com/office/2007/relationships/hdphoto" Target="../media/hdphoto30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microsoft.com/office/2007/relationships/hdphoto" Target="../media/hdphoto29.wdp"/><Relationship Id="rId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31.wdp"/><Relationship Id="rId7" Type="http://schemas.microsoft.com/office/2007/relationships/hdphoto" Target="../media/hdphoto28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microsoft.com/office/2007/relationships/hdphoto" Target="../media/hdphoto29.wdp"/><Relationship Id="rId4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32.wdp"/><Relationship Id="rId7" Type="http://schemas.microsoft.com/office/2007/relationships/hdphoto" Target="../media/hdphoto28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microsoft.com/office/2007/relationships/hdphoto" Target="../media/hdphoto29.wdp"/><Relationship Id="rId4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33.wdp"/><Relationship Id="rId7" Type="http://schemas.microsoft.com/office/2007/relationships/hdphoto" Target="../media/hdphoto28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microsoft.com/office/2007/relationships/hdphoto" Target="../media/hdphoto29.wdp"/><Relationship Id="rId4" Type="http://schemas.openxmlformats.org/officeDocument/2006/relationships/image" Target="../media/image38.pn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34.wdp"/><Relationship Id="rId7" Type="http://schemas.microsoft.com/office/2007/relationships/hdphoto" Target="../media/hdphoto28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microsoft.com/office/2007/relationships/hdphoto" Target="../media/hdphoto29.wdp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35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microsoft.com/office/2007/relationships/hdphoto" Target="../media/hdphoto6.wdp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4B2A74-9B43-BDDA-4BF3-BE46EC09BD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4E04C1D2-256C-8663-5599-2720452DD1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3040" r="100000">
                        <a14:foregroundMark x1="47607" y1="8761" x2="57342" y2="13524"/>
                        <a14:foregroundMark x1="76294" y1="49899" x2="77781" y2="56157"/>
                        <a14:foregroundMark x1="81856" y1="66492" x2="81048" y2="67864"/>
                        <a14:foregroundMark x1="80757" y1="65644" x2="79948" y2="67017"/>
                        <a14:foregroundMark x1="88098" y1="33145" x2="90395" y2="36536"/>
                        <a14:foregroundMark x1="88616" y1="32297" x2="91753" y2="33306"/>
                        <a14:foregroundMark x1="60867" y1="72911" x2="60446" y2="77998"/>
                        <a14:foregroundMark x1="66688" y1="70569" x2="70472" y2="72588"/>
                        <a14:foregroundMark x1="72768" y1="88333" x2="79140" y2="99839"/>
                        <a14:foregroundMark x1="64521" y1="87646" x2="66947" y2="85789"/>
                        <a14:foregroundMark x1="69534" y1="83084" x2="71442" y2="84417"/>
                        <a14:foregroundMark x1="12920" y1="78357" x2="27279" y2="80203"/>
                        <a14:foregroundMark x1="27021" y1="79880" x2="27981" y2="79695"/>
                        <a14:backgroundMark x1="72251" y1="58862" x2="79010" y2="66815"/>
                        <a14:backgroundMark x1="71701" y1="80541" x2="72768" y2="82560"/>
                        <a14:backgroundMark x1="73189" y1="72588" x2="73868" y2="74970"/>
                        <a14:backgroundMark x1="94858" y1="82560" x2="95925" y2="88494"/>
                        <a14:backgroundMark x1="97574" y1="94267" x2="98933" y2="99314"/>
                        <a14:backgroundMark x1="99062" y1="53613" x2="99741" y2="56681"/>
                        <a14:backgroundMark x1="99062" y1="58377" x2="99871" y2="582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33109" y="1283087"/>
            <a:ext cx="11254891" cy="9003913"/>
          </a:xfrm>
          <a:prstGeom prst="rect">
            <a:avLst/>
          </a:prstGeom>
        </p:spPr>
      </p:pic>
      <p:sp>
        <p:nvSpPr>
          <p:cNvPr id="6" name="TextBox 6">
            <a:extLst>
              <a:ext uri="{FF2B5EF4-FFF2-40B4-BE49-F238E27FC236}">
                <a16:creationId xmlns:a16="http://schemas.microsoft.com/office/drawing/2014/main" id="{52BEB2A0-AF49-2490-1E85-0608F3EAA9A1}"/>
              </a:ext>
            </a:extLst>
          </p:cNvPr>
          <p:cNvSpPr txBox="1"/>
          <p:nvPr/>
        </p:nvSpPr>
        <p:spPr>
          <a:xfrm>
            <a:off x="395028" y="3451312"/>
            <a:ext cx="12709412" cy="3016210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pPr lvl="0" algn="ctr">
              <a:defRPr/>
            </a:pPr>
            <a:r>
              <a:rPr lang="ko-KR" altLang="en-US" sz="9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빙그레 메로나체" panose="020B0503000000000000" pitchFamily="50" charset="-127"/>
                <a:ea typeface="빙그레 메로나체" panose="020B0503000000000000" pitchFamily="50" charset="-127"/>
                <a:cs typeface="Arial" panose="020B0604020202020204" pitchFamily="34" charset="0"/>
                <a:sym typeface="Bryndan Write"/>
              </a:rPr>
              <a:t> </a:t>
            </a:r>
            <a:r>
              <a:rPr lang="en-US" altLang="ko-KR" sz="9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빙그레 메로나체" panose="020B0503000000000000" pitchFamily="50" charset="-127"/>
                <a:ea typeface="빙그레 메로나체" panose="020B0503000000000000" pitchFamily="50" charset="-127"/>
                <a:cs typeface="Arial" panose="020B0604020202020204" pitchFamily="34" charset="0"/>
                <a:sym typeface="Bryndan Write"/>
              </a:rPr>
              <a:t>Classroom</a:t>
            </a:r>
          </a:p>
          <a:p>
            <a:pPr lvl="0" algn="ctr">
              <a:defRPr/>
            </a:pPr>
            <a:r>
              <a:rPr lang="en-US" altLang="ko-KR" sz="100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빙그레 메로나체" panose="020B0503000000000000" pitchFamily="50" charset="-127"/>
                <a:ea typeface="빙그레 메로나체" panose="020B0503000000000000" pitchFamily="50" charset="-127"/>
                <a:cs typeface="Arial" panose="020B0604020202020204" pitchFamily="34" charset="0"/>
                <a:sym typeface="Bryndan Write"/>
              </a:rPr>
              <a:t>Do’s</a:t>
            </a:r>
            <a:r>
              <a:rPr lang="en-US" altLang="ko-KR" sz="9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빙그레 메로나체" panose="020B0503000000000000" pitchFamily="50" charset="-127"/>
                <a:ea typeface="빙그레 메로나체" panose="020B0503000000000000" pitchFamily="50" charset="-127"/>
                <a:cs typeface="Arial" panose="020B0604020202020204" pitchFamily="34" charset="0"/>
                <a:sym typeface="Bryndan Write"/>
              </a:rPr>
              <a:t> </a:t>
            </a:r>
            <a:r>
              <a:rPr lang="en-US" altLang="ko-KR" sz="9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빙그레 메로나체" panose="020B0503000000000000" pitchFamily="50" charset="-127"/>
                <a:ea typeface="빙그레 메로나체" panose="020B0503000000000000" pitchFamily="50" charset="-127"/>
                <a:cs typeface="Arial" panose="020B0604020202020204" pitchFamily="34" charset="0"/>
                <a:sym typeface="Bryndan Write"/>
              </a:rPr>
              <a:t>and</a:t>
            </a:r>
            <a:r>
              <a:rPr lang="en-US" altLang="ko-KR" sz="9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빙그레 메로나체" panose="020B0503000000000000" pitchFamily="50" charset="-127"/>
                <a:ea typeface="빙그레 메로나체" panose="020B0503000000000000" pitchFamily="50" charset="-127"/>
                <a:cs typeface="Arial" panose="020B0604020202020204" pitchFamily="34" charset="0"/>
                <a:sym typeface="Bryndan Write"/>
              </a:rPr>
              <a:t> </a:t>
            </a:r>
            <a:r>
              <a:rPr lang="en-US" altLang="ko-KR" sz="10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빙그레 메로나체" panose="020B0503000000000000" pitchFamily="50" charset="-127"/>
                <a:ea typeface="빙그레 메로나체" panose="020B0503000000000000" pitchFamily="50" charset="-127"/>
                <a:cs typeface="Arial" panose="020B0604020202020204" pitchFamily="34" charset="0"/>
                <a:sym typeface="Bryndan Write"/>
              </a:rPr>
              <a:t>Don’ts</a:t>
            </a:r>
            <a:endParaRPr lang="en-US" altLang="ko-KR" sz="9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빙그레 메로나체" panose="020B0503000000000000" pitchFamily="50" charset="-127"/>
              <a:ea typeface="빙그레 메로나체" panose="020B0503000000000000" pitchFamily="50" charset="-127"/>
              <a:cs typeface="Arial" panose="020B0604020202020204" pitchFamily="34" charset="0"/>
              <a:sym typeface="Bryndan Write"/>
            </a:endParaRPr>
          </a:p>
        </p:txBody>
      </p:sp>
    </p:spTree>
    <p:extLst>
      <p:ext uri="{BB962C8B-B14F-4D97-AF65-F5344CB8AC3E}">
        <p14:creationId xmlns:p14="http://schemas.microsoft.com/office/powerpoint/2010/main" val="2762696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6BB834-6121-2733-B308-979352F403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7C333C82-FDCA-61E4-09AE-B8477A2493C9}"/>
              </a:ext>
            </a:extLst>
          </p:cNvPr>
          <p:cNvSpPr txBox="1"/>
          <p:nvPr/>
        </p:nvSpPr>
        <p:spPr>
          <a:xfrm>
            <a:off x="6634162" y="4825365"/>
            <a:ext cx="5019676" cy="3638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endParaRPr lang="en-US" altLang="ko-KR"/>
          </a:p>
        </p:txBody>
      </p:sp>
      <p:sp>
        <p:nvSpPr>
          <p:cNvPr id="2" name="TextBox 11">
            <a:extLst>
              <a:ext uri="{FF2B5EF4-FFF2-40B4-BE49-F238E27FC236}">
                <a16:creationId xmlns:a16="http://schemas.microsoft.com/office/drawing/2014/main" id="{193D2A31-0E59-96E6-5D48-686231857D30}"/>
              </a:ext>
            </a:extLst>
          </p:cNvPr>
          <p:cNvSpPr txBox="1"/>
          <p:nvPr/>
        </p:nvSpPr>
        <p:spPr>
          <a:xfrm>
            <a:off x="1108724" y="1075047"/>
            <a:ext cx="1486979" cy="557845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pPr algn="ctr">
              <a:lnSpc>
                <a:spcPts val="4157"/>
              </a:lnSpc>
              <a:defRPr/>
            </a:pPr>
            <a:r>
              <a:rPr lang="ko-KR" altLang="en-US" sz="4000" b="1" spc="-83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Quicksand Bold"/>
                <a:sym typeface="Quicksand Bold"/>
              </a:rPr>
              <a:t>전개</a:t>
            </a:r>
            <a:endParaRPr lang="en-US" altLang="ko-KR" sz="4000" b="1" spc="-83" dirty="0"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Quicksand Bold"/>
              <a:sym typeface="Quicksand Bold"/>
            </a:endParaRPr>
          </a:p>
        </p:txBody>
      </p:sp>
      <p:sp>
        <p:nvSpPr>
          <p:cNvPr id="4" name="TextBox 5">
            <a:extLst>
              <a:ext uri="{FF2B5EF4-FFF2-40B4-BE49-F238E27FC236}">
                <a16:creationId xmlns:a16="http://schemas.microsoft.com/office/drawing/2014/main" id="{C4D5C644-312F-6B04-B12E-EE969BB2A06C}"/>
              </a:ext>
            </a:extLst>
          </p:cNvPr>
          <p:cNvSpPr txBox="1"/>
          <p:nvPr/>
        </p:nvSpPr>
        <p:spPr>
          <a:xfrm>
            <a:off x="5255568" y="1080199"/>
            <a:ext cx="95860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kumimoji="0" lang="ko-KR" altLang="en-US" sz="3600" b="1" i="0" u="none" strike="noStrike" kern="1200" cap="none" spc="0" normalizeH="0" baseline="0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교실 규칙 </a:t>
            </a:r>
            <a:r>
              <a:rPr lang="ko-KR" altLang="en-US" sz="3600" b="1" dirty="0">
                <a:solidFill>
                  <a:srgbClr val="825E3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관련 </a:t>
            </a:r>
            <a:r>
              <a:rPr kumimoji="0" lang="ko-KR" altLang="en-US" sz="3600" b="1" i="0" u="none" strike="noStrike" kern="1200" cap="none" spc="0" normalizeH="0" baseline="0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단어</a:t>
            </a:r>
            <a:r>
              <a:rPr lang="ko-KR" altLang="en-US" sz="3600" b="1" dirty="0">
                <a:solidFill>
                  <a:srgbClr val="825E3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와</a:t>
            </a:r>
            <a:r>
              <a:rPr kumimoji="0" lang="ko-KR" altLang="en-US" sz="3600" b="1" i="0" u="none" strike="noStrike" kern="1200" cap="none" spc="0" normalizeH="0" baseline="0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표현 </a:t>
            </a:r>
            <a:r>
              <a:rPr lang="ko-KR" altLang="en-US" sz="3600" b="1" dirty="0">
                <a:solidFill>
                  <a:srgbClr val="825E3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익히기</a:t>
            </a:r>
            <a:endParaRPr lang="en-US" altLang="ko-KR" sz="3600" b="1" dirty="0">
              <a:solidFill>
                <a:srgbClr val="825E3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3" name="사각형: 둥근 모서리 12">
            <a:extLst>
              <a:ext uri="{FF2B5EF4-FFF2-40B4-BE49-F238E27FC236}">
                <a16:creationId xmlns:a16="http://schemas.microsoft.com/office/drawing/2014/main" id="{A53AFC52-3223-7C33-0808-DC96FE9561E8}"/>
              </a:ext>
            </a:extLst>
          </p:cNvPr>
          <p:cNvSpPr/>
          <p:nvPr/>
        </p:nvSpPr>
        <p:spPr>
          <a:xfrm>
            <a:off x="12949611" y="997627"/>
            <a:ext cx="1368152" cy="716960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b="1" dirty="0">
                <a:solidFill>
                  <a:schemeClr val="bg1"/>
                </a:solidFill>
              </a:rPr>
              <a:t>Do’s</a:t>
            </a:r>
            <a:endParaRPr lang="ko-KR" altLang="en-US" sz="4400" b="1" dirty="0">
              <a:solidFill>
                <a:schemeClr val="bg1"/>
              </a:solidFill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C50182D9-9BA6-CA88-2DCE-1CD1D0E84E1F}"/>
              </a:ext>
            </a:extLst>
          </p:cNvPr>
          <p:cNvSpPr/>
          <p:nvPr/>
        </p:nvSpPr>
        <p:spPr>
          <a:xfrm>
            <a:off x="2303240" y="2473887"/>
            <a:ext cx="6296269" cy="6242163"/>
          </a:xfrm>
          <a:prstGeom prst="rect">
            <a:avLst/>
          </a:prstGeom>
          <a:solidFill>
            <a:srgbClr val="EAEAEA"/>
          </a:solidFill>
          <a:ln w="3175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grpSp>
        <p:nvGrpSpPr>
          <p:cNvPr id="14" name="그룹 13">
            <a:extLst>
              <a:ext uri="{FF2B5EF4-FFF2-40B4-BE49-F238E27FC236}">
                <a16:creationId xmlns:a16="http://schemas.microsoft.com/office/drawing/2014/main" id="{D412A8C7-560C-6CA3-01E1-91C762BA8FCC}"/>
              </a:ext>
            </a:extLst>
          </p:cNvPr>
          <p:cNvGrpSpPr/>
          <p:nvPr/>
        </p:nvGrpSpPr>
        <p:grpSpPr>
          <a:xfrm>
            <a:off x="10258516" y="2405508"/>
            <a:ext cx="6122288" cy="6310542"/>
            <a:chOff x="10258516" y="2405508"/>
            <a:chExt cx="6122288" cy="6310542"/>
          </a:xfrm>
        </p:grpSpPr>
        <p:sp>
          <p:nvSpPr>
            <p:cNvPr id="7" name="직사각형 22">
              <a:extLst>
                <a:ext uri="{FF2B5EF4-FFF2-40B4-BE49-F238E27FC236}">
                  <a16:creationId xmlns:a16="http://schemas.microsoft.com/office/drawing/2014/main" id="{CF1B0D7B-4FF3-D4A8-1785-981FC5F99DAF}"/>
                </a:ext>
              </a:extLst>
            </p:cNvPr>
            <p:cNvSpPr/>
            <p:nvPr/>
          </p:nvSpPr>
          <p:spPr>
            <a:xfrm>
              <a:off x="10258516" y="2405508"/>
              <a:ext cx="6122285" cy="6310542"/>
            </a:xfrm>
            <a:prstGeom prst="rect">
              <a:avLst/>
            </a:prstGeom>
            <a:solidFill>
              <a:srgbClr val="EAEAEA"/>
            </a:solidFill>
            <a:ln w="3175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  <p:sp>
          <p:nvSpPr>
            <p:cNvPr id="8" name="직사각형 23">
              <a:extLst>
                <a:ext uri="{FF2B5EF4-FFF2-40B4-BE49-F238E27FC236}">
                  <a16:creationId xmlns:a16="http://schemas.microsoft.com/office/drawing/2014/main" id="{FDC26844-7B74-8CEF-936B-75559A4EF144}"/>
                </a:ext>
              </a:extLst>
            </p:cNvPr>
            <p:cNvSpPr/>
            <p:nvPr/>
          </p:nvSpPr>
          <p:spPr>
            <a:xfrm>
              <a:off x="10258519" y="7147123"/>
              <a:ext cx="6122285" cy="1568927"/>
            </a:xfrm>
            <a:prstGeom prst="rect">
              <a:avLst/>
            </a:prstGeom>
            <a:noFill/>
            <a:ln w="3175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ko-KR" altLang="en-US" sz="4000" b="1" dirty="0">
                  <a:solidFill>
                    <a:schemeClr val="tx1"/>
                  </a:solidFill>
                  <a:latin typeface="맑은 고딕"/>
                  <a:ea typeface="맑은 고딕"/>
                </a:rPr>
                <a:t>잘</a:t>
              </a:r>
              <a:r>
                <a:rPr lang="en-US" altLang="ko-KR" sz="4000" b="1" dirty="0">
                  <a:solidFill>
                    <a:schemeClr val="tx1"/>
                  </a:solidFill>
                  <a:latin typeface="맑은 고딕"/>
                  <a:ea typeface="맑은 고딕"/>
                </a:rPr>
                <a:t> </a:t>
              </a:r>
              <a:r>
                <a:rPr lang="ko-KR" altLang="en-US" sz="4000" b="1" dirty="0">
                  <a:solidFill>
                    <a:schemeClr val="tx1"/>
                  </a:solidFill>
                  <a:latin typeface="맑은 고딕"/>
                  <a:ea typeface="맑은 고딕"/>
                </a:rPr>
                <a:t>듣다</a:t>
              </a:r>
            </a:p>
          </p:txBody>
        </p:sp>
        <p:pic>
          <p:nvPicPr>
            <p:cNvPr id="9" name="그림 8">
              <a:extLst>
                <a:ext uri="{FF2B5EF4-FFF2-40B4-BE49-F238E27FC236}">
                  <a16:creationId xmlns:a16="http://schemas.microsoft.com/office/drawing/2014/main" id="{BA38000D-4649-FEE2-A97A-C0942193AE1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3105" r="100000">
                          <a14:foregroundMark x1="12666" y1="26707" x2="4781" y2="29778"/>
                          <a14:foregroundMark x1="11828" y1="30828" x2="9315" y2="33212"/>
                          <a14:foregroundMark x1="15574" y1="33899" x2="13061" y2="35596"/>
                          <a14:backgroundMark x1="61804" y1="50990" x2="80532" y2="47919"/>
                          <a14:backgroundMark x1="18926" y1="56121" x2="33070" y2="52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82454" y="2802047"/>
              <a:ext cx="3660782" cy="4460198"/>
            </a:xfrm>
            <a:prstGeom prst="rect">
              <a:avLst/>
            </a:prstGeom>
          </p:spPr>
        </p:pic>
      </p:grpSp>
      <p:pic>
        <p:nvPicPr>
          <p:cNvPr id="10" name="그림 9">
            <a:extLst>
              <a:ext uri="{FF2B5EF4-FFF2-40B4-BE49-F238E27FC236}">
                <a16:creationId xmlns:a16="http://schemas.microsoft.com/office/drawing/2014/main" id="{13A9E1B9-6E60-DBF8-E9D2-E5176E32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8176">
                        <a14:foregroundMark x1="11588" y1="26937" x2="6867" y2="29842"/>
                        <a14:foregroundMark x1="12768" y1="30194" x2="8906" y2="33363"/>
                        <a14:foregroundMark x1="14378" y1="34067" x2="13197" y2="37236"/>
                        <a14:backgroundMark x1="65129" y1="50792" x2="80472" y2="39173"/>
                        <a14:backgroundMark x1="18670" y1="51761" x2="34442" y2="559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69176" y="2793683"/>
            <a:ext cx="3564396" cy="4342764"/>
          </a:xfrm>
          <a:prstGeom prst="rect">
            <a:avLst/>
          </a:prstGeom>
        </p:spPr>
      </p:pic>
      <p:sp>
        <p:nvSpPr>
          <p:cNvPr id="11" name="직사각형 19">
            <a:extLst>
              <a:ext uri="{FF2B5EF4-FFF2-40B4-BE49-F238E27FC236}">
                <a16:creationId xmlns:a16="http://schemas.microsoft.com/office/drawing/2014/main" id="{1FF8D24F-190A-F1E3-3D16-16EE84A2119D}"/>
              </a:ext>
            </a:extLst>
          </p:cNvPr>
          <p:cNvSpPr/>
          <p:nvPr/>
        </p:nvSpPr>
        <p:spPr>
          <a:xfrm>
            <a:off x="2540148" y="7322461"/>
            <a:ext cx="5775759" cy="1205415"/>
          </a:xfrm>
          <a:prstGeom prst="rect">
            <a:avLst/>
          </a:prstGeom>
          <a:noFill/>
          <a:ln w="3175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5000" b="1" dirty="0">
                <a:solidFill>
                  <a:schemeClr val="tx1"/>
                </a:solidFill>
                <a:latin typeface="Century Gothic"/>
              </a:rPr>
              <a:t>listen carefully</a:t>
            </a:r>
          </a:p>
        </p:txBody>
      </p:sp>
      <p:sp>
        <p:nvSpPr>
          <p:cNvPr id="6" name="TextBox 11">
            <a:extLst>
              <a:ext uri="{FF2B5EF4-FFF2-40B4-BE49-F238E27FC236}">
                <a16:creationId xmlns:a16="http://schemas.microsoft.com/office/drawing/2014/main" id="{A52F4481-C67A-9AFE-13AE-70364A41AFB9}"/>
              </a:ext>
            </a:extLst>
          </p:cNvPr>
          <p:cNvSpPr txBox="1"/>
          <p:nvPr/>
        </p:nvSpPr>
        <p:spPr>
          <a:xfrm>
            <a:off x="3023320" y="1075047"/>
            <a:ext cx="1928036" cy="49346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pPr algn="ctr">
              <a:lnSpc>
                <a:spcPts val="4157"/>
              </a:lnSpc>
              <a:defRPr/>
            </a:pPr>
            <a:r>
              <a:rPr lang="ko-KR" altLang="en-US" sz="3200" b="1" spc="-83" dirty="0">
                <a:solidFill>
                  <a:schemeClr val="tx2">
                    <a:lumMod val="60000"/>
                    <a:lumOff val="4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Quicksand Bold"/>
                <a:sym typeface="Quicksand Bold"/>
              </a:rPr>
              <a:t>활동 </a:t>
            </a:r>
            <a:r>
              <a:rPr lang="en-US" altLang="ko-KR" sz="3200" b="1" spc="-83" dirty="0">
                <a:solidFill>
                  <a:schemeClr val="tx2">
                    <a:lumMod val="60000"/>
                    <a:lumOff val="4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Quicksand Bold"/>
                <a:sym typeface="Quicksand Bold"/>
              </a:rPr>
              <a:t>1-1</a:t>
            </a:r>
          </a:p>
        </p:txBody>
      </p:sp>
    </p:spTree>
    <p:extLst>
      <p:ext uri="{BB962C8B-B14F-4D97-AF65-F5344CB8AC3E}">
        <p14:creationId xmlns:p14="http://schemas.microsoft.com/office/powerpoint/2010/main" val="3817592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1143F9-AAF1-9C1A-CB30-1CB6583D3F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635655A9-42C0-9C60-AFF9-F8D6D02C3B17}"/>
              </a:ext>
            </a:extLst>
          </p:cNvPr>
          <p:cNvSpPr txBox="1"/>
          <p:nvPr/>
        </p:nvSpPr>
        <p:spPr>
          <a:xfrm>
            <a:off x="6634162" y="4825365"/>
            <a:ext cx="5019676" cy="3638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endParaRPr lang="en-US" altLang="ko-KR"/>
          </a:p>
        </p:txBody>
      </p:sp>
      <p:sp>
        <p:nvSpPr>
          <p:cNvPr id="2" name="TextBox 11">
            <a:extLst>
              <a:ext uri="{FF2B5EF4-FFF2-40B4-BE49-F238E27FC236}">
                <a16:creationId xmlns:a16="http://schemas.microsoft.com/office/drawing/2014/main" id="{3BD04BDC-C287-8FC3-76DC-5781B4C627C8}"/>
              </a:ext>
            </a:extLst>
          </p:cNvPr>
          <p:cNvSpPr txBox="1"/>
          <p:nvPr/>
        </p:nvSpPr>
        <p:spPr>
          <a:xfrm>
            <a:off x="1108724" y="1075047"/>
            <a:ext cx="1486979" cy="557845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pPr algn="ctr">
              <a:lnSpc>
                <a:spcPts val="4157"/>
              </a:lnSpc>
              <a:defRPr/>
            </a:pPr>
            <a:r>
              <a:rPr lang="ko-KR" altLang="en-US" sz="4000" b="1" spc="-83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Quicksand Bold"/>
                <a:sym typeface="Quicksand Bold"/>
              </a:rPr>
              <a:t>전개</a:t>
            </a:r>
            <a:endParaRPr lang="en-US" altLang="ko-KR" sz="4000" b="1" spc="-83" dirty="0"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Quicksand Bold"/>
              <a:sym typeface="Quicksand Bold"/>
            </a:endParaRPr>
          </a:p>
        </p:txBody>
      </p:sp>
      <p:grpSp>
        <p:nvGrpSpPr>
          <p:cNvPr id="14" name="그룹 13">
            <a:extLst>
              <a:ext uri="{FF2B5EF4-FFF2-40B4-BE49-F238E27FC236}">
                <a16:creationId xmlns:a16="http://schemas.microsoft.com/office/drawing/2014/main" id="{823F7229-DB2B-476D-825E-4381CAE0120B}"/>
              </a:ext>
            </a:extLst>
          </p:cNvPr>
          <p:cNvGrpSpPr/>
          <p:nvPr/>
        </p:nvGrpSpPr>
        <p:grpSpPr>
          <a:xfrm>
            <a:off x="10116108" y="2407196"/>
            <a:ext cx="6122288" cy="6310542"/>
            <a:chOff x="10258516" y="2405508"/>
            <a:chExt cx="6122288" cy="6310542"/>
          </a:xfrm>
        </p:grpSpPr>
        <p:sp>
          <p:nvSpPr>
            <p:cNvPr id="7" name="직사각형 22">
              <a:extLst>
                <a:ext uri="{FF2B5EF4-FFF2-40B4-BE49-F238E27FC236}">
                  <a16:creationId xmlns:a16="http://schemas.microsoft.com/office/drawing/2014/main" id="{8FA1DEDB-834F-C5AF-FD2C-1AC6222DDFEE}"/>
                </a:ext>
              </a:extLst>
            </p:cNvPr>
            <p:cNvSpPr/>
            <p:nvPr/>
          </p:nvSpPr>
          <p:spPr>
            <a:xfrm>
              <a:off x="10258516" y="2405508"/>
              <a:ext cx="6122285" cy="6310542"/>
            </a:xfrm>
            <a:prstGeom prst="rect">
              <a:avLst/>
            </a:prstGeom>
            <a:solidFill>
              <a:srgbClr val="EAEAEA"/>
            </a:solidFill>
            <a:ln w="3175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  <p:sp>
          <p:nvSpPr>
            <p:cNvPr id="8" name="직사각형 23">
              <a:extLst>
                <a:ext uri="{FF2B5EF4-FFF2-40B4-BE49-F238E27FC236}">
                  <a16:creationId xmlns:a16="http://schemas.microsoft.com/office/drawing/2014/main" id="{FBCC7566-C6E1-FCEA-5216-78008B52DF7A}"/>
                </a:ext>
              </a:extLst>
            </p:cNvPr>
            <p:cNvSpPr/>
            <p:nvPr/>
          </p:nvSpPr>
          <p:spPr>
            <a:xfrm>
              <a:off x="10258519" y="7147123"/>
              <a:ext cx="6122285" cy="1568927"/>
            </a:xfrm>
            <a:prstGeom prst="rect">
              <a:avLst/>
            </a:prstGeom>
            <a:noFill/>
            <a:ln w="3175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ko-KR" altLang="en-US" sz="4000" b="1" dirty="0">
                  <a:solidFill>
                    <a:schemeClr val="tx1"/>
                  </a:solidFill>
                  <a:latin typeface="맑은 고딕"/>
                  <a:ea typeface="맑은 고딕"/>
                </a:rPr>
                <a:t>손을</a:t>
              </a:r>
              <a:r>
                <a:rPr lang="en-US" altLang="ko-KR" sz="4000" b="1" dirty="0">
                  <a:solidFill>
                    <a:schemeClr val="tx1"/>
                  </a:solidFill>
                  <a:latin typeface="맑은 고딕"/>
                  <a:ea typeface="맑은 고딕"/>
                </a:rPr>
                <a:t> </a:t>
              </a:r>
              <a:r>
                <a:rPr lang="ko-KR" altLang="en-US" sz="4000" b="1" dirty="0">
                  <a:solidFill>
                    <a:schemeClr val="tx1"/>
                  </a:solidFill>
                  <a:latin typeface="맑은 고딕"/>
                  <a:ea typeface="맑은 고딕"/>
                </a:rPr>
                <a:t>들다</a:t>
              </a:r>
            </a:p>
          </p:txBody>
        </p:sp>
        <p:pic>
          <p:nvPicPr>
            <p:cNvPr id="9" name="그림 8">
              <a:extLst>
                <a:ext uri="{FF2B5EF4-FFF2-40B4-BE49-F238E27FC236}">
                  <a16:creationId xmlns:a16="http://schemas.microsoft.com/office/drawing/2014/main" id="{D367DA1A-850F-41B1-438F-A044EB81DB7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99879" l="0" r="100000">
                          <a14:foregroundMark x1="36056" y1="32632" x2="64902" y2="30408"/>
                          <a14:foregroundMark x1="9632" y1="85807" x2="86536" y2="80995"/>
                          <a14:foregroundMark x1="3227" y1="97331" x2="88099" y2="87424"/>
                          <a14:foregroundMark x1="67726" y1="98625" x2="90116" y2="92843"/>
                          <a14:foregroundMark x1="34897" y1="97978" x2="98941" y2="97978"/>
                          <a14:foregroundMark x1="13666" y1="98625" x2="35300" y2="99596"/>
                          <a14:foregroundMark x1="62885" y1="93490" x2="96520" y2="92236"/>
                          <a14:foregroundMark x1="35653" y1="29761" x2="42057" y2="384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528297" y="2802047"/>
              <a:ext cx="3569096" cy="4460198"/>
            </a:xfrm>
            <a:prstGeom prst="rect">
              <a:avLst/>
            </a:prstGeom>
          </p:spPr>
        </p:pic>
      </p:grpSp>
      <p:grpSp>
        <p:nvGrpSpPr>
          <p:cNvPr id="18" name="그룹 17">
            <a:extLst>
              <a:ext uri="{FF2B5EF4-FFF2-40B4-BE49-F238E27FC236}">
                <a16:creationId xmlns:a16="http://schemas.microsoft.com/office/drawing/2014/main" id="{6A1F21A4-C88C-CE2F-7CA3-4CBC91964394}"/>
              </a:ext>
            </a:extLst>
          </p:cNvPr>
          <p:cNvGrpSpPr/>
          <p:nvPr/>
        </p:nvGrpSpPr>
        <p:grpSpPr>
          <a:xfrm>
            <a:off x="2160832" y="2475575"/>
            <a:ext cx="6296269" cy="6242163"/>
            <a:chOff x="2303240" y="2473887"/>
            <a:chExt cx="6296269" cy="6242163"/>
          </a:xfrm>
        </p:grpSpPr>
        <p:sp>
          <p:nvSpPr>
            <p:cNvPr id="5" name="직사각형 4">
              <a:extLst>
                <a:ext uri="{FF2B5EF4-FFF2-40B4-BE49-F238E27FC236}">
                  <a16:creationId xmlns:a16="http://schemas.microsoft.com/office/drawing/2014/main" id="{BE3626E4-82D5-A9C6-B6B1-C969D20D80B4}"/>
                </a:ext>
              </a:extLst>
            </p:cNvPr>
            <p:cNvSpPr/>
            <p:nvPr/>
          </p:nvSpPr>
          <p:spPr>
            <a:xfrm>
              <a:off x="2303240" y="2473887"/>
              <a:ext cx="6296269" cy="6242163"/>
            </a:xfrm>
            <a:prstGeom prst="rect">
              <a:avLst/>
            </a:prstGeom>
            <a:solidFill>
              <a:srgbClr val="EAEAEA"/>
            </a:solidFill>
            <a:ln w="3175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  <p:pic>
          <p:nvPicPr>
            <p:cNvPr id="10" name="그림 9">
              <a:extLst>
                <a:ext uri="{FF2B5EF4-FFF2-40B4-BE49-F238E27FC236}">
                  <a16:creationId xmlns:a16="http://schemas.microsoft.com/office/drawing/2014/main" id="{5FDF9A2C-85B3-2EA7-8F47-C9BE5E059DC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>
                          <a14:foregroundMark x1="34949" y1="28121" x2="41970" y2="37010"/>
                          <a14:foregroundMark x1="57980" y1="30101" x2="66212" y2="39313"/>
                          <a14:foregroundMark x1="8636" y1="86990" x2="92121" y2="88000"/>
                          <a14:foregroundMark x1="11970" y1="97859" x2="36212" y2="87677"/>
                          <a14:foregroundMark x1="74444" y1="86020" x2="83889" y2="80081"/>
                          <a14:foregroundMark x1="7828" y1="90303" x2="93788" y2="99192"/>
                          <a14:foregroundMark x1="90909" y1="96202" x2="93333" y2="93253"/>
                          <a14:foregroundMark x1="18939" y1="83071" x2="28384" y2="7777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713812" y="2793683"/>
              <a:ext cx="3475124" cy="4342764"/>
            </a:xfrm>
            <a:prstGeom prst="rect">
              <a:avLst/>
            </a:prstGeom>
          </p:spPr>
        </p:pic>
        <p:sp>
          <p:nvSpPr>
            <p:cNvPr id="11" name="직사각형 19">
              <a:extLst>
                <a:ext uri="{FF2B5EF4-FFF2-40B4-BE49-F238E27FC236}">
                  <a16:creationId xmlns:a16="http://schemas.microsoft.com/office/drawing/2014/main" id="{0BFB4EA6-DFC8-CCF7-5737-26E937634D52}"/>
                </a:ext>
              </a:extLst>
            </p:cNvPr>
            <p:cNvSpPr/>
            <p:nvPr/>
          </p:nvSpPr>
          <p:spPr>
            <a:xfrm>
              <a:off x="2540148" y="7322461"/>
              <a:ext cx="5775759" cy="1205415"/>
            </a:xfrm>
            <a:prstGeom prst="rect">
              <a:avLst/>
            </a:prstGeom>
            <a:noFill/>
            <a:ln w="3175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ko-KR" sz="5000" b="1" dirty="0">
                  <a:solidFill>
                    <a:schemeClr val="tx1"/>
                  </a:solidFill>
                  <a:latin typeface="Century Gothic"/>
                </a:rPr>
                <a:t>raise your hand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DD37C9F6-2E72-6358-DFCE-365B485DE49D}"/>
              </a:ext>
            </a:extLst>
          </p:cNvPr>
          <p:cNvSpPr txBox="1"/>
          <p:nvPr/>
        </p:nvSpPr>
        <p:spPr>
          <a:xfrm>
            <a:off x="5255568" y="1080199"/>
            <a:ext cx="95860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kumimoji="0" lang="ko-KR" altLang="en-US" sz="3600" b="1" i="0" u="none" strike="noStrike" kern="1200" cap="none" spc="0" normalizeH="0" baseline="0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교실 규칙 </a:t>
            </a:r>
            <a:r>
              <a:rPr lang="ko-KR" altLang="en-US" sz="3600" b="1" dirty="0">
                <a:solidFill>
                  <a:srgbClr val="825E3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관련</a:t>
            </a:r>
            <a:r>
              <a:rPr kumimoji="0" lang="ko-KR" altLang="en-US" sz="3600" b="1" i="0" u="none" strike="noStrike" kern="1200" cap="none" spc="0" normalizeH="0" baseline="0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단어</a:t>
            </a:r>
            <a:r>
              <a:rPr lang="ko-KR" altLang="en-US" sz="3600" b="1" dirty="0">
                <a:solidFill>
                  <a:srgbClr val="825E3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와</a:t>
            </a:r>
            <a:r>
              <a:rPr kumimoji="0" lang="ko-KR" altLang="en-US" sz="3600" b="1" i="0" u="none" strike="noStrike" kern="1200" cap="none" spc="0" normalizeH="0" baseline="0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표현 </a:t>
            </a:r>
            <a:r>
              <a:rPr kumimoji="0" lang="ko-KR" altLang="en-US" sz="3600" b="1" i="0" u="none" strike="noStrike" kern="1200" cap="none" spc="0" normalizeH="0" baseline="0" dirty="0">
                <a:solidFill>
                  <a:srgbClr val="825E3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익히기</a:t>
            </a:r>
            <a:endParaRPr kumimoji="0" lang="en-US" altLang="ko-KR" sz="3600" b="1" i="0" u="none" strike="noStrike" kern="1200" cap="none" spc="0" normalizeH="0" baseline="0" dirty="0">
              <a:solidFill>
                <a:srgbClr val="825E3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5" name="사각형: 둥근 모서리 14">
            <a:extLst>
              <a:ext uri="{FF2B5EF4-FFF2-40B4-BE49-F238E27FC236}">
                <a16:creationId xmlns:a16="http://schemas.microsoft.com/office/drawing/2014/main" id="{FA018BFA-50E0-7B0F-6C08-656670FCA617}"/>
              </a:ext>
            </a:extLst>
          </p:cNvPr>
          <p:cNvSpPr/>
          <p:nvPr/>
        </p:nvSpPr>
        <p:spPr>
          <a:xfrm>
            <a:off x="12949611" y="997627"/>
            <a:ext cx="1368152" cy="716960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b="1" dirty="0">
                <a:solidFill>
                  <a:schemeClr val="bg1"/>
                </a:solidFill>
              </a:rPr>
              <a:t>Do’s</a:t>
            </a:r>
            <a:endParaRPr lang="ko-KR" altLang="en-US" sz="4400" b="1" dirty="0">
              <a:solidFill>
                <a:schemeClr val="bg1"/>
              </a:solidFill>
            </a:endParaRPr>
          </a:p>
        </p:txBody>
      </p:sp>
      <p:sp>
        <p:nvSpPr>
          <p:cNvPr id="17" name="TextBox 11">
            <a:extLst>
              <a:ext uri="{FF2B5EF4-FFF2-40B4-BE49-F238E27FC236}">
                <a16:creationId xmlns:a16="http://schemas.microsoft.com/office/drawing/2014/main" id="{26506A64-2EF1-5827-0045-0D6AF9AD589C}"/>
              </a:ext>
            </a:extLst>
          </p:cNvPr>
          <p:cNvSpPr txBox="1"/>
          <p:nvPr/>
        </p:nvSpPr>
        <p:spPr>
          <a:xfrm>
            <a:off x="3023320" y="1075047"/>
            <a:ext cx="1928036" cy="49346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pPr algn="ctr">
              <a:lnSpc>
                <a:spcPts val="4157"/>
              </a:lnSpc>
              <a:defRPr/>
            </a:pPr>
            <a:r>
              <a:rPr lang="ko-KR" altLang="en-US" sz="3200" b="1" spc="-83" dirty="0">
                <a:solidFill>
                  <a:schemeClr val="tx2">
                    <a:lumMod val="60000"/>
                    <a:lumOff val="4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Quicksand Bold"/>
                <a:sym typeface="Quicksand Bold"/>
              </a:rPr>
              <a:t>활동 </a:t>
            </a:r>
            <a:r>
              <a:rPr lang="en-US" altLang="ko-KR" sz="3200" b="1" spc="-83" dirty="0">
                <a:solidFill>
                  <a:schemeClr val="tx2">
                    <a:lumMod val="60000"/>
                    <a:lumOff val="4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Quicksand Bold"/>
                <a:sym typeface="Quicksand Bold"/>
              </a:rPr>
              <a:t>1-1</a:t>
            </a:r>
          </a:p>
        </p:txBody>
      </p:sp>
    </p:spTree>
    <p:extLst>
      <p:ext uri="{BB962C8B-B14F-4D97-AF65-F5344CB8AC3E}">
        <p14:creationId xmlns:p14="http://schemas.microsoft.com/office/powerpoint/2010/main" val="1612681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57245F-F55C-7055-F91F-F6F80CBFE5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8BD43CC0-3FA6-A930-5178-E7559D85254C}"/>
              </a:ext>
            </a:extLst>
          </p:cNvPr>
          <p:cNvSpPr txBox="1"/>
          <p:nvPr/>
        </p:nvSpPr>
        <p:spPr>
          <a:xfrm>
            <a:off x="6634162" y="4825365"/>
            <a:ext cx="5019676" cy="3638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endParaRPr lang="en-US" altLang="ko-KR"/>
          </a:p>
        </p:txBody>
      </p:sp>
      <p:sp>
        <p:nvSpPr>
          <p:cNvPr id="2" name="TextBox 11">
            <a:extLst>
              <a:ext uri="{FF2B5EF4-FFF2-40B4-BE49-F238E27FC236}">
                <a16:creationId xmlns:a16="http://schemas.microsoft.com/office/drawing/2014/main" id="{BE81D4F3-8B7F-EA6E-50D6-70BCA6DD4BD6}"/>
              </a:ext>
            </a:extLst>
          </p:cNvPr>
          <p:cNvSpPr txBox="1"/>
          <p:nvPr/>
        </p:nvSpPr>
        <p:spPr>
          <a:xfrm>
            <a:off x="1108724" y="1075047"/>
            <a:ext cx="1486979" cy="557845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pPr algn="ctr">
              <a:lnSpc>
                <a:spcPts val="4157"/>
              </a:lnSpc>
              <a:defRPr/>
            </a:pPr>
            <a:r>
              <a:rPr lang="ko-KR" altLang="en-US" sz="4000" b="1" spc="-83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Quicksand Bold"/>
                <a:sym typeface="Quicksand Bold"/>
              </a:rPr>
              <a:t>전개</a:t>
            </a:r>
            <a:endParaRPr lang="en-US" altLang="ko-KR" sz="4000" b="1" spc="-83" dirty="0"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Quicksand Bold"/>
              <a:sym typeface="Quicksand Bold"/>
            </a:endParaRPr>
          </a:p>
        </p:txBody>
      </p:sp>
      <p:grpSp>
        <p:nvGrpSpPr>
          <p:cNvPr id="14" name="그룹 13">
            <a:extLst>
              <a:ext uri="{FF2B5EF4-FFF2-40B4-BE49-F238E27FC236}">
                <a16:creationId xmlns:a16="http://schemas.microsoft.com/office/drawing/2014/main" id="{177EACD1-08D1-3457-AE71-5519A48AD919}"/>
              </a:ext>
            </a:extLst>
          </p:cNvPr>
          <p:cNvGrpSpPr/>
          <p:nvPr/>
        </p:nvGrpSpPr>
        <p:grpSpPr>
          <a:xfrm>
            <a:off x="10116108" y="2407196"/>
            <a:ext cx="6122288" cy="6310542"/>
            <a:chOff x="10258516" y="2405508"/>
            <a:chExt cx="6122288" cy="6310542"/>
          </a:xfrm>
        </p:grpSpPr>
        <p:sp>
          <p:nvSpPr>
            <p:cNvPr id="7" name="직사각형 22">
              <a:extLst>
                <a:ext uri="{FF2B5EF4-FFF2-40B4-BE49-F238E27FC236}">
                  <a16:creationId xmlns:a16="http://schemas.microsoft.com/office/drawing/2014/main" id="{02798573-D10D-DC69-FDEE-42B933ECE8E7}"/>
                </a:ext>
              </a:extLst>
            </p:cNvPr>
            <p:cNvSpPr/>
            <p:nvPr/>
          </p:nvSpPr>
          <p:spPr>
            <a:xfrm>
              <a:off x="10258516" y="2405508"/>
              <a:ext cx="6122285" cy="6310542"/>
            </a:xfrm>
            <a:prstGeom prst="rect">
              <a:avLst/>
            </a:prstGeom>
            <a:solidFill>
              <a:srgbClr val="EAEAEA"/>
            </a:solidFill>
            <a:ln w="3175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  <p:sp>
          <p:nvSpPr>
            <p:cNvPr id="8" name="직사각형 23">
              <a:extLst>
                <a:ext uri="{FF2B5EF4-FFF2-40B4-BE49-F238E27FC236}">
                  <a16:creationId xmlns:a16="http://schemas.microsoft.com/office/drawing/2014/main" id="{931EA915-E7B4-BBD1-8218-5B4051DD617A}"/>
                </a:ext>
              </a:extLst>
            </p:cNvPr>
            <p:cNvSpPr/>
            <p:nvPr/>
          </p:nvSpPr>
          <p:spPr>
            <a:xfrm>
              <a:off x="10258519" y="7147123"/>
              <a:ext cx="6122285" cy="1568927"/>
            </a:xfrm>
            <a:prstGeom prst="rect">
              <a:avLst/>
            </a:prstGeom>
            <a:noFill/>
            <a:ln w="3175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ko-KR" altLang="en-US" sz="4000" b="1" dirty="0">
                  <a:solidFill>
                    <a:schemeClr val="tx1"/>
                  </a:solidFill>
                  <a:latin typeface="맑은 고딕"/>
                  <a:ea typeface="맑은 고딕"/>
                </a:rPr>
                <a:t>서로</a:t>
              </a:r>
              <a:r>
                <a:rPr lang="en-US" altLang="ko-KR" sz="4000" b="1" dirty="0">
                  <a:solidFill>
                    <a:schemeClr val="tx1"/>
                  </a:solidFill>
                  <a:latin typeface="맑은 고딕"/>
                  <a:ea typeface="맑은 고딕"/>
                </a:rPr>
                <a:t> </a:t>
              </a:r>
              <a:r>
                <a:rPr lang="ko-KR" altLang="en-US" sz="4000" b="1" dirty="0">
                  <a:solidFill>
                    <a:schemeClr val="tx1"/>
                  </a:solidFill>
                  <a:latin typeface="맑은 고딕"/>
                  <a:ea typeface="맑은 고딕"/>
                </a:rPr>
                <a:t>돕다</a:t>
              </a:r>
            </a:p>
          </p:txBody>
        </p:sp>
        <p:pic>
          <p:nvPicPr>
            <p:cNvPr id="9" name="그림 8">
              <a:extLst>
                <a:ext uri="{FF2B5EF4-FFF2-40B4-BE49-F238E27FC236}">
                  <a16:creationId xmlns:a16="http://schemas.microsoft.com/office/drawing/2014/main" id="{B57C8BCB-628B-434E-69EA-73345C8F399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21276" y1="1132" x2="11652" y2="69766"/>
                          <a14:foregroundMark x1="7338" y1="24010" x2="29240" y2="18593"/>
                          <a14:foregroundMark x1="8665" y1="9863" x2="27913" y2="3678"/>
                          <a14:foregroundMark x1="7043" y1="20049" x2="17625" y2="33104"/>
                          <a14:foregroundMark x1="20612" y1="34196" x2="25258" y2="24737"/>
                          <a14:foregroundMark x1="8333" y1="38197" x2="6711" y2="49070"/>
                          <a14:foregroundMark x1="20280" y1="41108" x2="28577" y2="51617"/>
                          <a14:foregroundMark x1="17625" y1="54527" x2="30531" y2="54527"/>
                          <a14:foregroundMark x1="16630" y1="77041" x2="18953" y2="94826"/>
                          <a14:foregroundMark x1="8001" y1="79224" x2="12316" y2="95918"/>
                          <a14:foregroundMark x1="5052" y1="79951" x2="8001" y2="93371"/>
                          <a14:foregroundMark x1="5052" y1="95190" x2="9993" y2="95918"/>
                          <a14:foregroundMark x1="70981" y1="41835" x2="80568" y2="487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344261" y="3013479"/>
              <a:ext cx="4312447" cy="3934272"/>
            </a:xfrm>
            <a:prstGeom prst="rect">
              <a:avLst/>
            </a:prstGeom>
          </p:spPr>
        </p:pic>
      </p:grpSp>
      <p:grpSp>
        <p:nvGrpSpPr>
          <p:cNvPr id="18" name="그룹 17">
            <a:extLst>
              <a:ext uri="{FF2B5EF4-FFF2-40B4-BE49-F238E27FC236}">
                <a16:creationId xmlns:a16="http://schemas.microsoft.com/office/drawing/2014/main" id="{9BF9AC43-93B2-3320-9481-2458D3899385}"/>
              </a:ext>
            </a:extLst>
          </p:cNvPr>
          <p:cNvGrpSpPr/>
          <p:nvPr/>
        </p:nvGrpSpPr>
        <p:grpSpPr>
          <a:xfrm>
            <a:off x="2160832" y="2475575"/>
            <a:ext cx="6296269" cy="6242163"/>
            <a:chOff x="2303240" y="2473887"/>
            <a:chExt cx="6296269" cy="6242163"/>
          </a:xfrm>
        </p:grpSpPr>
        <p:sp>
          <p:nvSpPr>
            <p:cNvPr id="5" name="직사각형 4">
              <a:extLst>
                <a:ext uri="{FF2B5EF4-FFF2-40B4-BE49-F238E27FC236}">
                  <a16:creationId xmlns:a16="http://schemas.microsoft.com/office/drawing/2014/main" id="{49B44F7A-7EF6-8A89-8A75-B9B075247A26}"/>
                </a:ext>
              </a:extLst>
            </p:cNvPr>
            <p:cNvSpPr/>
            <p:nvPr/>
          </p:nvSpPr>
          <p:spPr>
            <a:xfrm>
              <a:off x="2303240" y="2473887"/>
              <a:ext cx="6296269" cy="6242163"/>
            </a:xfrm>
            <a:prstGeom prst="rect">
              <a:avLst/>
            </a:prstGeom>
            <a:solidFill>
              <a:srgbClr val="EAEAEA"/>
            </a:solidFill>
            <a:ln w="3175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  <p:pic>
          <p:nvPicPr>
            <p:cNvPr id="10" name="그림 9">
              <a:extLst>
                <a:ext uri="{FF2B5EF4-FFF2-40B4-BE49-F238E27FC236}">
                  <a16:creationId xmlns:a16="http://schemas.microsoft.com/office/drawing/2014/main" id="{2EA74F8D-E6AF-6E18-D264-B157E4E9014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415" b="100000" l="1069" r="100000">
                          <a14:foregroundMark x1="13228" y1="21867" x2="17133" y2="200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265909" y="3013479"/>
              <a:ext cx="4370930" cy="3987625"/>
            </a:xfrm>
            <a:prstGeom prst="rect">
              <a:avLst/>
            </a:prstGeom>
          </p:spPr>
        </p:pic>
        <p:sp>
          <p:nvSpPr>
            <p:cNvPr id="11" name="직사각형 19">
              <a:extLst>
                <a:ext uri="{FF2B5EF4-FFF2-40B4-BE49-F238E27FC236}">
                  <a16:creationId xmlns:a16="http://schemas.microsoft.com/office/drawing/2014/main" id="{35A0FA77-9E63-4E27-ED42-69F4FCE5133B}"/>
                </a:ext>
              </a:extLst>
            </p:cNvPr>
            <p:cNvSpPr/>
            <p:nvPr/>
          </p:nvSpPr>
          <p:spPr>
            <a:xfrm>
              <a:off x="2540148" y="7322461"/>
              <a:ext cx="5775759" cy="1205415"/>
            </a:xfrm>
            <a:prstGeom prst="rect">
              <a:avLst/>
            </a:prstGeom>
            <a:noFill/>
            <a:ln w="3175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ko-KR" sz="5000" b="1" dirty="0">
                  <a:solidFill>
                    <a:schemeClr val="tx1"/>
                  </a:solidFill>
                  <a:latin typeface="Century Gothic"/>
                </a:rPr>
                <a:t>help each other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42FEB03F-BD6D-A2F0-F1C7-D61B759E25E6}"/>
              </a:ext>
            </a:extLst>
          </p:cNvPr>
          <p:cNvSpPr txBox="1"/>
          <p:nvPr/>
        </p:nvSpPr>
        <p:spPr>
          <a:xfrm>
            <a:off x="5255568" y="1080199"/>
            <a:ext cx="95860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kumimoji="0" lang="ko-KR" altLang="en-US" sz="3600" b="1" i="0" u="none" strike="noStrike" kern="1200" cap="none" spc="0" normalizeH="0" baseline="0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교실 규칙 </a:t>
            </a:r>
            <a:r>
              <a:rPr lang="ko-KR" altLang="en-US" sz="3600" b="1" dirty="0">
                <a:solidFill>
                  <a:srgbClr val="825E3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관련</a:t>
            </a:r>
            <a:r>
              <a:rPr kumimoji="0" lang="ko-KR" altLang="en-US" sz="3600" b="1" i="0" u="none" strike="noStrike" kern="1200" cap="none" spc="0" normalizeH="0" baseline="0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단어</a:t>
            </a:r>
            <a:r>
              <a:rPr lang="ko-KR" altLang="en-US" sz="3600" b="1" dirty="0">
                <a:solidFill>
                  <a:srgbClr val="825E3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와</a:t>
            </a:r>
            <a:r>
              <a:rPr kumimoji="0" lang="ko-KR" altLang="en-US" sz="3600" b="1" i="0" u="none" strike="noStrike" kern="1200" cap="none" spc="0" normalizeH="0" baseline="0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표현 </a:t>
            </a:r>
            <a:r>
              <a:rPr kumimoji="0" lang="ko-KR" altLang="en-US" sz="3600" b="1" i="0" u="none" strike="noStrike" kern="1200" cap="none" spc="0" normalizeH="0" baseline="0" dirty="0">
                <a:solidFill>
                  <a:srgbClr val="825E3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익히기</a:t>
            </a:r>
            <a:endParaRPr kumimoji="0" lang="en-US" altLang="ko-KR" sz="3600" b="1" i="0" u="none" strike="noStrike" kern="1200" cap="none" spc="0" normalizeH="0" baseline="0" dirty="0">
              <a:solidFill>
                <a:srgbClr val="825E3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5" name="사각형: 둥근 모서리 14">
            <a:extLst>
              <a:ext uri="{FF2B5EF4-FFF2-40B4-BE49-F238E27FC236}">
                <a16:creationId xmlns:a16="http://schemas.microsoft.com/office/drawing/2014/main" id="{915BE926-C671-947E-CDF3-BA0D23130EE8}"/>
              </a:ext>
            </a:extLst>
          </p:cNvPr>
          <p:cNvSpPr/>
          <p:nvPr/>
        </p:nvSpPr>
        <p:spPr>
          <a:xfrm>
            <a:off x="12949611" y="997627"/>
            <a:ext cx="1368152" cy="716960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b="1" dirty="0">
                <a:solidFill>
                  <a:schemeClr val="bg1"/>
                </a:solidFill>
              </a:rPr>
              <a:t>Do’s</a:t>
            </a:r>
            <a:endParaRPr lang="ko-KR" altLang="en-US" sz="4400" b="1" dirty="0">
              <a:solidFill>
                <a:schemeClr val="bg1"/>
              </a:solidFill>
            </a:endParaRPr>
          </a:p>
        </p:txBody>
      </p:sp>
      <p:sp>
        <p:nvSpPr>
          <p:cNvPr id="17" name="TextBox 11">
            <a:extLst>
              <a:ext uri="{FF2B5EF4-FFF2-40B4-BE49-F238E27FC236}">
                <a16:creationId xmlns:a16="http://schemas.microsoft.com/office/drawing/2014/main" id="{9EABD588-4E7D-BDE8-0305-B98C2F523765}"/>
              </a:ext>
            </a:extLst>
          </p:cNvPr>
          <p:cNvSpPr txBox="1"/>
          <p:nvPr/>
        </p:nvSpPr>
        <p:spPr>
          <a:xfrm>
            <a:off x="3023320" y="1075047"/>
            <a:ext cx="1928036" cy="49346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pPr algn="ctr">
              <a:lnSpc>
                <a:spcPts val="4157"/>
              </a:lnSpc>
              <a:defRPr/>
            </a:pPr>
            <a:r>
              <a:rPr lang="ko-KR" altLang="en-US" sz="3200" b="1" spc="-83" dirty="0">
                <a:solidFill>
                  <a:schemeClr val="tx2">
                    <a:lumMod val="60000"/>
                    <a:lumOff val="4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Quicksand Bold"/>
                <a:sym typeface="Quicksand Bold"/>
              </a:rPr>
              <a:t>활동 </a:t>
            </a:r>
            <a:r>
              <a:rPr lang="en-US" altLang="ko-KR" sz="3200" b="1" spc="-83" dirty="0">
                <a:solidFill>
                  <a:schemeClr val="tx2">
                    <a:lumMod val="60000"/>
                    <a:lumOff val="4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Quicksand Bold"/>
                <a:sym typeface="Quicksand Bold"/>
              </a:rPr>
              <a:t>1-1</a:t>
            </a:r>
          </a:p>
        </p:txBody>
      </p:sp>
    </p:spTree>
    <p:extLst>
      <p:ext uri="{BB962C8B-B14F-4D97-AF65-F5344CB8AC3E}">
        <p14:creationId xmlns:p14="http://schemas.microsoft.com/office/powerpoint/2010/main" val="4071717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4C29BC-DA75-2871-D2A4-2FFC2C7D2A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D0A447C5-969A-963B-3B57-C9DB265D2471}"/>
              </a:ext>
            </a:extLst>
          </p:cNvPr>
          <p:cNvSpPr txBox="1"/>
          <p:nvPr/>
        </p:nvSpPr>
        <p:spPr>
          <a:xfrm>
            <a:off x="6634162" y="4825365"/>
            <a:ext cx="5019676" cy="3638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endParaRPr lang="en-US" altLang="ko-KR"/>
          </a:p>
        </p:txBody>
      </p:sp>
      <p:sp>
        <p:nvSpPr>
          <p:cNvPr id="2" name="TextBox 11">
            <a:extLst>
              <a:ext uri="{FF2B5EF4-FFF2-40B4-BE49-F238E27FC236}">
                <a16:creationId xmlns:a16="http://schemas.microsoft.com/office/drawing/2014/main" id="{73AF9F73-D88E-DE1D-35A1-A5120512C9B5}"/>
              </a:ext>
            </a:extLst>
          </p:cNvPr>
          <p:cNvSpPr txBox="1"/>
          <p:nvPr/>
        </p:nvSpPr>
        <p:spPr>
          <a:xfrm>
            <a:off x="1108724" y="1075047"/>
            <a:ext cx="1486979" cy="557845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pPr algn="ctr">
              <a:lnSpc>
                <a:spcPts val="4157"/>
              </a:lnSpc>
              <a:defRPr/>
            </a:pPr>
            <a:r>
              <a:rPr lang="ko-KR" altLang="en-US" sz="4000" b="1" spc="-83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Quicksand Bold"/>
                <a:sym typeface="Quicksand Bold"/>
              </a:rPr>
              <a:t>전개</a:t>
            </a:r>
            <a:endParaRPr lang="en-US" altLang="ko-KR" sz="4000" b="1" spc="-83" dirty="0"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Quicksand Bold"/>
              <a:sym typeface="Quicksand Bold"/>
            </a:endParaRPr>
          </a:p>
        </p:txBody>
      </p:sp>
      <p:grpSp>
        <p:nvGrpSpPr>
          <p:cNvPr id="14" name="그룹 13">
            <a:extLst>
              <a:ext uri="{FF2B5EF4-FFF2-40B4-BE49-F238E27FC236}">
                <a16:creationId xmlns:a16="http://schemas.microsoft.com/office/drawing/2014/main" id="{A720CA87-9B93-48A0-C9C2-F741EF5D58F7}"/>
              </a:ext>
            </a:extLst>
          </p:cNvPr>
          <p:cNvGrpSpPr/>
          <p:nvPr/>
        </p:nvGrpSpPr>
        <p:grpSpPr>
          <a:xfrm>
            <a:off x="10044100" y="2443200"/>
            <a:ext cx="6122288" cy="6310542"/>
            <a:chOff x="10258516" y="2405508"/>
            <a:chExt cx="6122288" cy="6310542"/>
          </a:xfrm>
        </p:grpSpPr>
        <p:sp>
          <p:nvSpPr>
            <p:cNvPr id="7" name="직사각형 22">
              <a:extLst>
                <a:ext uri="{FF2B5EF4-FFF2-40B4-BE49-F238E27FC236}">
                  <a16:creationId xmlns:a16="http://schemas.microsoft.com/office/drawing/2014/main" id="{7BEB491D-3315-9909-8B26-D37168E18318}"/>
                </a:ext>
              </a:extLst>
            </p:cNvPr>
            <p:cNvSpPr/>
            <p:nvPr/>
          </p:nvSpPr>
          <p:spPr>
            <a:xfrm>
              <a:off x="10258516" y="2405508"/>
              <a:ext cx="6122285" cy="6310542"/>
            </a:xfrm>
            <a:prstGeom prst="rect">
              <a:avLst/>
            </a:prstGeom>
            <a:solidFill>
              <a:srgbClr val="EAEAEA"/>
            </a:solidFill>
            <a:ln w="3175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  <p:sp>
          <p:nvSpPr>
            <p:cNvPr id="8" name="직사각형 23">
              <a:extLst>
                <a:ext uri="{FF2B5EF4-FFF2-40B4-BE49-F238E27FC236}">
                  <a16:creationId xmlns:a16="http://schemas.microsoft.com/office/drawing/2014/main" id="{8A6928EF-B734-B8BD-8E89-5443E03DF3AA}"/>
                </a:ext>
              </a:extLst>
            </p:cNvPr>
            <p:cNvSpPr/>
            <p:nvPr/>
          </p:nvSpPr>
          <p:spPr>
            <a:xfrm>
              <a:off x="10258519" y="7147123"/>
              <a:ext cx="6122285" cy="1568927"/>
            </a:xfrm>
            <a:prstGeom prst="rect">
              <a:avLst/>
            </a:prstGeom>
            <a:noFill/>
            <a:ln w="3175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ko-KR" altLang="en-US" sz="4000" b="1" dirty="0">
                  <a:solidFill>
                    <a:schemeClr val="tx1"/>
                  </a:solidFill>
                  <a:latin typeface="맑은 고딕"/>
                  <a:ea typeface="맑은 고딕"/>
                </a:rPr>
                <a:t>친절하게 행동하다</a:t>
              </a:r>
            </a:p>
          </p:txBody>
        </p:sp>
        <p:pic>
          <p:nvPicPr>
            <p:cNvPr id="9" name="그림 8">
              <a:extLst>
                <a:ext uri="{FF2B5EF4-FFF2-40B4-BE49-F238E27FC236}">
                  <a16:creationId xmlns:a16="http://schemas.microsoft.com/office/drawing/2014/main" id="{18747D1B-C76B-8E99-5157-E47B5A558C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465" b="99556" l="273" r="100000">
                          <a14:foregroundMark x1="25732" y1="41495" x2="34049" y2="88848"/>
                          <a14:foregroundMark x1="30066" y1="69495" x2="36080" y2="71596"/>
                          <a14:foregroundMark x1="24053" y1="64323" x2="25381" y2="62949"/>
                          <a14:foregroundMark x1="22725" y1="73980" x2="25732" y2="71232"/>
                          <a14:foregroundMark x1="25029" y1="62263" x2="28387" y2="67071"/>
                          <a14:foregroundMark x1="89535" y1="47030" x2="79149" y2="62586"/>
                          <a14:foregroundMark x1="84498" y1="68808" x2="95197" y2="74343"/>
                          <a14:foregroundMark x1="92191" y1="73293" x2="92854" y2="72283"/>
                          <a14:foregroundMark x1="72472" y1="63636" x2="76494" y2="67758"/>
                          <a14:foregroundMark x1="19367" y1="89212" x2="36743" y2="8747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196228" y="2705818"/>
              <a:ext cx="4595166" cy="4441305"/>
            </a:xfrm>
            <a:prstGeom prst="rect">
              <a:avLst/>
            </a:prstGeom>
          </p:spPr>
        </p:pic>
      </p:grpSp>
      <p:grpSp>
        <p:nvGrpSpPr>
          <p:cNvPr id="18" name="그룹 17">
            <a:extLst>
              <a:ext uri="{FF2B5EF4-FFF2-40B4-BE49-F238E27FC236}">
                <a16:creationId xmlns:a16="http://schemas.microsoft.com/office/drawing/2014/main" id="{E1C9B383-35F6-5250-595E-D31B9254AF57}"/>
              </a:ext>
            </a:extLst>
          </p:cNvPr>
          <p:cNvGrpSpPr/>
          <p:nvPr/>
        </p:nvGrpSpPr>
        <p:grpSpPr>
          <a:xfrm>
            <a:off x="2088824" y="2511579"/>
            <a:ext cx="6296269" cy="6242163"/>
            <a:chOff x="2303240" y="2473887"/>
            <a:chExt cx="6296269" cy="6242163"/>
          </a:xfrm>
        </p:grpSpPr>
        <p:sp>
          <p:nvSpPr>
            <p:cNvPr id="5" name="직사각형 4">
              <a:extLst>
                <a:ext uri="{FF2B5EF4-FFF2-40B4-BE49-F238E27FC236}">
                  <a16:creationId xmlns:a16="http://schemas.microsoft.com/office/drawing/2014/main" id="{D1EFA979-977B-DB85-B154-003AF3C4D03D}"/>
                </a:ext>
              </a:extLst>
            </p:cNvPr>
            <p:cNvSpPr/>
            <p:nvPr/>
          </p:nvSpPr>
          <p:spPr>
            <a:xfrm>
              <a:off x="2303240" y="2473887"/>
              <a:ext cx="6296269" cy="6242163"/>
            </a:xfrm>
            <a:prstGeom prst="rect">
              <a:avLst/>
            </a:prstGeom>
            <a:solidFill>
              <a:srgbClr val="EAEAEA"/>
            </a:solidFill>
            <a:ln w="3175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  <p:pic>
          <p:nvPicPr>
            <p:cNvPr id="10" name="그림 9">
              <a:extLst>
                <a:ext uri="{FF2B5EF4-FFF2-40B4-BE49-F238E27FC236}">
                  <a16:creationId xmlns:a16="http://schemas.microsoft.com/office/drawing/2014/main" id="{C0B6F4C6-08F9-9071-5D61-672BDD76F57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9191" l="0" r="100000">
                          <a14:foregroundMark x1="92635" y1="44076" x2="78930" y2="94501"/>
                          <a14:foregroundMark x1="24991" y1="40113" x2="31513" y2="94865"/>
                          <a14:foregroundMark x1="23342" y1="88395" x2="21400" y2="95592"/>
                          <a14:foregroundMark x1="89703" y1="92721" x2="90693" y2="98099"/>
                          <a14:foregroundMark x1="78930" y1="94865" x2="78930" y2="98463"/>
                          <a14:foregroundMark x1="79883" y1="96684" x2="88384" y2="96684"/>
                          <a14:foregroundMark x1="20081" y1="95228" x2="33822" y2="93773"/>
                          <a14:foregroundMark x1="16160" y1="94501" x2="22682" y2="92721"/>
                          <a14:foregroundMark x1="34445" y1="94137" x2="36424" y2="92721"/>
                          <a14:foregroundMark x1="31184" y1="74687" x2="34775" y2="75051"/>
                          <a14:foregroundMark x1="19421" y1="76870" x2="18432" y2="76870"/>
                          <a14:foregroundMark x1="18432" y1="76506" x2="24661" y2="79013"/>
                          <a14:foregroundMark x1="22353" y1="71088" x2="24991" y2="7327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265909" y="3024726"/>
              <a:ext cx="4370930" cy="3965130"/>
            </a:xfrm>
            <a:prstGeom prst="rect">
              <a:avLst/>
            </a:prstGeom>
          </p:spPr>
        </p:pic>
        <p:sp>
          <p:nvSpPr>
            <p:cNvPr id="11" name="직사각형 19">
              <a:extLst>
                <a:ext uri="{FF2B5EF4-FFF2-40B4-BE49-F238E27FC236}">
                  <a16:creationId xmlns:a16="http://schemas.microsoft.com/office/drawing/2014/main" id="{66442398-6876-7D8B-11E5-28FD6F5D87EA}"/>
                </a:ext>
              </a:extLst>
            </p:cNvPr>
            <p:cNvSpPr/>
            <p:nvPr/>
          </p:nvSpPr>
          <p:spPr>
            <a:xfrm>
              <a:off x="2540148" y="7322461"/>
              <a:ext cx="5775759" cy="1205415"/>
            </a:xfrm>
            <a:prstGeom prst="rect">
              <a:avLst/>
            </a:prstGeom>
            <a:noFill/>
            <a:ln w="3175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ko-KR" sz="5000" b="1" dirty="0">
                  <a:solidFill>
                    <a:schemeClr val="tx1"/>
                  </a:solidFill>
                  <a:latin typeface="Century Gothic"/>
                </a:rPr>
                <a:t>be kind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AA941894-CF77-01AD-8A63-608225403071}"/>
              </a:ext>
            </a:extLst>
          </p:cNvPr>
          <p:cNvSpPr txBox="1"/>
          <p:nvPr/>
        </p:nvSpPr>
        <p:spPr>
          <a:xfrm>
            <a:off x="5255568" y="1080199"/>
            <a:ext cx="95860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kumimoji="0" lang="ko-KR" altLang="en-US" sz="3600" b="1" i="0" u="none" strike="noStrike" kern="1200" cap="none" spc="0" normalizeH="0" baseline="0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교실 규칙 </a:t>
            </a:r>
            <a:r>
              <a:rPr lang="ko-KR" altLang="en-US" sz="3600" b="1" dirty="0">
                <a:solidFill>
                  <a:srgbClr val="825E3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관련</a:t>
            </a:r>
            <a:r>
              <a:rPr kumimoji="0" lang="ko-KR" altLang="en-US" sz="3600" b="1" i="0" u="none" strike="noStrike" kern="1200" cap="none" spc="0" normalizeH="0" baseline="0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단어</a:t>
            </a:r>
            <a:r>
              <a:rPr lang="ko-KR" altLang="en-US" sz="3600" b="1" dirty="0">
                <a:solidFill>
                  <a:srgbClr val="825E3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와</a:t>
            </a:r>
            <a:r>
              <a:rPr kumimoji="0" lang="ko-KR" altLang="en-US" sz="3600" b="1" i="0" u="none" strike="noStrike" kern="1200" cap="none" spc="0" normalizeH="0" baseline="0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표현 </a:t>
            </a:r>
            <a:r>
              <a:rPr kumimoji="0" lang="ko-KR" altLang="en-US" sz="3600" b="1" i="0" u="none" strike="noStrike" kern="1200" cap="none" spc="0" normalizeH="0" baseline="0" dirty="0">
                <a:solidFill>
                  <a:srgbClr val="825E3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익히기</a:t>
            </a:r>
            <a:endParaRPr kumimoji="0" lang="en-US" altLang="ko-KR" sz="3600" b="1" i="0" u="none" strike="noStrike" kern="1200" cap="none" spc="0" normalizeH="0" baseline="0" dirty="0">
              <a:solidFill>
                <a:srgbClr val="825E3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5" name="사각형: 둥근 모서리 14">
            <a:extLst>
              <a:ext uri="{FF2B5EF4-FFF2-40B4-BE49-F238E27FC236}">
                <a16:creationId xmlns:a16="http://schemas.microsoft.com/office/drawing/2014/main" id="{4742AC1F-760C-2256-A49E-B8C2A04B9F87}"/>
              </a:ext>
            </a:extLst>
          </p:cNvPr>
          <p:cNvSpPr/>
          <p:nvPr/>
        </p:nvSpPr>
        <p:spPr>
          <a:xfrm>
            <a:off x="12949611" y="997627"/>
            <a:ext cx="1368152" cy="716960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b="1" dirty="0">
                <a:solidFill>
                  <a:schemeClr val="bg1"/>
                </a:solidFill>
              </a:rPr>
              <a:t>Do’s</a:t>
            </a:r>
            <a:endParaRPr lang="ko-KR" altLang="en-US" sz="4400" b="1" dirty="0">
              <a:solidFill>
                <a:schemeClr val="bg1"/>
              </a:solidFill>
            </a:endParaRPr>
          </a:p>
        </p:txBody>
      </p:sp>
      <p:sp>
        <p:nvSpPr>
          <p:cNvPr id="17" name="TextBox 11">
            <a:extLst>
              <a:ext uri="{FF2B5EF4-FFF2-40B4-BE49-F238E27FC236}">
                <a16:creationId xmlns:a16="http://schemas.microsoft.com/office/drawing/2014/main" id="{47B155CC-83B9-47A2-325B-D14743E43276}"/>
              </a:ext>
            </a:extLst>
          </p:cNvPr>
          <p:cNvSpPr txBox="1"/>
          <p:nvPr/>
        </p:nvSpPr>
        <p:spPr>
          <a:xfrm>
            <a:off x="3023320" y="1075047"/>
            <a:ext cx="1928036" cy="49346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pPr algn="ctr">
              <a:lnSpc>
                <a:spcPts val="4157"/>
              </a:lnSpc>
              <a:defRPr/>
            </a:pPr>
            <a:r>
              <a:rPr lang="ko-KR" altLang="en-US" sz="3200" b="1" spc="-83" dirty="0">
                <a:solidFill>
                  <a:schemeClr val="tx2">
                    <a:lumMod val="60000"/>
                    <a:lumOff val="4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Quicksand Bold"/>
                <a:sym typeface="Quicksand Bold"/>
              </a:rPr>
              <a:t>활동 </a:t>
            </a:r>
            <a:r>
              <a:rPr lang="en-US" altLang="ko-KR" sz="3200" b="1" spc="-83" dirty="0">
                <a:solidFill>
                  <a:schemeClr val="tx2">
                    <a:lumMod val="60000"/>
                    <a:lumOff val="4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Quicksand Bold"/>
                <a:sym typeface="Quicksand Bold"/>
              </a:rPr>
              <a:t>1-1</a:t>
            </a:r>
          </a:p>
        </p:txBody>
      </p:sp>
    </p:spTree>
    <p:extLst>
      <p:ext uri="{BB962C8B-B14F-4D97-AF65-F5344CB8AC3E}">
        <p14:creationId xmlns:p14="http://schemas.microsoft.com/office/powerpoint/2010/main" val="3932329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7FC060-D745-6966-0C5C-897447D610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52E11B70-747F-D02B-32C6-BD13358209C5}"/>
              </a:ext>
            </a:extLst>
          </p:cNvPr>
          <p:cNvSpPr txBox="1"/>
          <p:nvPr/>
        </p:nvSpPr>
        <p:spPr>
          <a:xfrm>
            <a:off x="6634162" y="4825365"/>
            <a:ext cx="5019676" cy="3638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endParaRPr lang="en-US" altLang="ko-KR"/>
          </a:p>
        </p:txBody>
      </p:sp>
      <p:sp>
        <p:nvSpPr>
          <p:cNvPr id="2" name="TextBox 11">
            <a:extLst>
              <a:ext uri="{FF2B5EF4-FFF2-40B4-BE49-F238E27FC236}">
                <a16:creationId xmlns:a16="http://schemas.microsoft.com/office/drawing/2014/main" id="{D572D436-C382-9217-894F-2DAFD4E973DF}"/>
              </a:ext>
            </a:extLst>
          </p:cNvPr>
          <p:cNvSpPr txBox="1"/>
          <p:nvPr/>
        </p:nvSpPr>
        <p:spPr>
          <a:xfrm>
            <a:off x="1108724" y="1075047"/>
            <a:ext cx="1486979" cy="557845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pPr algn="ctr">
              <a:lnSpc>
                <a:spcPts val="4157"/>
              </a:lnSpc>
              <a:defRPr/>
            </a:pPr>
            <a:r>
              <a:rPr lang="ko-KR" altLang="en-US" sz="4000" b="1" spc="-83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Quicksand Bold"/>
                <a:sym typeface="Quicksand Bold"/>
              </a:rPr>
              <a:t>전개</a:t>
            </a:r>
            <a:endParaRPr lang="en-US" altLang="ko-KR" sz="4000" b="1" spc="-83" dirty="0"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Quicksand Bold"/>
              <a:sym typeface="Quicksand Bold"/>
            </a:endParaRPr>
          </a:p>
        </p:txBody>
      </p:sp>
      <p:grpSp>
        <p:nvGrpSpPr>
          <p:cNvPr id="20" name="그룹 19">
            <a:extLst>
              <a:ext uri="{FF2B5EF4-FFF2-40B4-BE49-F238E27FC236}">
                <a16:creationId xmlns:a16="http://schemas.microsoft.com/office/drawing/2014/main" id="{E42B4C3F-0BCA-D220-DCCF-00E53779D427}"/>
              </a:ext>
            </a:extLst>
          </p:cNvPr>
          <p:cNvGrpSpPr/>
          <p:nvPr/>
        </p:nvGrpSpPr>
        <p:grpSpPr>
          <a:xfrm>
            <a:off x="2107433" y="2479204"/>
            <a:ext cx="6296269" cy="6242163"/>
            <a:chOff x="2303240" y="2473887"/>
            <a:chExt cx="6296269" cy="6242163"/>
          </a:xfrm>
        </p:grpSpPr>
        <p:sp>
          <p:nvSpPr>
            <p:cNvPr id="5" name="직사각형 4">
              <a:extLst>
                <a:ext uri="{FF2B5EF4-FFF2-40B4-BE49-F238E27FC236}">
                  <a16:creationId xmlns:a16="http://schemas.microsoft.com/office/drawing/2014/main" id="{09DA4FB1-2804-F59A-246B-22DC9475D858}"/>
                </a:ext>
              </a:extLst>
            </p:cNvPr>
            <p:cNvSpPr/>
            <p:nvPr/>
          </p:nvSpPr>
          <p:spPr>
            <a:xfrm>
              <a:off x="2303240" y="2473887"/>
              <a:ext cx="6296269" cy="6242163"/>
            </a:xfrm>
            <a:prstGeom prst="rect">
              <a:avLst/>
            </a:prstGeom>
            <a:solidFill>
              <a:srgbClr val="EAEAEA"/>
            </a:solidFill>
            <a:ln w="3175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  <p:pic>
          <p:nvPicPr>
            <p:cNvPr id="10" name="그림 9">
              <a:extLst>
                <a:ext uri="{FF2B5EF4-FFF2-40B4-BE49-F238E27FC236}">
                  <a16:creationId xmlns:a16="http://schemas.microsoft.com/office/drawing/2014/main" id="{8D9FC556-1C3D-1FD5-874F-DC4985CEC03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800" r="99200">
                          <a14:foregroundMark x1="16800" y1="41720" x2="35400" y2="87580"/>
                          <a14:foregroundMark x1="15800" y1="58599" x2="22000" y2="91083"/>
                          <a14:foregroundMark x1="31200" y1="43312" x2="41800" y2="73567"/>
                          <a14:foregroundMark x1="47000" y1="62739" x2="46800" y2="69427"/>
                          <a14:foregroundMark x1="23600" y1="34076" x2="28200" y2="35032"/>
                          <a14:foregroundMark x1="30800" y1="36306" x2="33000" y2="41401"/>
                          <a14:foregroundMark x1="29200" y1="36624" x2="31000" y2="40446"/>
                          <a14:foregroundMark x1="24000" y1="34076" x2="19800" y2="41720"/>
                          <a14:foregroundMark x1="9000" y1="70701" x2="10200" y2="80255"/>
                          <a14:foregroundMark x1="27200" y1="45223" x2="29600" y2="47771"/>
                          <a14:foregroundMark x1="72200" y1="43949" x2="77000" y2="47452"/>
                          <a14:foregroundMark x1="70200" y1="59554" x2="72600" y2="62102"/>
                          <a14:foregroundMark x1="84600" y1="48726" x2="85600" y2="56051"/>
                          <a14:foregroundMark x1="87000" y1="23248" x2="87000" y2="23248"/>
                          <a14:foregroundMark x1="87000" y1="23248" x2="88000" y2="2707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797379" y="3246128"/>
              <a:ext cx="5261296" cy="3304093"/>
            </a:xfrm>
            <a:prstGeom prst="rect">
              <a:avLst/>
            </a:prstGeom>
          </p:spPr>
        </p:pic>
        <p:sp>
          <p:nvSpPr>
            <p:cNvPr id="11" name="직사각형 19">
              <a:extLst>
                <a:ext uri="{FF2B5EF4-FFF2-40B4-BE49-F238E27FC236}">
                  <a16:creationId xmlns:a16="http://schemas.microsoft.com/office/drawing/2014/main" id="{1B747A5C-30C2-93BC-B8BA-362C3C6693EB}"/>
                </a:ext>
              </a:extLst>
            </p:cNvPr>
            <p:cNvSpPr/>
            <p:nvPr/>
          </p:nvSpPr>
          <p:spPr>
            <a:xfrm>
              <a:off x="2540148" y="7322461"/>
              <a:ext cx="5775759" cy="1205415"/>
            </a:xfrm>
            <a:prstGeom prst="rect">
              <a:avLst/>
            </a:prstGeom>
            <a:noFill/>
            <a:ln w="3175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ko-KR" sz="5000" b="1" dirty="0">
                  <a:solidFill>
                    <a:schemeClr val="tx1"/>
                  </a:solidFill>
                  <a:latin typeface="Century Gothic"/>
                </a:rPr>
                <a:t>be on time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62D2DA6-1132-6D21-324B-76A1AF8B4761}"/>
              </a:ext>
            </a:extLst>
          </p:cNvPr>
          <p:cNvSpPr txBox="1"/>
          <p:nvPr/>
        </p:nvSpPr>
        <p:spPr>
          <a:xfrm>
            <a:off x="5255568" y="1080199"/>
            <a:ext cx="95860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kumimoji="0" lang="ko-KR" altLang="en-US" sz="3600" b="1" i="0" u="none" strike="noStrike" kern="1200" cap="none" spc="0" normalizeH="0" baseline="0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교실 규칙 </a:t>
            </a:r>
            <a:r>
              <a:rPr lang="ko-KR" altLang="en-US" sz="3600" b="1" dirty="0">
                <a:solidFill>
                  <a:srgbClr val="825E3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관련</a:t>
            </a:r>
            <a:r>
              <a:rPr kumimoji="0" lang="ko-KR" altLang="en-US" sz="3600" b="1" i="0" u="none" strike="noStrike" kern="1200" cap="none" spc="0" normalizeH="0" baseline="0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단어</a:t>
            </a:r>
            <a:r>
              <a:rPr lang="ko-KR" altLang="en-US" sz="3600" b="1" dirty="0">
                <a:solidFill>
                  <a:srgbClr val="825E3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와</a:t>
            </a:r>
            <a:r>
              <a:rPr lang="ko-KR" altLang="en-US" sz="3600" b="1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kumimoji="0" lang="ko-KR" altLang="en-US" sz="3600" b="1" i="0" u="none" strike="noStrike" kern="1200" cap="none" spc="0" normalizeH="0" baseline="0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표현 </a:t>
            </a:r>
            <a:r>
              <a:rPr kumimoji="0" lang="ko-KR" altLang="en-US" sz="3600" b="1" i="0" u="none" strike="noStrike" kern="1200" cap="none" spc="0" normalizeH="0" baseline="0" dirty="0">
                <a:solidFill>
                  <a:srgbClr val="825E3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익히기</a:t>
            </a:r>
            <a:endParaRPr kumimoji="0" lang="en-US" altLang="ko-KR" sz="3600" b="1" i="0" u="none" strike="noStrike" kern="1200" cap="none" spc="0" normalizeH="0" baseline="0" dirty="0">
              <a:solidFill>
                <a:srgbClr val="825E3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grpSp>
        <p:nvGrpSpPr>
          <p:cNvPr id="17" name="그룹 16">
            <a:extLst>
              <a:ext uri="{FF2B5EF4-FFF2-40B4-BE49-F238E27FC236}">
                <a16:creationId xmlns:a16="http://schemas.microsoft.com/office/drawing/2014/main" id="{4B5E976A-4681-7C47-69EF-EFC10B97AFF7}"/>
              </a:ext>
            </a:extLst>
          </p:cNvPr>
          <p:cNvGrpSpPr/>
          <p:nvPr/>
        </p:nvGrpSpPr>
        <p:grpSpPr>
          <a:xfrm>
            <a:off x="10062709" y="2410825"/>
            <a:ext cx="6122288" cy="6310542"/>
            <a:chOff x="10258516" y="2405508"/>
            <a:chExt cx="6122288" cy="6310542"/>
          </a:xfrm>
        </p:grpSpPr>
        <p:sp>
          <p:nvSpPr>
            <p:cNvPr id="7" name="직사각형 22">
              <a:extLst>
                <a:ext uri="{FF2B5EF4-FFF2-40B4-BE49-F238E27FC236}">
                  <a16:creationId xmlns:a16="http://schemas.microsoft.com/office/drawing/2014/main" id="{FD279AAD-0AD7-365A-83DF-2D817B555A52}"/>
                </a:ext>
              </a:extLst>
            </p:cNvPr>
            <p:cNvSpPr/>
            <p:nvPr/>
          </p:nvSpPr>
          <p:spPr>
            <a:xfrm>
              <a:off x="10258516" y="2405508"/>
              <a:ext cx="6122285" cy="6310542"/>
            </a:xfrm>
            <a:prstGeom prst="rect">
              <a:avLst/>
            </a:prstGeom>
            <a:solidFill>
              <a:srgbClr val="EAEAEA"/>
            </a:solidFill>
            <a:ln w="3175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  <p:sp>
          <p:nvSpPr>
            <p:cNvPr id="8" name="직사각형 23">
              <a:extLst>
                <a:ext uri="{FF2B5EF4-FFF2-40B4-BE49-F238E27FC236}">
                  <a16:creationId xmlns:a16="http://schemas.microsoft.com/office/drawing/2014/main" id="{8F49F189-7EC8-2F16-73DE-1E2D0230E1F5}"/>
                </a:ext>
              </a:extLst>
            </p:cNvPr>
            <p:cNvSpPr/>
            <p:nvPr/>
          </p:nvSpPr>
          <p:spPr>
            <a:xfrm>
              <a:off x="10258519" y="7147123"/>
              <a:ext cx="6122285" cy="1568927"/>
            </a:xfrm>
            <a:prstGeom prst="rect">
              <a:avLst/>
            </a:prstGeom>
            <a:noFill/>
            <a:ln w="3175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ko-KR" altLang="en-US" sz="4000" b="1" dirty="0">
                  <a:solidFill>
                    <a:schemeClr val="tx1"/>
                  </a:solidFill>
                  <a:latin typeface="맑은 고딕"/>
                  <a:ea typeface="맑은 고딕"/>
                </a:rPr>
                <a:t>시간을</a:t>
              </a:r>
              <a:r>
                <a:rPr lang="en-US" altLang="ko-KR" sz="4000" b="1" dirty="0">
                  <a:solidFill>
                    <a:schemeClr val="tx1"/>
                  </a:solidFill>
                  <a:latin typeface="맑은 고딕"/>
                  <a:ea typeface="맑은 고딕"/>
                </a:rPr>
                <a:t> </a:t>
              </a:r>
              <a:r>
                <a:rPr lang="ko-KR" altLang="en-US" sz="4000" b="1" dirty="0">
                  <a:solidFill>
                    <a:schemeClr val="tx1"/>
                  </a:solidFill>
                  <a:latin typeface="맑은 고딕"/>
                  <a:ea typeface="맑은 고딕"/>
                </a:rPr>
                <a:t>잘 지키다</a:t>
              </a:r>
            </a:p>
          </p:txBody>
        </p:sp>
        <p:pic>
          <p:nvPicPr>
            <p:cNvPr id="15" name="그림 14">
              <a:extLst>
                <a:ext uri="{FF2B5EF4-FFF2-40B4-BE49-F238E27FC236}">
                  <a16:creationId xmlns:a16="http://schemas.microsoft.com/office/drawing/2014/main" id="{EB190B50-C7CA-AAF0-ADFF-AEDE8815F3C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800" r="99200">
                          <a14:foregroundMark x1="16800" y1="41720" x2="35400" y2="87580"/>
                          <a14:foregroundMark x1="15800" y1="58599" x2="22000" y2="91083"/>
                          <a14:foregroundMark x1="31200" y1="43312" x2="41800" y2="73567"/>
                          <a14:foregroundMark x1="47000" y1="62739" x2="46800" y2="69427"/>
                          <a14:foregroundMark x1="23600" y1="34076" x2="28200" y2="35032"/>
                          <a14:foregroundMark x1="30800" y1="36306" x2="33000" y2="41401"/>
                          <a14:foregroundMark x1="29200" y1="36624" x2="31000" y2="40446"/>
                          <a14:foregroundMark x1="24000" y1="34076" x2="19800" y2="41720"/>
                          <a14:foregroundMark x1="9000" y1="70701" x2="10200" y2="80255"/>
                          <a14:foregroundMark x1="27200" y1="45223" x2="29600" y2="47771"/>
                          <a14:foregroundMark x1="72200" y1="43949" x2="77000" y2="47452"/>
                          <a14:foregroundMark x1="70200" y1="59554" x2="72600" y2="62102"/>
                          <a14:foregroundMark x1="84600" y1="48726" x2="85600" y2="56051"/>
                          <a14:foregroundMark x1="87000" y1="23248" x2="87000" y2="23248"/>
                          <a14:foregroundMark x1="87000" y1="23248" x2="88000" y2="2707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689010" y="3173318"/>
              <a:ext cx="5261296" cy="3304093"/>
            </a:xfrm>
            <a:prstGeom prst="rect">
              <a:avLst/>
            </a:prstGeom>
          </p:spPr>
        </p:pic>
      </p:grpSp>
      <p:sp>
        <p:nvSpPr>
          <p:cNvPr id="18" name="사각형: 둥근 모서리 17">
            <a:extLst>
              <a:ext uri="{FF2B5EF4-FFF2-40B4-BE49-F238E27FC236}">
                <a16:creationId xmlns:a16="http://schemas.microsoft.com/office/drawing/2014/main" id="{C5E8B90B-7208-03B5-A42A-5B3968B3E63E}"/>
              </a:ext>
            </a:extLst>
          </p:cNvPr>
          <p:cNvSpPr/>
          <p:nvPr/>
        </p:nvSpPr>
        <p:spPr>
          <a:xfrm>
            <a:off x="12949611" y="997627"/>
            <a:ext cx="1368152" cy="716960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b="1" dirty="0">
                <a:solidFill>
                  <a:schemeClr val="bg1"/>
                </a:solidFill>
              </a:rPr>
              <a:t>Do’s</a:t>
            </a:r>
            <a:endParaRPr lang="ko-KR" altLang="en-US" sz="4400" b="1" dirty="0">
              <a:solidFill>
                <a:schemeClr val="bg1"/>
              </a:solidFill>
            </a:endParaRPr>
          </a:p>
        </p:txBody>
      </p:sp>
      <p:sp>
        <p:nvSpPr>
          <p:cNvPr id="19" name="TextBox 11">
            <a:extLst>
              <a:ext uri="{FF2B5EF4-FFF2-40B4-BE49-F238E27FC236}">
                <a16:creationId xmlns:a16="http://schemas.microsoft.com/office/drawing/2014/main" id="{0476090B-44CB-25D1-BB2D-DEC5DE22E765}"/>
              </a:ext>
            </a:extLst>
          </p:cNvPr>
          <p:cNvSpPr txBox="1"/>
          <p:nvPr/>
        </p:nvSpPr>
        <p:spPr>
          <a:xfrm>
            <a:off x="3023320" y="1075047"/>
            <a:ext cx="1928036" cy="49346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pPr algn="ctr">
              <a:lnSpc>
                <a:spcPts val="4157"/>
              </a:lnSpc>
              <a:defRPr/>
            </a:pPr>
            <a:r>
              <a:rPr lang="ko-KR" altLang="en-US" sz="3200" b="1" spc="-83" dirty="0">
                <a:solidFill>
                  <a:schemeClr val="tx2">
                    <a:lumMod val="60000"/>
                    <a:lumOff val="4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Quicksand Bold"/>
                <a:sym typeface="Quicksand Bold"/>
              </a:rPr>
              <a:t>활동 </a:t>
            </a:r>
            <a:r>
              <a:rPr lang="en-US" altLang="ko-KR" sz="3200" b="1" spc="-83" dirty="0">
                <a:solidFill>
                  <a:schemeClr val="tx2">
                    <a:lumMod val="60000"/>
                    <a:lumOff val="4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Quicksand Bold"/>
                <a:sym typeface="Quicksand Bold"/>
              </a:rPr>
              <a:t>1-1</a:t>
            </a:r>
          </a:p>
        </p:txBody>
      </p:sp>
    </p:spTree>
    <p:extLst>
      <p:ext uri="{BB962C8B-B14F-4D97-AF65-F5344CB8AC3E}">
        <p14:creationId xmlns:p14="http://schemas.microsoft.com/office/powerpoint/2010/main" val="1390396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959F0B-79AB-74B9-C33B-EF6133DEF5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B4EF6063-2590-AD2E-F060-A892889636E9}"/>
              </a:ext>
            </a:extLst>
          </p:cNvPr>
          <p:cNvSpPr txBox="1"/>
          <p:nvPr/>
        </p:nvSpPr>
        <p:spPr>
          <a:xfrm>
            <a:off x="6634162" y="4825365"/>
            <a:ext cx="5019676" cy="3638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endParaRPr lang="en-US" altLang="ko-KR"/>
          </a:p>
        </p:txBody>
      </p:sp>
      <p:sp>
        <p:nvSpPr>
          <p:cNvPr id="2" name="TextBox 11">
            <a:extLst>
              <a:ext uri="{FF2B5EF4-FFF2-40B4-BE49-F238E27FC236}">
                <a16:creationId xmlns:a16="http://schemas.microsoft.com/office/drawing/2014/main" id="{3A8E93A6-65A1-9CAD-F439-610DC09255A4}"/>
              </a:ext>
            </a:extLst>
          </p:cNvPr>
          <p:cNvSpPr txBox="1"/>
          <p:nvPr/>
        </p:nvSpPr>
        <p:spPr>
          <a:xfrm>
            <a:off x="1108724" y="1075047"/>
            <a:ext cx="1486979" cy="557845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pPr algn="ctr">
              <a:lnSpc>
                <a:spcPts val="4157"/>
              </a:lnSpc>
              <a:defRPr/>
            </a:pPr>
            <a:r>
              <a:rPr lang="ko-KR" altLang="en-US" sz="4000" b="1" spc="-83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Quicksand Bold"/>
                <a:sym typeface="Quicksand Bold"/>
              </a:rPr>
              <a:t>전개</a:t>
            </a:r>
            <a:endParaRPr lang="en-US" altLang="ko-KR" sz="4000" b="1" spc="-83" dirty="0"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Quicksand Bold"/>
              <a:sym typeface="Quicksand Bold"/>
            </a:endParaRPr>
          </a:p>
        </p:txBody>
      </p:sp>
      <p:grpSp>
        <p:nvGrpSpPr>
          <p:cNvPr id="18" name="그룹 17">
            <a:extLst>
              <a:ext uri="{FF2B5EF4-FFF2-40B4-BE49-F238E27FC236}">
                <a16:creationId xmlns:a16="http://schemas.microsoft.com/office/drawing/2014/main" id="{55FB5A60-14C9-C461-0C5B-A628674F9490}"/>
              </a:ext>
            </a:extLst>
          </p:cNvPr>
          <p:cNvGrpSpPr/>
          <p:nvPr/>
        </p:nvGrpSpPr>
        <p:grpSpPr>
          <a:xfrm>
            <a:off x="2087216" y="2474965"/>
            <a:ext cx="6296269" cy="6253028"/>
            <a:chOff x="2303240" y="2463022"/>
            <a:chExt cx="6296269" cy="6253028"/>
          </a:xfrm>
        </p:grpSpPr>
        <p:sp>
          <p:nvSpPr>
            <p:cNvPr id="5" name="직사각형 4">
              <a:extLst>
                <a:ext uri="{FF2B5EF4-FFF2-40B4-BE49-F238E27FC236}">
                  <a16:creationId xmlns:a16="http://schemas.microsoft.com/office/drawing/2014/main" id="{D843D77E-D2B7-C46F-506A-19D73835005E}"/>
                </a:ext>
              </a:extLst>
            </p:cNvPr>
            <p:cNvSpPr/>
            <p:nvPr/>
          </p:nvSpPr>
          <p:spPr>
            <a:xfrm>
              <a:off x="2303240" y="2473887"/>
              <a:ext cx="6296269" cy="6242163"/>
            </a:xfrm>
            <a:prstGeom prst="rect">
              <a:avLst/>
            </a:prstGeom>
            <a:solidFill>
              <a:srgbClr val="EAEAEA"/>
            </a:solidFill>
            <a:ln w="3175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  <p:pic>
          <p:nvPicPr>
            <p:cNvPr id="10" name="그림 9">
              <a:extLst>
                <a:ext uri="{FF2B5EF4-FFF2-40B4-BE49-F238E27FC236}">
                  <a16:creationId xmlns:a16="http://schemas.microsoft.com/office/drawing/2014/main" id="{875A1E83-78B3-D370-696F-21B33946007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988" b="99879" l="0" r="9240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067311" y="2463022"/>
              <a:ext cx="4721431" cy="4643505"/>
            </a:xfrm>
            <a:prstGeom prst="rect">
              <a:avLst/>
            </a:prstGeom>
          </p:spPr>
        </p:pic>
        <p:sp>
          <p:nvSpPr>
            <p:cNvPr id="11" name="직사각형 19">
              <a:extLst>
                <a:ext uri="{FF2B5EF4-FFF2-40B4-BE49-F238E27FC236}">
                  <a16:creationId xmlns:a16="http://schemas.microsoft.com/office/drawing/2014/main" id="{5886242B-34D9-963A-AA59-74CC8DDAA20E}"/>
                </a:ext>
              </a:extLst>
            </p:cNvPr>
            <p:cNvSpPr/>
            <p:nvPr/>
          </p:nvSpPr>
          <p:spPr>
            <a:xfrm>
              <a:off x="2540148" y="7322461"/>
              <a:ext cx="5775759" cy="1205415"/>
            </a:xfrm>
            <a:prstGeom prst="rect">
              <a:avLst/>
            </a:prstGeom>
            <a:noFill/>
            <a:ln w="3175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ko-KR" sz="5000" b="1" dirty="0">
                  <a:solidFill>
                    <a:schemeClr val="tx1"/>
                  </a:solidFill>
                  <a:latin typeface="Century Gothic"/>
                </a:rPr>
                <a:t>share</a:t>
              </a:r>
              <a:r>
                <a:rPr lang="ko-KR" altLang="en-US" sz="5000" b="1" dirty="0">
                  <a:solidFill>
                    <a:schemeClr val="tx1"/>
                  </a:solidFill>
                  <a:latin typeface="Century Gothic"/>
                </a:rPr>
                <a:t> </a:t>
              </a:r>
              <a:r>
                <a:rPr lang="en-US" altLang="ko-KR" sz="5000" b="1" dirty="0">
                  <a:solidFill>
                    <a:schemeClr val="tx1"/>
                  </a:solidFill>
                  <a:latin typeface="Century Gothic"/>
                </a:rPr>
                <a:t>things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D151A05B-9C58-95EA-4B23-6DF535E7C263}"/>
              </a:ext>
            </a:extLst>
          </p:cNvPr>
          <p:cNvSpPr txBox="1"/>
          <p:nvPr/>
        </p:nvSpPr>
        <p:spPr>
          <a:xfrm>
            <a:off x="5255568" y="1080199"/>
            <a:ext cx="95860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kumimoji="0" lang="ko-KR" altLang="en-US" sz="3600" b="1" i="0" u="none" strike="noStrike" kern="1200" cap="none" spc="0" normalizeH="0" baseline="0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교실 규칙</a:t>
            </a:r>
            <a:r>
              <a:rPr lang="ko-KR" altLang="en-US" sz="3600" b="1" dirty="0">
                <a:solidFill>
                  <a:srgbClr val="825E3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관련 </a:t>
            </a:r>
            <a:r>
              <a:rPr kumimoji="0" lang="ko-KR" altLang="en-US" sz="3600" b="1" i="0" u="none" strike="noStrike" kern="1200" cap="none" spc="0" normalizeH="0" baseline="0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단어</a:t>
            </a:r>
            <a:r>
              <a:rPr lang="ko-KR" altLang="en-US" sz="3600" b="1" dirty="0">
                <a:solidFill>
                  <a:srgbClr val="825E3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와</a:t>
            </a:r>
            <a:r>
              <a:rPr kumimoji="0" lang="ko-KR" altLang="en-US" sz="3600" b="1" i="0" u="none" strike="noStrike" kern="1200" cap="none" spc="0" normalizeH="0" baseline="0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표현 </a:t>
            </a:r>
            <a:r>
              <a:rPr kumimoji="0" lang="ko-KR" altLang="en-US" sz="3600" b="1" i="0" u="none" strike="noStrike" kern="1200" cap="none" spc="0" normalizeH="0" baseline="0" dirty="0">
                <a:solidFill>
                  <a:srgbClr val="825E3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익히기</a:t>
            </a:r>
            <a:endParaRPr kumimoji="0" lang="en-US" altLang="ko-KR" sz="3600" b="1" i="0" u="none" strike="noStrike" kern="1200" cap="none" spc="0" normalizeH="0" baseline="0" dirty="0">
              <a:solidFill>
                <a:srgbClr val="825E3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5" name="사각형: 둥근 모서리 14">
            <a:extLst>
              <a:ext uri="{FF2B5EF4-FFF2-40B4-BE49-F238E27FC236}">
                <a16:creationId xmlns:a16="http://schemas.microsoft.com/office/drawing/2014/main" id="{B3A8A05A-C0E5-1D54-50D3-228739797B41}"/>
              </a:ext>
            </a:extLst>
          </p:cNvPr>
          <p:cNvSpPr/>
          <p:nvPr/>
        </p:nvSpPr>
        <p:spPr>
          <a:xfrm>
            <a:off x="12949611" y="997627"/>
            <a:ext cx="1368152" cy="716960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b="1" dirty="0">
                <a:solidFill>
                  <a:schemeClr val="bg1"/>
                </a:solidFill>
              </a:rPr>
              <a:t>Do’s</a:t>
            </a:r>
            <a:endParaRPr lang="ko-KR" altLang="en-US" sz="4400" b="1" dirty="0">
              <a:solidFill>
                <a:schemeClr val="bg1"/>
              </a:solidFill>
            </a:endParaRPr>
          </a:p>
        </p:txBody>
      </p:sp>
      <p:sp>
        <p:nvSpPr>
          <p:cNvPr id="17" name="TextBox 11">
            <a:extLst>
              <a:ext uri="{FF2B5EF4-FFF2-40B4-BE49-F238E27FC236}">
                <a16:creationId xmlns:a16="http://schemas.microsoft.com/office/drawing/2014/main" id="{6EDA666A-4042-C7B9-D890-4A3817CA6059}"/>
              </a:ext>
            </a:extLst>
          </p:cNvPr>
          <p:cNvSpPr txBox="1"/>
          <p:nvPr/>
        </p:nvSpPr>
        <p:spPr>
          <a:xfrm>
            <a:off x="3023320" y="1075047"/>
            <a:ext cx="1928036" cy="49346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pPr algn="ctr">
              <a:lnSpc>
                <a:spcPts val="4157"/>
              </a:lnSpc>
              <a:defRPr/>
            </a:pPr>
            <a:r>
              <a:rPr lang="ko-KR" altLang="en-US" sz="3200" b="1" spc="-83" dirty="0">
                <a:solidFill>
                  <a:schemeClr val="tx2">
                    <a:lumMod val="60000"/>
                    <a:lumOff val="4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Quicksand Bold"/>
                <a:sym typeface="Quicksand Bold"/>
              </a:rPr>
              <a:t>활동 </a:t>
            </a:r>
            <a:r>
              <a:rPr lang="en-US" altLang="ko-KR" sz="3200" b="1" spc="-83" dirty="0">
                <a:solidFill>
                  <a:schemeClr val="tx2">
                    <a:lumMod val="60000"/>
                    <a:lumOff val="4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Quicksand Bold"/>
                <a:sym typeface="Quicksand Bold"/>
              </a:rPr>
              <a:t>1-1</a:t>
            </a:r>
          </a:p>
        </p:txBody>
      </p: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D84194CC-D3A7-79C9-D956-20DF66A037F4}"/>
              </a:ext>
            </a:extLst>
          </p:cNvPr>
          <p:cNvGrpSpPr/>
          <p:nvPr/>
        </p:nvGrpSpPr>
        <p:grpSpPr>
          <a:xfrm>
            <a:off x="10080104" y="2361086"/>
            <a:ext cx="6122288" cy="6379470"/>
            <a:chOff x="10080104" y="2361086"/>
            <a:chExt cx="6122288" cy="6379470"/>
          </a:xfrm>
        </p:grpSpPr>
        <p:sp>
          <p:nvSpPr>
            <p:cNvPr id="7" name="직사각형 22">
              <a:extLst>
                <a:ext uri="{FF2B5EF4-FFF2-40B4-BE49-F238E27FC236}">
                  <a16:creationId xmlns:a16="http://schemas.microsoft.com/office/drawing/2014/main" id="{94BE7783-346C-0E51-95F1-975520F7A975}"/>
                </a:ext>
              </a:extLst>
            </p:cNvPr>
            <p:cNvSpPr/>
            <p:nvPr/>
          </p:nvSpPr>
          <p:spPr>
            <a:xfrm>
              <a:off x="10080104" y="2430014"/>
              <a:ext cx="6122285" cy="6310542"/>
            </a:xfrm>
            <a:prstGeom prst="rect">
              <a:avLst/>
            </a:prstGeom>
            <a:solidFill>
              <a:srgbClr val="EAEAEA"/>
            </a:solidFill>
            <a:ln w="3175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  <p:sp>
          <p:nvSpPr>
            <p:cNvPr id="8" name="직사각형 23">
              <a:extLst>
                <a:ext uri="{FF2B5EF4-FFF2-40B4-BE49-F238E27FC236}">
                  <a16:creationId xmlns:a16="http://schemas.microsoft.com/office/drawing/2014/main" id="{4D6A1025-23CE-A45A-91F0-9950D91292FD}"/>
                </a:ext>
              </a:extLst>
            </p:cNvPr>
            <p:cNvSpPr/>
            <p:nvPr/>
          </p:nvSpPr>
          <p:spPr>
            <a:xfrm>
              <a:off x="10080107" y="7171629"/>
              <a:ext cx="6122285" cy="1568927"/>
            </a:xfrm>
            <a:prstGeom prst="rect">
              <a:avLst/>
            </a:prstGeom>
            <a:noFill/>
            <a:ln w="3175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ko-KR" altLang="en-US" sz="4000" b="1" dirty="0">
                  <a:solidFill>
                    <a:schemeClr val="tx1"/>
                  </a:solidFill>
                  <a:latin typeface="맑은 고딕"/>
                  <a:ea typeface="맑은 고딕"/>
                </a:rPr>
                <a:t>물건을</a:t>
              </a:r>
              <a:r>
                <a:rPr lang="en-US" altLang="ko-KR" sz="4000" b="1" dirty="0">
                  <a:solidFill>
                    <a:schemeClr val="tx1"/>
                  </a:solidFill>
                  <a:latin typeface="맑은 고딕"/>
                  <a:ea typeface="맑은 고딕"/>
                </a:rPr>
                <a:t> </a:t>
              </a:r>
              <a:r>
                <a:rPr lang="ko-KR" altLang="en-US" sz="4000" b="1" dirty="0">
                  <a:solidFill>
                    <a:schemeClr val="tx1"/>
                  </a:solidFill>
                  <a:latin typeface="맑은 고딕"/>
                  <a:ea typeface="맑은 고딕"/>
                </a:rPr>
                <a:t>공유하다</a:t>
              </a:r>
            </a:p>
          </p:txBody>
        </p:sp>
        <p:pic>
          <p:nvPicPr>
            <p:cNvPr id="4" name="그림 3">
              <a:extLst>
                <a:ext uri="{FF2B5EF4-FFF2-40B4-BE49-F238E27FC236}">
                  <a16:creationId xmlns:a16="http://schemas.microsoft.com/office/drawing/2014/main" id="{B5C7630D-9388-269C-0D11-B865B93C3D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988" b="99879" l="0" r="9240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801106" y="2361086"/>
              <a:ext cx="4721431" cy="464350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68939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745E59-54D4-3472-78AA-7529AD72FC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F6AF38A8-7E77-F73E-E9DA-11B3A21E1CD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39744" y="2443200"/>
            <a:ext cx="5842878" cy="696432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FCCED7C-2377-D6C8-36DB-B2D506B54BA2}"/>
              </a:ext>
            </a:extLst>
          </p:cNvPr>
          <p:cNvSpPr txBox="1"/>
          <p:nvPr/>
        </p:nvSpPr>
        <p:spPr>
          <a:xfrm>
            <a:off x="6634162" y="4825365"/>
            <a:ext cx="5019676" cy="3638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endParaRPr lang="en-US" altLang="ko-KR"/>
          </a:p>
        </p:txBody>
      </p:sp>
      <p:sp>
        <p:nvSpPr>
          <p:cNvPr id="4" name="TextBox 11">
            <a:extLst>
              <a:ext uri="{FF2B5EF4-FFF2-40B4-BE49-F238E27FC236}">
                <a16:creationId xmlns:a16="http://schemas.microsoft.com/office/drawing/2014/main" id="{1EA9B5A8-A648-C98A-AFE1-6491528C7533}"/>
              </a:ext>
            </a:extLst>
          </p:cNvPr>
          <p:cNvSpPr txBox="1"/>
          <p:nvPr/>
        </p:nvSpPr>
        <p:spPr>
          <a:xfrm>
            <a:off x="1108724" y="1075047"/>
            <a:ext cx="1486979" cy="557845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pPr algn="ctr">
              <a:lnSpc>
                <a:spcPts val="4157"/>
              </a:lnSpc>
              <a:defRPr/>
            </a:pPr>
            <a:r>
              <a:rPr lang="ko-KR" altLang="en-US" sz="4000" b="1" spc="-83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Quicksand Bold"/>
                <a:sym typeface="Quicksand Bold"/>
              </a:rPr>
              <a:t>전개</a:t>
            </a:r>
            <a:endParaRPr lang="en-US" altLang="ko-KR" sz="4000" b="1" spc="-83" dirty="0"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Quicksand Bold"/>
              <a:sym typeface="Quicksand Bold"/>
            </a:endParaRPr>
          </a:p>
        </p:txBody>
      </p:sp>
      <p:sp>
        <p:nvSpPr>
          <p:cNvPr id="9" name="TextBox 5">
            <a:extLst>
              <a:ext uri="{FF2B5EF4-FFF2-40B4-BE49-F238E27FC236}">
                <a16:creationId xmlns:a16="http://schemas.microsoft.com/office/drawing/2014/main" id="{A06C37C7-D872-77DA-E23E-E2B26D275247}"/>
              </a:ext>
            </a:extLst>
          </p:cNvPr>
          <p:cNvSpPr txBox="1"/>
          <p:nvPr/>
        </p:nvSpPr>
        <p:spPr>
          <a:xfrm>
            <a:off x="5255568" y="1080199"/>
            <a:ext cx="95860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kumimoji="0" lang="ko-KR" altLang="en-US" sz="3600" b="1" i="0" u="none" strike="noStrike" kern="1200" cap="none" spc="0" normalizeH="0" baseline="0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교실 규칙 </a:t>
            </a:r>
            <a:r>
              <a:rPr lang="ko-KR" altLang="en-US" sz="3600" b="1" dirty="0">
                <a:solidFill>
                  <a:srgbClr val="825E3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관련</a:t>
            </a:r>
            <a:r>
              <a:rPr kumimoji="0" lang="ko-KR" altLang="en-US" sz="3600" b="1" i="0" u="none" strike="noStrike" kern="1200" cap="none" spc="0" normalizeH="0" baseline="0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단어</a:t>
            </a:r>
            <a:r>
              <a:rPr lang="ko-KR" altLang="en-US" sz="3600" b="1" dirty="0">
                <a:solidFill>
                  <a:srgbClr val="825E3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와</a:t>
            </a:r>
            <a:r>
              <a:rPr kumimoji="0" lang="ko-KR" altLang="en-US" sz="3600" b="1" i="0" u="none" strike="noStrike" kern="1200" cap="none" spc="0" normalizeH="0" baseline="0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표현 </a:t>
            </a:r>
            <a:r>
              <a:rPr kumimoji="0" lang="ko-KR" altLang="en-US" sz="3600" b="1" i="0" u="none" strike="noStrike" kern="1200" cap="none" spc="0" normalizeH="0" baseline="0" dirty="0">
                <a:solidFill>
                  <a:srgbClr val="825E3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익히기</a:t>
            </a:r>
            <a:endParaRPr kumimoji="0" lang="en-US" altLang="ko-KR" sz="3600" b="1" i="0" u="none" strike="noStrike" kern="1200" cap="none" spc="0" normalizeH="0" baseline="0" dirty="0">
              <a:solidFill>
                <a:srgbClr val="825E3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5" name="사각형: 둥근 모서리 4">
            <a:extLst>
              <a:ext uri="{FF2B5EF4-FFF2-40B4-BE49-F238E27FC236}">
                <a16:creationId xmlns:a16="http://schemas.microsoft.com/office/drawing/2014/main" id="{E52E46C3-3360-4030-3E9E-ACA16356BDF4}"/>
              </a:ext>
            </a:extLst>
          </p:cNvPr>
          <p:cNvSpPr/>
          <p:nvPr/>
        </p:nvSpPr>
        <p:spPr>
          <a:xfrm>
            <a:off x="12949611" y="997627"/>
            <a:ext cx="1800199" cy="716960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b="1" dirty="0">
                <a:solidFill>
                  <a:schemeClr val="bg1"/>
                </a:solidFill>
              </a:rPr>
              <a:t>Don’ts</a:t>
            </a:r>
            <a:endParaRPr lang="ko-KR" altLang="en-US" sz="4400" b="1" dirty="0">
              <a:solidFill>
                <a:schemeClr val="bg1"/>
              </a:solidFill>
            </a:endParaRPr>
          </a:p>
        </p:txBody>
      </p:sp>
      <p:sp>
        <p:nvSpPr>
          <p:cNvPr id="10" name="TextBox 11">
            <a:extLst>
              <a:ext uri="{FF2B5EF4-FFF2-40B4-BE49-F238E27FC236}">
                <a16:creationId xmlns:a16="http://schemas.microsoft.com/office/drawing/2014/main" id="{F59FC5F9-D49B-1E8C-0D5F-69736A633356}"/>
              </a:ext>
            </a:extLst>
          </p:cNvPr>
          <p:cNvSpPr txBox="1"/>
          <p:nvPr/>
        </p:nvSpPr>
        <p:spPr>
          <a:xfrm>
            <a:off x="3023320" y="1075047"/>
            <a:ext cx="1928036" cy="49346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pPr algn="ctr">
              <a:lnSpc>
                <a:spcPts val="4157"/>
              </a:lnSpc>
              <a:defRPr/>
            </a:pPr>
            <a:r>
              <a:rPr lang="ko-KR" altLang="en-US" sz="3200" b="1" spc="-83" dirty="0">
                <a:solidFill>
                  <a:schemeClr val="tx2">
                    <a:lumMod val="60000"/>
                    <a:lumOff val="4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Quicksand Bold"/>
                <a:sym typeface="Quicksand Bold"/>
              </a:rPr>
              <a:t>활동 </a:t>
            </a:r>
            <a:r>
              <a:rPr lang="en-US" altLang="ko-KR" sz="3200" b="1" spc="-83" dirty="0">
                <a:solidFill>
                  <a:schemeClr val="tx2">
                    <a:lumMod val="60000"/>
                    <a:lumOff val="4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Quicksand Bold"/>
                <a:sym typeface="Quicksand Bold"/>
              </a:rPr>
              <a:t>1-1</a:t>
            </a:r>
          </a:p>
        </p:txBody>
      </p:sp>
    </p:spTree>
    <p:extLst>
      <p:ext uri="{BB962C8B-B14F-4D97-AF65-F5344CB8AC3E}">
        <p14:creationId xmlns:p14="http://schemas.microsoft.com/office/powerpoint/2010/main" val="520493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3AF526-BB08-E36A-1772-8449AF802E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557F58C0-35D0-4775-2BF8-EA3B17FE48E6}"/>
              </a:ext>
            </a:extLst>
          </p:cNvPr>
          <p:cNvSpPr txBox="1"/>
          <p:nvPr/>
        </p:nvSpPr>
        <p:spPr>
          <a:xfrm>
            <a:off x="6634162" y="4825365"/>
            <a:ext cx="5019676" cy="3638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endParaRPr lang="en-US" altLang="ko-KR"/>
          </a:p>
        </p:txBody>
      </p:sp>
      <p:sp>
        <p:nvSpPr>
          <p:cNvPr id="2" name="TextBox 11">
            <a:extLst>
              <a:ext uri="{FF2B5EF4-FFF2-40B4-BE49-F238E27FC236}">
                <a16:creationId xmlns:a16="http://schemas.microsoft.com/office/drawing/2014/main" id="{F2840A95-DE07-6F06-CD8E-86D1C11306F4}"/>
              </a:ext>
            </a:extLst>
          </p:cNvPr>
          <p:cNvSpPr txBox="1"/>
          <p:nvPr/>
        </p:nvSpPr>
        <p:spPr>
          <a:xfrm>
            <a:off x="1108724" y="1075047"/>
            <a:ext cx="1486979" cy="557845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pPr algn="ctr">
              <a:lnSpc>
                <a:spcPts val="4157"/>
              </a:lnSpc>
              <a:defRPr/>
            </a:pPr>
            <a:r>
              <a:rPr lang="ko-KR" altLang="en-US" sz="4000" b="1" spc="-83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Quicksand Bold"/>
                <a:sym typeface="Quicksand Bold"/>
              </a:rPr>
              <a:t>전개</a:t>
            </a:r>
            <a:endParaRPr lang="en-US" altLang="ko-KR" sz="4000" b="1" spc="-83" dirty="0"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Quicksand Bold"/>
              <a:sym typeface="Quicksand Bold"/>
            </a:endParaRPr>
          </a:p>
        </p:txBody>
      </p:sp>
      <p:sp>
        <p:nvSpPr>
          <p:cNvPr id="4" name="TextBox 5">
            <a:extLst>
              <a:ext uri="{FF2B5EF4-FFF2-40B4-BE49-F238E27FC236}">
                <a16:creationId xmlns:a16="http://schemas.microsoft.com/office/drawing/2014/main" id="{DB194BE6-E47B-E5B3-831D-1E71B4DDC0DC}"/>
              </a:ext>
            </a:extLst>
          </p:cNvPr>
          <p:cNvSpPr txBox="1"/>
          <p:nvPr/>
        </p:nvSpPr>
        <p:spPr>
          <a:xfrm>
            <a:off x="5255568" y="1080199"/>
            <a:ext cx="95860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latinLnBrk="1">
              <a:defRPr/>
            </a:pPr>
            <a:r>
              <a:rPr kumimoji="0" lang="ko-KR" altLang="en-US" sz="3600" b="1" i="0" u="none" strike="noStrike" kern="1200" cap="none" spc="0" normalizeH="0" baseline="0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교실 규칙 </a:t>
            </a:r>
            <a:r>
              <a:rPr lang="ko-KR" altLang="en-US" sz="3600" b="1" dirty="0">
                <a:solidFill>
                  <a:srgbClr val="825E3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관련 </a:t>
            </a:r>
            <a:r>
              <a:rPr kumimoji="0" lang="ko-KR" altLang="en-US" sz="3600" b="1" i="0" u="none" strike="noStrike" kern="1200" cap="none" spc="0" normalizeH="0" baseline="0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단어</a:t>
            </a:r>
            <a:r>
              <a:rPr lang="ko-KR" altLang="en-US" sz="3600" b="1" dirty="0">
                <a:solidFill>
                  <a:srgbClr val="825E3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와</a:t>
            </a:r>
            <a:r>
              <a:rPr kumimoji="0" lang="ko-KR" altLang="en-US" sz="3600" b="1" i="0" u="none" strike="noStrike" kern="1200" cap="none" spc="0" normalizeH="0" baseline="0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표현 </a:t>
            </a:r>
            <a:r>
              <a:rPr kumimoji="0" lang="ko-KR" altLang="en-US" sz="3600" b="1" i="0" u="none" strike="noStrike" kern="1200" cap="none" spc="0" normalizeH="0" baseline="0" dirty="0">
                <a:solidFill>
                  <a:srgbClr val="825E3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익히기</a:t>
            </a:r>
            <a:endParaRPr kumimoji="0" lang="en-US" altLang="ko-KR" sz="3600" b="1" i="0" u="none" strike="noStrike" kern="1200" cap="none" spc="0" normalizeH="0" baseline="0" dirty="0">
              <a:solidFill>
                <a:srgbClr val="825E3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grpSp>
        <p:nvGrpSpPr>
          <p:cNvPr id="18" name="그룹 17">
            <a:extLst>
              <a:ext uri="{FF2B5EF4-FFF2-40B4-BE49-F238E27FC236}">
                <a16:creationId xmlns:a16="http://schemas.microsoft.com/office/drawing/2014/main" id="{BB0407A9-5937-E9AC-BE72-38CB1E3DEAF4}"/>
              </a:ext>
            </a:extLst>
          </p:cNvPr>
          <p:cNvGrpSpPr/>
          <p:nvPr/>
        </p:nvGrpSpPr>
        <p:grpSpPr>
          <a:xfrm>
            <a:off x="2107433" y="2515208"/>
            <a:ext cx="6296269" cy="6242163"/>
            <a:chOff x="2303240" y="2473887"/>
            <a:chExt cx="6296269" cy="6242163"/>
          </a:xfrm>
        </p:grpSpPr>
        <p:sp>
          <p:nvSpPr>
            <p:cNvPr id="5" name="직사각형 4">
              <a:extLst>
                <a:ext uri="{FF2B5EF4-FFF2-40B4-BE49-F238E27FC236}">
                  <a16:creationId xmlns:a16="http://schemas.microsoft.com/office/drawing/2014/main" id="{C39CC19E-DAAE-F0B1-020A-5753B777C5C5}"/>
                </a:ext>
              </a:extLst>
            </p:cNvPr>
            <p:cNvSpPr/>
            <p:nvPr/>
          </p:nvSpPr>
          <p:spPr>
            <a:xfrm>
              <a:off x="2303240" y="2473887"/>
              <a:ext cx="6296269" cy="6242163"/>
            </a:xfrm>
            <a:prstGeom prst="rect">
              <a:avLst/>
            </a:prstGeom>
            <a:solidFill>
              <a:srgbClr val="EAEAEA"/>
            </a:solidFill>
            <a:ln w="3175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  <p:pic>
          <p:nvPicPr>
            <p:cNvPr id="10" name="그림 9">
              <a:extLst>
                <a:ext uri="{FF2B5EF4-FFF2-40B4-BE49-F238E27FC236}">
                  <a16:creationId xmlns:a16="http://schemas.microsoft.com/office/drawing/2014/main" id="{CEC18EB2-A7F9-A581-30C9-3A7F1140EC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980" b="89980" l="0" r="96120">
                          <a14:foregroundMark x1="33549" y1="26747" x2="39127" y2="39030"/>
                          <a14:foregroundMark x1="48060" y1="46869" x2="50606" y2="42384"/>
                          <a14:foregroundMark x1="44422" y1="40727" x2="44705" y2="38788"/>
                          <a14:foregroundMark x1="44179" y1="42384" x2="47777" y2="41576"/>
                          <a14:foregroundMark x1="45271" y1="47152" x2="46403" y2="45455"/>
                          <a14:foregroundMark x1="61762" y1="32323" x2="86621" y2="28444"/>
                          <a14:foregroundMark x1="78537" y1="38788" x2="77405" y2="61131"/>
                          <a14:foregroundMark x1="89693" y1="40444" x2="87470" y2="44364"/>
                          <a14:foregroundMark x1="59539" y1="57212" x2="70695" y2="61131"/>
                          <a14:foregroundMark x1="81043" y1="60848" x2="77405" y2="74263"/>
                          <a14:foregroundMark x1="66249" y1="58061" x2="65966" y2="56929"/>
                          <a14:foregroundMark x1="24616" y1="32606" x2="32983" y2="3232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842312" y="2632339"/>
              <a:ext cx="5113761" cy="5113761"/>
            </a:xfrm>
            <a:prstGeom prst="rect">
              <a:avLst/>
            </a:prstGeom>
          </p:spPr>
        </p:pic>
        <p:sp>
          <p:nvSpPr>
            <p:cNvPr id="11" name="직사각형 19">
              <a:extLst>
                <a:ext uri="{FF2B5EF4-FFF2-40B4-BE49-F238E27FC236}">
                  <a16:creationId xmlns:a16="http://schemas.microsoft.com/office/drawing/2014/main" id="{3D76B873-614D-9A82-96AF-FC81B69A9CC0}"/>
                </a:ext>
              </a:extLst>
            </p:cNvPr>
            <p:cNvSpPr/>
            <p:nvPr/>
          </p:nvSpPr>
          <p:spPr>
            <a:xfrm>
              <a:off x="2540148" y="7322461"/>
              <a:ext cx="5775759" cy="1205415"/>
            </a:xfrm>
            <a:prstGeom prst="rect">
              <a:avLst/>
            </a:prstGeom>
            <a:noFill/>
            <a:ln w="3175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ko-KR" sz="5000" b="1" dirty="0">
                  <a:solidFill>
                    <a:schemeClr val="tx1"/>
                  </a:solidFill>
                  <a:latin typeface="Century Gothic"/>
                </a:rPr>
                <a:t>run</a:t>
              </a:r>
            </a:p>
          </p:txBody>
        </p:sp>
      </p:grpSp>
      <p:grpSp>
        <p:nvGrpSpPr>
          <p:cNvPr id="12" name="그룹 11">
            <a:extLst>
              <a:ext uri="{FF2B5EF4-FFF2-40B4-BE49-F238E27FC236}">
                <a16:creationId xmlns:a16="http://schemas.microsoft.com/office/drawing/2014/main" id="{33BC658D-4FAB-F6AE-CF19-15DCBB518228}"/>
              </a:ext>
            </a:extLst>
          </p:cNvPr>
          <p:cNvGrpSpPr/>
          <p:nvPr/>
        </p:nvGrpSpPr>
        <p:grpSpPr>
          <a:xfrm>
            <a:off x="10062709" y="2446829"/>
            <a:ext cx="6122288" cy="6310542"/>
            <a:chOff x="10258516" y="2405508"/>
            <a:chExt cx="6122288" cy="6310542"/>
          </a:xfrm>
        </p:grpSpPr>
        <p:sp>
          <p:nvSpPr>
            <p:cNvPr id="7" name="직사각형 22">
              <a:extLst>
                <a:ext uri="{FF2B5EF4-FFF2-40B4-BE49-F238E27FC236}">
                  <a16:creationId xmlns:a16="http://schemas.microsoft.com/office/drawing/2014/main" id="{77DAFCC5-FC51-2250-9DED-3FC17AB494B9}"/>
                </a:ext>
              </a:extLst>
            </p:cNvPr>
            <p:cNvSpPr/>
            <p:nvPr/>
          </p:nvSpPr>
          <p:spPr>
            <a:xfrm>
              <a:off x="10258516" y="2405508"/>
              <a:ext cx="6122285" cy="6310542"/>
            </a:xfrm>
            <a:prstGeom prst="rect">
              <a:avLst/>
            </a:prstGeom>
            <a:solidFill>
              <a:srgbClr val="EAEAEA"/>
            </a:solidFill>
            <a:ln w="3175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  <p:sp>
          <p:nvSpPr>
            <p:cNvPr id="8" name="직사각형 23">
              <a:extLst>
                <a:ext uri="{FF2B5EF4-FFF2-40B4-BE49-F238E27FC236}">
                  <a16:creationId xmlns:a16="http://schemas.microsoft.com/office/drawing/2014/main" id="{FA630CA4-8AE1-D5C2-EFD6-0BDF60EE19B9}"/>
                </a:ext>
              </a:extLst>
            </p:cNvPr>
            <p:cNvSpPr/>
            <p:nvPr/>
          </p:nvSpPr>
          <p:spPr>
            <a:xfrm>
              <a:off x="10258519" y="7147123"/>
              <a:ext cx="6122285" cy="1568927"/>
            </a:xfrm>
            <a:prstGeom prst="rect">
              <a:avLst/>
            </a:prstGeom>
            <a:noFill/>
            <a:ln w="3175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ko-KR" altLang="en-US" sz="4000" b="1" dirty="0">
                  <a:solidFill>
                    <a:schemeClr val="tx1"/>
                  </a:solidFill>
                  <a:latin typeface="맑은 고딕"/>
                  <a:ea typeface="맑은 고딕"/>
                </a:rPr>
                <a:t>뛰다</a:t>
              </a:r>
              <a:r>
                <a:rPr lang="en-US" altLang="ko-KR" sz="4000" b="1" dirty="0">
                  <a:solidFill>
                    <a:schemeClr val="tx1"/>
                  </a:solidFill>
                  <a:latin typeface="맑은 고딕"/>
                  <a:ea typeface="맑은 고딕"/>
                </a:rPr>
                <a:t>, </a:t>
              </a:r>
              <a:r>
                <a:rPr lang="ko-KR" altLang="en-US" sz="4000" b="1" dirty="0">
                  <a:solidFill>
                    <a:schemeClr val="tx1"/>
                  </a:solidFill>
                  <a:latin typeface="맑은 고딕"/>
                  <a:ea typeface="맑은 고딕"/>
                </a:rPr>
                <a:t>달리다</a:t>
              </a:r>
            </a:p>
          </p:txBody>
        </p:sp>
        <p:pic>
          <p:nvPicPr>
            <p:cNvPr id="6" name="그림 5">
              <a:extLst>
                <a:ext uri="{FF2B5EF4-FFF2-40B4-BE49-F238E27FC236}">
                  <a16:creationId xmlns:a16="http://schemas.microsoft.com/office/drawing/2014/main" id="{46508DF0-91DA-9F54-7DFA-FF5411B776A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980" b="89980" l="0" r="96120">
                          <a14:foregroundMark x1="33549" y1="26747" x2="39127" y2="39030"/>
                          <a14:foregroundMark x1="48060" y1="46869" x2="50606" y2="42384"/>
                          <a14:foregroundMark x1="44422" y1="40727" x2="44705" y2="38788"/>
                          <a14:foregroundMark x1="44179" y1="42384" x2="47777" y2="41576"/>
                          <a14:foregroundMark x1="45271" y1="47152" x2="46403" y2="45455"/>
                          <a14:foregroundMark x1="61762" y1="32323" x2="86621" y2="28444"/>
                          <a14:foregroundMark x1="78537" y1="38788" x2="77405" y2="61131"/>
                          <a14:foregroundMark x1="89693" y1="40444" x2="87470" y2="44364"/>
                          <a14:foregroundMark x1="59539" y1="57212" x2="70695" y2="61131"/>
                          <a14:foregroundMark x1="81043" y1="60848" x2="77405" y2="74263"/>
                          <a14:foregroundMark x1="66249" y1="58061" x2="65966" y2="56929"/>
                          <a14:foregroundMark x1="24616" y1="32606" x2="32983" y2="3232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762777" y="2473887"/>
              <a:ext cx="5113761" cy="5113761"/>
            </a:xfrm>
            <a:prstGeom prst="rect">
              <a:avLst/>
            </a:prstGeom>
          </p:spPr>
        </p:pic>
      </p:grpSp>
      <p:sp>
        <p:nvSpPr>
          <p:cNvPr id="15" name="사각형: 둥근 모서리 14">
            <a:extLst>
              <a:ext uri="{FF2B5EF4-FFF2-40B4-BE49-F238E27FC236}">
                <a16:creationId xmlns:a16="http://schemas.microsoft.com/office/drawing/2014/main" id="{CBE8D159-E1B2-612E-5B81-4E8158E2DCDB}"/>
              </a:ext>
            </a:extLst>
          </p:cNvPr>
          <p:cNvSpPr/>
          <p:nvPr/>
        </p:nvSpPr>
        <p:spPr>
          <a:xfrm>
            <a:off x="12949611" y="997627"/>
            <a:ext cx="1800199" cy="716960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b="1" dirty="0">
                <a:solidFill>
                  <a:schemeClr val="bg1"/>
                </a:solidFill>
              </a:rPr>
              <a:t>Don’ts</a:t>
            </a:r>
            <a:endParaRPr lang="ko-KR" altLang="en-US" sz="4400" b="1" dirty="0">
              <a:solidFill>
                <a:schemeClr val="bg1"/>
              </a:solidFill>
            </a:endParaRPr>
          </a:p>
        </p:txBody>
      </p:sp>
      <p:sp>
        <p:nvSpPr>
          <p:cNvPr id="17" name="TextBox 11">
            <a:extLst>
              <a:ext uri="{FF2B5EF4-FFF2-40B4-BE49-F238E27FC236}">
                <a16:creationId xmlns:a16="http://schemas.microsoft.com/office/drawing/2014/main" id="{A82D6B9B-4F3C-3715-B450-060DA48AAAA4}"/>
              </a:ext>
            </a:extLst>
          </p:cNvPr>
          <p:cNvSpPr txBox="1"/>
          <p:nvPr/>
        </p:nvSpPr>
        <p:spPr>
          <a:xfrm>
            <a:off x="3023320" y="1075047"/>
            <a:ext cx="1928036" cy="49346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pPr algn="ctr">
              <a:lnSpc>
                <a:spcPts val="4157"/>
              </a:lnSpc>
              <a:defRPr/>
            </a:pPr>
            <a:r>
              <a:rPr lang="ko-KR" altLang="en-US" sz="3200" b="1" spc="-83" dirty="0">
                <a:solidFill>
                  <a:schemeClr val="tx2">
                    <a:lumMod val="60000"/>
                    <a:lumOff val="4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Quicksand Bold"/>
                <a:sym typeface="Quicksand Bold"/>
              </a:rPr>
              <a:t>활동 </a:t>
            </a:r>
            <a:r>
              <a:rPr lang="en-US" altLang="ko-KR" sz="3200" b="1" spc="-83" dirty="0">
                <a:solidFill>
                  <a:schemeClr val="tx2">
                    <a:lumMod val="60000"/>
                    <a:lumOff val="4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Quicksand Bold"/>
                <a:sym typeface="Quicksand Bold"/>
              </a:rPr>
              <a:t>1-1</a:t>
            </a:r>
          </a:p>
        </p:txBody>
      </p:sp>
    </p:spTree>
    <p:extLst>
      <p:ext uri="{BB962C8B-B14F-4D97-AF65-F5344CB8AC3E}">
        <p14:creationId xmlns:p14="http://schemas.microsoft.com/office/powerpoint/2010/main" val="2637411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6763BB-5FD6-A5EB-AA56-C42AF7D2F7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58D434BC-F0DF-5DBF-1883-2314AA7D6DD5}"/>
              </a:ext>
            </a:extLst>
          </p:cNvPr>
          <p:cNvSpPr txBox="1"/>
          <p:nvPr/>
        </p:nvSpPr>
        <p:spPr>
          <a:xfrm>
            <a:off x="6634162" y="4825365"/>
            <a:ext cx="5019676" cy="3638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endParaRPr lang="en-US" altLang="ko-KR"/>
          </a:p>
        </p:txBody>
      </p:sp>
      <p:sp>
        <p:nvSpPr>
          <p:cNvPr id="2" name="TextBox 11">
            <a:extLst>
              <a:ext uri="{FF2B5EF4-FFF2-40B4-BE49-F238E27FC236}">
                <a16:creationId xmlns:a16="http://schemas.microsoft.com/office/drawing/2014/main" id="{2B364E98-96EE-23E3-9D2C-4F4429E7E8F5}"/>
              </a:ext>
            </a:extLst>
          </p:cNvPr>
          <p:cNvSpPr txBox="1"/>
          <p:nvPr/>
        </p:nvSpPr>
        <p:spPr>
          <a:xfrm>
            <a:off x="1108724" y="1075047"/>
            <a:ext cx="1486979" cy="557845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pPr algn="ctr">
              <a:lnSpc>
                <a:spcPts val="4157"/>
              </a:lnSpc>
              <a:defRPr/>
            </a:pPr>
            <a:r>
              <a:rPr lang="ko-KR" altLang="en-US" sz="4000" b="1" spc="-83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Quicksand Bold"/>
                <a:sym typeface="Quicksand Bold"/>
              </a:rPr>
              <a:t>전개</a:t>
            </a:r>
            <a:endParaRPr lang="en-US" altLang="ko-KR" sz="4000" b="1" spc="-83" dirty="0"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Quicksand Bold"/>
              <a:sym typeface="Quicksand Bold"/>
            </a:endParaRPr>
          </a:p>
        </p:txBody>
      </p:sp>
      <p:grpSp>
        <p:nvGrpSpPr>
          <p:cNvPr id="14" name="그룹 13">
            <a:extLst>
              <a:ext uri="{FF2B5EF4-FFF2-40B4-BE49-F238E27FC236}">
                <a16:creationId xmlns:a16="http://schemas.microsoft.com/office/drawing/2014/main" id="{CFFA24DA-4238-DC71-7819-C0AF59CAEB26}"/>
              </a:ext>
            </a:extLst>
          </p:cNvPr>
          <p:cNvGrpSpPr/>
          <p:nvPr/>
        </p:nvGrpSpPr>
        <p:grpSpPr>
          <a:xfrm>
            <a:off x="10044100" y="2407196"/>
            <a:ext cx="6122288" cy="6310542"/>
            <a:chOff x="10258516" y="2405508"/>
            <a:chExt cx="6122288" cy="6310542"/>
          </a:xfrm>
        </p:grpSpPr>
        <p:sp>
          <p:nvSpPr>
            <p:cNvPr id="7" name="직사각형 22">
              <a:extLst>
                <a:ext uri="{FF2B5EF4-FFF2-40B4-BE49-F238E27FC236}">
                  <a16:creationId xmlns:a16="http://schemas.microsoft.com/office/drawing/2014/main" id="{55BC4D08-3B88-423E-AB7A-332158980B3C}"/>
                </a:ext>
              </a:extLst>
            </p:cNvPr>
            <p:cNvSpPr/>
            <p:nvPr/>
          </p:nvSpPr>
          <p:spPr>
            <a:xfrm>
              <a:off x="10258516" y="2405508"/>
              <a:ext cx="6122285" cy="6310542"/>
            </a:xfrm>
            <a:prstGeom prst="rect">
              <a:avLst/>
            </a:prstGeom>
            <a:solidFill>
              <a:srgbClr val="EAEAEA"/>
            </a:solidFill>
            <a:ln w="3175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  <p:sp>
          <p:nvSpPr>
            <p:cNvPr id="8" name="직사각형 23">
              <a:extLst>
                <a:ext uri="{FF2B5EF4-FFF2-40B4-BE49-F238E27FC236}">
                  <a16:creationId xmlns:a16="http://schemas.microsoft.com/office/drawing/2014/main" id="{9554711A-76F1-71E7-72C1-7C833D201D7C}"/>
                </a:ext>
              </a:extLst>
            </p:cNvPr>
            <p:cNvSpPr/>
            <p:nvPr/>
          </p:nvSpPr>
          <p:spPr>
            <a:xfrm>
              <a:off x="10258519" y="7147123"/>
              <a:ext cx="6122285" cy="1568927"/>
            </a:xfrm>
            <a:prstGeom prst="rect">
              <a:avLst/>
            </a:prstGeom>
            <a:noFill/>
            <a:ln w="3175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ko-KR" altLang="en-US" sz="4000" b="1" dirty="0">
                  <a:solidFill>
                    <a:schemeClr val="tx1"/>
                  </a:solidFill>
                  <a:latin typeface="맑은 고딕"/>
                  <a:ea typeface="맑은 고딕"/>
                </a:rPr>
                <a:t>밀다</a:t>
              </a:r>
            </a:p>
          </p:txBody>
        </p:sp>
        <p:pic>
          <p:nvPicPr>
            <p:cNvPr id="9" name="그림 8">
              <a:extLst>
                <a:ext uri="{FF2B5EF4-FFF2-40B4-BE49-F238E27FC236}">
                  <a16:creationId xmlns:a16="http://schemas.microsoft.com/office/drawing/2014/main" id="{4C1FC06C-13A3-343C-9634-93576275250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64530" y1="28600" x2="85598" y2="36125"/>
                          <a14:foregroundMark x1="74701" y1="15898" x2="90299" y2="6998"/>
                          <a14:foregroundMark x1="71795" y1="5623" x2="79060" y2="20024"/>
                          <a14:foregroundMark x1="89231" y1="15898" x2="98675" y2="25162"/>
                          <a14:foregroundMark x1="80855" y1="26173" x2="83034" y2="35113"/>
                          <a14:foregroundMark x1="81966" y1="23099" x2="83761" y2="26173"/>
                          <a14:foregroundMark x1="63462" y1="21036" x2="69274" y2="25162"/>
                          <a14:foregroundMark x1="85940" y1="74191" x2="97222" y2="93042"/>
                          <a14:foregroundMark x1="80171" y1="71764" x2="73248" y2="94741"/>
                          <a14:foregroundMark x1="44957" y1="98180" x2="45684" y2="96440"/>
                          <a14:foregroundMark x1="52949" y1="88916" x2="46752" y2="97816"/>
                          <a14:foregroundMark x1="62009" y1="78277" x2="65983" y2="89280"/>
                          <a14:foregroundMark x1="71068" y1="96440" x2="81239" y2="93366"/>
                          <a14:foregroundMark x1="66368" y1="95429" x2="71068" y2="98503"/>
                          <a14:foregroundMark x1="89573" y1="98503" x2="98675" y2="93730"/>
                          <a14:foregroundMark x1="71068" y1="9385" x2="61282" y2="18972"/>
                          <a14:foregroundMark x1="88846" y1="72816" x2="85214" y2="84790"/>
                          <a14:foregroundMark x1="93205" y1="22775" x2="92479" y2="3199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351068" y="2923269"/>
              <a:ext cx="3937179" cy="4168045"/>
            </a:xfrm>
            <a:prstGeom prst="rect">
              <a:avLst/>
            </a:prstGeom>
          </p:spPr>
        </p:pic>
      </p:grpSp>
      <p:grpSp>
        <p:nvGrpSpPr>
          <p:cNvPr id="23" name="그룹 22">
            <a:extLst>
              <a:ext uri="{FF2B5EF4-FFF2-40B4-BE49-F238E27FC236}">
                <a16:creationId xmlns:a16="http://schemas.microsoft.com/office/drawing/2014/main" id="{D4285B58-0270-7D6E-93A0-B7821FD63C1A}"/>
              </a:ext>
            </a:extLst>
          </p:cNvPr>
          <p:cNvGrpSpPr/>
          <p:nvPr/>
        </p:nvGrpSpPr>
        <p:grpSpPr>
          <a:xfrm>
            <a:off x="2088824" y="2475575"/>
            <a:ext cx="6296269" cy="6242163"/>
            <a:chOff x="2303240" y="2473887"/>
            <a:chExt cx="6296269" cy="6242163"/>
          </a:xfrm>
        </p:grpSpPr>
        <p:sp>
          <p:nvSpPr>
            <p:cNvPr id="5" name="직사각형 4">
              <a:extLst>
                <a:ext uri="{FF2B5EF4-FFF2-40B4-BE49-F238E27FC236}">
                  <a16:creationId xmlns:a16="http://schemas.microsoft.com/office/drawing/2014/main" id="{BD083199-E57F-4B86-E9FC-E7EB83EBEB14}"/>
                </a:ext>
              </a:extLst>
            </p:cNvPr>
            <p:cNvSpPr/>
            <p:nvPr/>
          </p:nvSpPr>
          <p:spPr>
            <a:xfrm>
              <a:off x="2303240" y="2473887"/>
              <a:ext cx="6296269" cy="6242163"/>
            </a:xfrm>
            <a:prstGeom prst="rect">
              <a:avLst/>
            </a:prstGeom>
            <a:solidFill>
              <a:srgbClr val="EAEAEA"/>
            </a:solidFill>
            <a:ln w="3175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  <p:pic>
          <p:nvPicPr>
            <p:cNvPr id="10" name="그림 9">
              <a:extLst>
                <a:ext uri="{FF2B5EF4-FFF2-40B4-BE49-F238E27FC236}">
                  <a16:creationId xmlns:a16="http://schemas.microsoft.com/office/drawing/2014/main" id="{EE7EC9F9-4F78-12B9-CDF0-2FC0CB23D1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257" r="100000">
                          <a14:foregroundMark x1="65126" y1="28220" x2="84596" y2="31974"/>
                          <a14:foregroundMark x1="61532" y1="12878" x2="99016" y2="16633"/>
                          <a14:foregroundMark x1="82798" y1="1978" x2="82798" y2="1978"/>
                          <a14:foregroundMark x1="65469" y1="19701" x2="66923" y2="22769"/>
                          <a14:foregroundMark x1="84938" y1="22769" x2="83868" y2="30238"/>
                          <a14:foregroundMark x1="87848" y1="72144" x2="95764" y2="93581"/>
                          <a14:foregroundMark x1="80274" y1="73153" x2="73770" y2="96649"/>
                          <a14:foregroundMark x1="93239" y1="16956" x2="91784" y2="36738"/>
                          <a14:foregroundMark x1="79546" y1="71094" x2="70903" y2="80299"/>
                          <a14:foregroundMark x1="85665" y1="77594" x2="96834" y2="92572"/>
                          <a14:foregroundMark x1="98288" y1="90513" x2="91442" y2="98708"/>
                          <a14:foregroundMark x1="67993" y1="96286" x2="75952" y2="94954"/>
                          <a14:foregroundMark x1="77749" y1="94954" x2="82071" y2="92208"/>
                          <a14:foregroundMark x1="92169" y1="98022" x2="99743" y2="91522"/>
                          <a14:foregroundMark x1="53231" y1="88494" x2="55413" y2="91522"/>
                          <a14:foregroundMark x1="42405" y1="98708" x2="51433" y2="96286"/>
                          <a14:foregroundMark x1="62259" y1="79612" x2="63671" y2="78926"/>
                          <a14:foregroundMark x1="75225" y1="4037" x2="86393" y2="142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419364" y="3045376"/>
              <a:ext cx="3963820" cy="4196248"/>
            </a:xfrm>
            <a:prstGeom prst="rect">
              <a:avLst/>
            </a:prstGeom>
          </p:spPr>
        </p:pic>
        <p:sp>
          <p:nvSpPr>
            <p:cNvPr id="11" name="직사각형 19">
              <a:extLst>
                <a:ext uri="{FF2B5EF4-FFF2-40B4-BE49-F238E27FC236}">
                  <a16:creationId xmlns:a16="http://schemas.microsoft.com/office/drawing/2014/main" id="{49ACFB91-6A7C-4BBC-3FFE-99BA40AA2238}"/>
                </a:ext>
              </a:extLst>
            </p:cNvPr>
            <p:cNvSpPr/>
            <p:nvPr/>
          </p:nvSpPr>
          <p:spPr>
            <a:xfrm>
              <a:off x="2540148" y="7322461"/>
              <a:ext cx="5775759" cy="1205415"/>
            </a:xfrm>
            <a:prstGeom prst="rect">
              <a:avLst/>
            </a:prstGeom>
            <a:noFill/>
            <a:ln w="3175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ko-KR" sz="5000" b="1" dirty="0">
                  <a:solidFill>
                    <a:schemeClr val="tx1"/>
                  </a:solidFill>
                  <a:latin typeface="Century Gothic"/>
                </a:rPr>
                <a:t>push</a:t>
              </a:r>
            </a:p>
          </p:txBody>
        </p:sp>
      </p:grpSp>
      <p:sp>
        <p:nvSpPr>
          <p:cNvPr id="15" name="TextBox 5">
            <a:extLst>
              <a:ext uri="{FF2B5EF4-FFF2-40B4-BE49-F238E27FC236}">
                <a16:creationId xmlns:a16="http://schemas.microsoft.com/office/drawing/2014/main" id="{104FCCD6-9D10-74E2-774C-C19140F54E21}"/>
              </a:ext>
            </a:extLst>
          </p:cNvPr>
          <p:cNvSpPr txBox="1"/>
          <p:nvPr/>
        </p:nvSpPr>
        <p:spPr>
          <a:xfrm>
            <a:off x="5255568" y="1080199"/>
            <a:ext cx="95860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latinLnBrk="1">
              <a:defRPr/>
            </a:pPr>
            <a:r>
              <a:rPr kumimoji="0" lang="ko-KR" altLang="en-US" sz="3600" b="1" i="0" u="none" strike="noStrike" kern="1200" cap="none" spc="0" normalizeH="0" baseline="0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교실 규칙 </a:t>
            </a:r>
            <a:r>
              <a:rPr lang="ko-KR" altLang="en-US" sz="3600" b="1" dirty="0">
                <a:solidFill>
                  <a:srgbClr val="825E3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관련</a:t>
            </a:r>
            <a:r>
              <a:rPr kumimoji="0" lang="ko-KR" altLang="en-US" sz="3600" b="1" i="0" u="none" strike="noStrike" kern="1200" cap="none" spc="0" normalizeH="0" baseline="0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단어</a:t>
            </a:r>
            <a:r>
              <a:rPr lang="ko-KR" altLang="en-US" sz="3600" b="1" dirty="0">
                <a:solidFill>
                  <a:srgbClr val="825E3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와</a:t>
            </a:r>
            <a:r>
              <a:rPr kumimoji="0" lang="ko-KR" altLang="en-US" sz="3600" b="1" i="0" u="none" strike="noStrike" kern="1200" cap="none" spc="0" normalizeH="0" baseline="0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표현 </a:t>
            </a:r>
            <a:r>
              <a:rPr kumimoji="0" lang="ko-KR" altLang="en-US" sz="3600" b="1" i="0" u="none" strike="noStrike" kern="1200" cap="none" spc="0" normalizeH="0" baseline="0" dirty="0">
                <a:solidFill>
                  <a:srgbClr val="825E3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익히기</a:t>
            </a:r>
            <a:endParaRPr kumimoji="0" lang="en-US" altLang="ko-KR" sz="3600" b="1" i="0" u="none" strike="noStrike" kern="1200" cap="none" spc="0" normalizeH="0" baseline="0" dirty="0">
              <a:solidFill>
                <a:srgbClr val="825E3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8" name="사각형: 둥근 모서리 17">
            <a:extLst>
              <a:ext uri="{FF2B5EF4-FFF2-40B4-BE49-F238E27FC236}">
                <a16:creationId xmlns:a16="http://schemas.microsoft.com/office/drawing/2014/main" id="{DE58890E-405A-4CBC-953F-7B59FD07299D}"/>
              </a:ext>
            </a:extLst>
          </p:cNvPr>
          <p:cNvSpPr/>
          <p:nvPr/>
        </p:nvSpPr>
        <p:spPr>
          <a:xfrm>
            <a:off x="12949611" y="997627"/>
            <a:ext cx="1800199" cy="716960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b="1" dirty="0">
                <a:solidFill>
                  <a:schemeClr val="bg1"/>
                </a:solidFill>
              </a:rPr>
              <a:t>Don’ts</a:t>
            </a:r>
            <a:endParaRPr lang="ko-KR" altLang="en-US" sz="4400" b="1" dirty="0">
              <a:solidFill>
                <a:schemeClr val="bg1"/>
              </a:solidFill>
            </a:endParaRPr>
          </a:p>
        </p:txBody>
      </p:sp>
      <p:sp>
        <p:nvSpPr>
          <p:cNvPr id="19" name="TextBox 11">
            <a:extLst>
              <a:ext uri="{FF2B5EF4-FFF2-40B4-BE49-F238E27FC236}">
                <a16:creationId xmlns:a16="http://schemas.microsoft.com/office/drawing/2014/main" id="{E0DDA51D-3BAF-71C7-1DC6-2C57DE856972}"/>
              </a:ext>
            </a:extLst>
          </p:cNvPr>
          <p:cNvSpPr txBox="1"/>
          <p:nvPr/>
        </p:nvSpPr>
        <p:spPr>
          <a:xfrm>
            <a:off x="3023320" y="1075047"/>
            <a:ext cx="1928036" cy="49346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pPr algn="ctr">
              <a:lnSpc>
                <a:spcPts val="4157"/>
              </a:lnSpc>
              <a:defRPr/>
            </a:pPr>
            <a:r>
              <a:rPr lang="ko-KR" altLang="en-US" sz="3200" b="1" spc="-83" dirty="0">
                <a:solidFill>
                  <a:schemeClr val="tx2">
                    <a:lumMod val="60000"/>
                    <a:lumOff val="4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Quicksand Bold"/>
                <a:sym typeface="Quicksand Bold"/>
              </a:rPr>
              <a:t>활동 </a:t>
            </a:r>
            <a:r>
              <a:rPr lang="en-US" altLang="ko-KR" sz="3200" b="1" spc="-83" dirty="0">
                <a:solidFill>
                  <a:schemeClr val="tx2">
                    <a:lumMod val="60000"/>
                    <a:lumOff val="4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Quicksand Bold"/>
                <a:sym typeface="Quicksand Bold"/>
              </a:rPr>
              <a:t>1-1</a:t>
            </a:r>
          </a:p>
        </p:txBody>
      </p:sp>
    </p:spTree>
    <p:extLst>
      <p:ext uri="{BB962C8B-B14F-4D97-AF65-F5344CB8AC3E}">
        <p14:creationId xmlns:p14="http://schemas.microsoft.com/office/powerpoint/2010/main" val="3499834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301978-0C57-3B33-0AF0-671C88B698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D3345D0C-0B17-A89C-E583-BFDA5B7498B8}"/>
              </a:ext>
            </a:extLst>
          </p:cNvPr>
          <p:cNvSpPr txBox="1"/>
          <p:nvPr/>
        </p:nvSpPr>
        <p:spPr>
          <a:xfrm>
            <a:off x="6634162" y="4825365"/>
            <a:ext cx="5019676" cy="3638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endParaRPr lang="en-US" altLang="ko-KR"/>
          </a:p>
        </p:txBody>
      </p:sp>
      <p:sp>
        <p:nvSpPr>
          <p:cNvPr id="2" name="TextBox 11">
            <a:extLst>
              <a:ext uri="{FF2B5EF4-FFF2-40B4-BE49-F238E27FC236}">
                <a16:creationId xmlns:a16="http://schemas.microsoft.com/office/drawing/2014/main" id="{DB949FF1-85B9-0C97-9D76-7974C39BAAE9}"/>
              </a:ext>
            </a:extLst>
          </p:cNvPr>
          <p:cNvSpPr txBox="1"/>
          <p:nvPr/>
        </p:nvSpPr>
        <p:spPr>
          <a:xfrm>
            <a:off x="1108724" y="1075047"/>
            <a:ext cx="1486979" cy="557845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pPr algn="ctr">
              <a:lnSpc>
                <a:spcPts val="4157"/>
              </a:lnSpc>
              <a:defRPr/>
            </a:pPr>
            <a:r>
              <a:rPr lang="ko-KR" altLang="en-US" sz="4000" b="1" spc="-83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Quicksand Bold"/>
                <a:sym typeface="Quicksand Bold"/>
              </a:rPr>
              <a:t>전개</a:t>
            </a:r>
            <a:endParaRPr lang="en-US" altLang="ko-KR" sz="4000" b="1" spc="-83" dirty="0"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Quicksand Bold"/>
              <a:sym typeface="Quicksand Bold"/>
            </a:endParaRPr>
          </a:p>
        </p:txBody>
      </p:sp>
      <p:grpSp>
        <p:nvGrpSpPr>
          <p:cNvPr id="14" name="그룹 13">
            <a:extLst>
              <a:ext uri="{FF2B5EF4-FFF2-40B4-BE49-F238E27FC236}">
                <a16:creationId xmlns:a16="http://schemas.microsoft.com/office/drawing/2014/main" id="{28C9821A-3534-F694-A6F1-D01762DD5AD9}"/>
              </a:ext>
            </a:extLst>
          </p:cNvPr>
          <p:cNvGrpSpPr/>
          <p:nvPr/>
        </p:nvGrpSpPr>
        <p:grpSpPr>
          <a:xfrm>
            <a:off x="10116108" y="2371192"/>
            <a:ext cx="6122288" cy="6310542"/>
            <a:chOff x="10258516" y="2405508"/>
            <a:chExt cx="6122288" cy="6310542"/>
          </a:xfrm>
        </p:grpSpPr>
        <p:sp>
          <p:nvSpPr>
            <p:cNvPr id="7" name="직사각형 22">
              <a:extLst>
                <a:ext uri="{FF2B5EF4-FFF2-40B4-BE49-F238E27FC236}">
                  <a16:creationId xmlns:a16="http://schemas.microsoft.com/office/drawing/2014/main" id="{8EAC48C3-0397-48F9-4F63-9DCCC1BD9EFF}"/>
                </a:ext>
              </a:extLst>
            </p:cNvPr>
            <p:cNvSpPr/>
            <p:nvPr/>
          </p:nvSpPr>
          <p:spPr>
            <a:xfrm>
              <a:off x="10258516" y="2405508"/>
              <a:ext cx="6122285" cy="6310542"/>
            </a:xfrm>
            <a:prstGeom prst="rect">
              <a:avLst/>
            </a:prstGeom>
            <a:solidFill>
              <a:srgbClr val="EAEAEA"/>
            </a:solidFill>
            <a:ln w="3175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 dirty="0"/>
            </a:p>
          </p:txBody>
        </p:sp>
        <p:sp>
          <p:nvSpPr>
            <p:cNvPr id="8" name="직사각형 23">
              <a:extLst>
                <a:ext uri="{FF2B5EF4-FFF2-40B4-BE49-F238E27FC236}">
                  <a16:creationId xmlns:a16="http://schemas.microsoft.com/office/drawing/2014/main" id="{725BB5D8-7EB3-88C7-ABF4-3292F34620B4}"/>
                </a:ext>
              </a:extLst>
            </p:cNvPr>
            <p:cNvSpPr/>
            <p:nvPr/>
          </p:nvSpPr>
          <p:spPr>
            <a:xfrm>
              <a:off x="10258519" y="7147123"/>
              <a:ext cx="6122285" cy="1568927"/>
            </a:xfrm>
            <a:prstGeom prst="rect">
              <a:avLst/>
            </a:prstGeom>
            <a:noFill/>
            <a:ln w="3175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ko-KR" altLang="en-US" sz="4000" b="1" dirty="0">
                  <a:solidFill>
                    <a:schemeClr val="tx1"/>
                  </a:solidFill>
                  <a:latin typeface="맑은 고딕"/>
                  <a:ea typeface="맑은 고딕"/>
                </a:rPr>
                <a:t>오르다</a:t>
              </a:r>
              <a:r>
                <a:rPr lang="en-US" altLang="ko-KR" sz="4000" b="1" dirty="0">
                  <a:solidFill>
                    <a:schemeClr val="tx1"/>
                  </a:solidFill>
                  <a:latin typeface="맑은 고딕"/>
                  <a:ea typeface="맑은 고딕"/>
                </a:rPr>
                <a:t>, </a:t>
              </a:r>
              <a:r>
                <a:rPr lang="ko-KR" altLang="en-US" sz="4000" b="1" dirty="0">
                  <a:solidFill>
                    <a:schemeClr val="tx1"/>
                  </a:solidFill>
                  <a:latin typeface="맑은 고딕"/>
                  <a:ea typeface="맑은 고딕"/>
                </a:rPr>
                <a:t>올라가다</a:t>
              </a:r>
            </a:p>
          </p:txBody>
        </p:sp>
        <p:pic>
          <p:nvPicPr>
            <p:cNvPr id="9" name="그림 8">
              <a:extLst>
                <a:ext uri="{FF2B5EF4-FFF2-40B4-BE49-F238E27FC236}">
                  <a16:creationId xmlns:a16="http://schemas.microsoft.com/office/drawing/2014/main" id="{07557FDD-49E6-F1FD-16CF-D8E8DBDC43C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863623" y="2618978"/>
              <a:ext cx="5373166" cy="5373166"/>
            </a:xfrm>
            <a:prstGeom prst="rect">
              <a:avLst/>
            </a:prstGeom>
          </p:spPr>
        </p:pic>
      </p:grpSp>
      <p:grpSp>
        <p:nvGrpSpPr>
          <p:cNvPr id="20" name="그룹 19">
            <a:extLst>
              <a:ext uri="{FF2B5EF4-FFF2-40B4-BE49-F238E27FC236}">
                <a16:creationId xmlns:a16="http://schemas.microsoft.com/office/drawing/2014/main" id="{7771B8E4-5A02-BCCA-C054-E9BEB973DF0E}"/>
              </a:ext>
            </a:extLst>
          </p:cNvPr>
          <p:cNvGrpSpPr/>
          <p:nvPr/>
        </p:nvGrpSpPr>
        <p:grpSpPr>
          <a:xfrm>
            <a:off x="2160832" y="2439571"/>
            <a:ext cx="6296269" cy="6242163"/>
            <a:chOff x="2303240" y="2473887"/>
            <a:chExt cx="6296269" cy="6242163"/>
          </a:xfrm>
        </p:grpSpPr>
        <p:sp>
          <p:nvSpPr>
            <p:cNvPr id="5" name="직사각형 4">
              <a:extLst>
                <a:ext uri="{FF2B5EF4-FFF2-40B4-BE49-F238E27FC236}">
                  <a16:creationId xmlns:a16="http://schemas.microsoft.com/office/drawing/2014/main" id="{8B0C313E-9EED-657E-71D5-68C3D39C4952}"/>
                </a:ext>
              </a:extLst>
            </p:cNvPr>
            <p:cNvSpPr/>
            <p:nvPr/>
          </p:nvSpPr>
          <p:spPr>
            <a:xfrm>
              <a:off x="2303240" y="2473887"/>
              <a:ext cx="6296269" cy="6242163"/>
            </a:xfrm>
            <a:prstGeom prst="rect">
              <a:avLst/>
            </a:prstGeom>
            <a:solidFill>
              <a:srgbClr val="EAEAEA"/>
            </a:solidFill>
            <a:ln w="3175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  <p:sp>
          <p:nvSpPr>
            <p:cNvPr id="11" name="직사각형 19">
              <a:extLst>
                <a:ext uri="{FF2B5EF4-FFF2-40B4-BE49-F238E27FC236}">
                  <a16:creationId xmlns:a16="http://schemas.microsoft.com/office/drawing/2014/main" id="{2737156A-7762-A383-3C04-578FE097D182}"/>
                </a:ext>
              </a:extLst>
            </p:cNvPr>
            <p:cNvSpPr/>
            <p:nvPr/>
          </p:nvSpPr>
          <p:spPr>
            <a:xfrm>
              <a:off x="2540148" y="7322461"/>
              <a:ext cx="5775759" cy="1205415"/>
            </a:xfrm>
            <a:prstGeom prst="rect">
              <a:avLst/>
            </a:prstGeom>
            <a:noFill/>
            <a:ln w="3175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ko-KR" sz="5000" b="1" dirty="0">
                  <a:solidFill>
                    <a:schemeClr val="tx1"/>
                  </a:solidFill>
                  <a:latin typeface="Century Gothic"/>
                </a:rPr>
                <a:t>climb</a:t>
              </a:r>
            </a:p>
          </p:txBody>
        </p:sp>
        <p:pic>
          <p:nvPicPr>
            <p:cNvPr id="6" name="그림 5">
              <a:extLst>
                <a:ext uri="{FF2B5EF4-FFF2-40B4-BE49-F238E27FC236}">
                  <a16:creationId xmlns:a16="http://schemas.microsoft.com/office/drawing/2014/main" id="{A79BC850-EBD5-C56C-EAC6-8940AD2834B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7279" b="89972" l="8283" r="899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082913" y="2698591"/>
              <a:ext cx="5232995" cy="5232995"/>
            </a:xfrm>
            <a:prstGeom prst="rect">
              <a:avLst/>
            </a:prstGeom>
          </p:spPr>
        </p:pic>
      </p:grpSp>
      <p:sp>
        <p:nvSpPr>
          <p:cNvPr id="15" name="TextBox 5">
            <a:extLst>
              <a:ext uri="{FF2B5EF4-FFF2-40B4-BE49-F238E27FC236}">
                <a16:creationId xmlns:a16="http://schemas.microsoft.com/office/drawing/2014/main" id="{F98F336C-D6B1-92BA-4BD7-4DEFCCA19B87}"/>
              </a:ext>
            </a:extLst>
          </p:cNvPr>
          <p:cNvSpPr txBox="1"/>
          <p:nvPr/>
        </p:nvSpPr>
        <p:spPr>
          <a:xfrm>
            <a:off x="5255568" y="1080199"/>
            <a:ext cx="95860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latinLnBrk="1">
              <a:defRPr/>
            </a:pPr>
            <a:r>
              <a:rPr kumimoji="0" lang="ko-KR" altLang="en-US" sz="3600" b="1" i="0" u="none" strike="noStrike" kern="1200" cap="none" spc="0" normalizeH="0" baseline="0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교실 규칙 </a:t>
            </a:r>
            <a:r>
              <a:rPr lang="ko-KR" altLang="en-US" sz="3600" b="1" dirty="0">
                <a:solidFill>
                  <a:srgbClr val="825E3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관련</a:t>
            </a:r>
            <a:r>
              <a:rPr kumimoji="0" lang="ko-KR" altLang="en-US" sz="3600" b="1" i="0" u="none" strike="noStrike" kern="1200" cap="none" spc="0" normalizeH="0" baseline="0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단어</a:t>
            </a:r>
            <a:r>
              <a:rPr lang="ko-KR" altLang="en-US" sz="3600" b="1" dirty="0">
                <a:solidFill>
                  <a:srgbClr val="825E3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와</a:t>
            </a:r>
            <a:r>
              <a:rPr kumimoji="0" lang="ko-KR" altLang="en-US" sz="3600" b="1" i="0" u="none" strike="noStrike" kern="1200" cap="none" spc="0" normalizeH="0" baseline="0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표현 </a:t>
            </a:r>
            <a:r>
              <a:rPr kumimoji="0" lang="ko-KR" altLang="en-US" sz="3600" b="1" i="0" u="none" strike="noStrike" kern="1200" cap="none" spc="0" normalizeH="0" baseline="0" dirty="0">
                <a:solidFill>
                  <a:srgbClr val="825E3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익히기</a:t>
            </a:r>
            <a:endParaRPr kumimoji="0" lang="en-US" altLang="ko-KR" sz="3600" b="1" i="0" u="none" strike="noStrike" kern="1200" cap="none" spc="0" normalizeH="0" baseline="0" dirty="0">
              <a:solidFill>
                <a:srgbClr val="825E3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8" name="사각형: 둥근 모서리 17">
            <a:extLst>
              <a:ext uri="{FF2B5EF4-FFF2-40B4-BE49-F238E27FC236}">
                <a16:creationId xmlns:a16="http://schemas.microsoft.com/office/drawing/2014/main" id="{21B0AC70-DA17-E8D4-D4A7-E05B32C6560C}"/>
              </a:ext>
            </a:extLst>
          </p:cNvPr>
          <p:cNvSpPr/>
          <p:nvPr/>
        </p:nvSpPr>
        <p:spPr>
          <a:xfrm>
            <a:off x="12949611" y="997627"/>
            <a:ext cx="1800199" cy="716960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b="1" dirty="0">
                <a:solidFill>
                  <a:schemeClr val="bg1"/>
                </a:solidFill>
              </a:rPr>
              <a:t>Don’ts</a:t>
            </a:r>
            <a:endParaRPr lang="ko-KR" altLang="en-US" sz="4400" b="1" dirty="0">
              <a:solidFill>
                <a:schemeClr val="bg1"/>
              </a:solidFill>
            </a:endParaRPr>
          </a:p>
        </p:txBody>
      </p:sp>
      <p:sp>
        <p:nvSpPr>
          <p:cNvPr id="19" name="TextBox 11">
            <a:extLst>
              <a:ext uri="{FF2B5EF4-FFF2-40B4-BE49-F238E27FC236}">
                <a16:creationId xmlns:a16="http://schemas.microsoft.com/office/drawing/2014/main" id="{9106B655-D0A5-EF3E-79B3-6B03E439712C}"/>
              </a:ext>
            </a:extLst>
          </p:cNvPr>
          <p:cNvSpPr txBox="1"/>
          <p:nvPr/>
        </p:nvSpPr>
        <p:spPr>
          <a:xfrm>
            <a:off x="3023320" y="1075047"/>
            <a:ext cx="1928036" cy="49346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pPr algn="ctr">
              <a:lnSpc>
                <a:spcPts val="4157"/>
              </a:lnSpc>
              <a:defRPr/>
            </a:pPr>
            <a:r>
              <a:rPr lang="ko-KR" altLang="en-US" sz="3200" b="1" spc="-83" dirty="0">
                <a:solidFill>
                  <a:schemeClr val="tx2">
                    <a:lumMod val="60000"/>
                    <a:lumOff val="4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Quicksand Bold"/>
                <a:sym typeface="Quicksand Bold"/>
              </a:rPr>
              <a:t>활동 </a:t>
            </a:r>
            <a:r>
              <a:rPr lang="en-US" altLang="ko-KR" sz="3200" b="1" spc="-83" dirty="0">
                <a:solidFill>
                  <a:schemeClr val="tx2">
                    <a:lumMod val="60000"/>
                    <a:lumOff val="4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Quicksand Bold"/>
                <a:sym typeface="Quicksand Bold"/>
              </a:rPr>
              <a:t>1-1</a:t>
            </a:r>
          </a:p>
        </p:txBody>
      </p:sp>
    </p:spTree>
    <p:extLst>
      <p:ext uri="{BB962C8B-B14F-4D97-AF65-F5344CB8AC3E}">
        <p14:creationId xmlns:p14="http://schemas.microsoft.com/office/powerpoint/2010/main" val="3373285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32099B-81D5-7F54-EFFA-0064AF538B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2">
            <a:extLst>
              <a:ext uri="{FF2B5EF4-FFF2-40B4-BE49-F238E27FC236}">
                <a16:creationId xmlns:a16="http://schemas.microsoft.com/office/drawing/2014/main" id="{69EDBE8B-EE4E-F08B-8DC7-4497F0769C50}"/>
              </a:ext>
            </a:extLst>
          </p:cNvPr>
          <p:cNvSpPr txBox="1"/>
          <p:nvPr/>
        </p:nvSpPr>
        <p:spPr>
          <a:xfrm>
            <a:off x="3215494" y="1499059"/>
            <a:ext cx="11857012" cy="820738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/>
          <a:p>
            <a:pPr algn="ctr">
              <a:lnSpc>
                <a:spcPts val="6418"/>
              </a:lnSpc>
              <a:defRPr/>
            </a:pPr>
            <a:r>
              <a:rPr lang="en-US" sz="6418" b="1" spc="-128" dirty="0">
                <a:solidFill>
                  <a:schemeClr val="tx2">
                    <a:lumMod val="60000"/>
                    <a:lumOff val="4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Quicksand Bold"/>
                <a:sym typeface="Quicksand Bold"/>
              </a:rPr>
              <a:t>Let’s listen to the song!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00EA9F8-5EEE-F99D-15AF-204078D54593}"/>
              </a:ext>
            </a:extLst>
          </p:cNvPr>
          <p:cNvSpPr txBox="1"/>
          <p:nvPr/>
        </p:nvSpPr>
        <p:spPr>
          <a:xfrm>
            <a:off x="6634162" y="4825365"/>
            <a:ext cx="5019676" cy="3638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endParaRPr lang="en-US" altLang="ko-KR"/>
          </a:p>
        </p:txBody>
      </p:sp>
      <p:sp>
        <p:nvSpPr>
          <p:cNvPr id="2" name="TextBox 11">
            <a:extLst>
              <a:ext uri="{FF2B5EF4-FFF2-40B4-BE49-F238E27FC236}">
                <a16:creationId xmlns:a16="http://schemas.microsoft.com/office/drawing/2014/main" id="{D8C8FD57-0E81-9E6E-5FB9-456CD4C995C9}"/>
              </a:ext>
            </a:extLst>
          </p:cNvPr>
          <p:cNvSpPr txBox="1"/>
          <p:nvPr/>
        </p:nvSpPr>
        <p:spPr>
          <a:xfrm>
            <a:off x="1108724" y="1075047"/>
            <a:ext cx="1486979" cy="557845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pPr algn="ctr">
              <a:lnSpc>
                <a:spcPts val="4157"/>
              </a:lnSpc>
              <a:defRPr/>
            </a:pPr>
            <a:r>
              <a:rPr lang="ko-KR" altLang="en-US" sz="4000" b="1" spc="-83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Quicksand Bold"/>
                <a:sym typeface="Quicksand Bold"/>
              </a:rPr>
              <a:t>도입</a:t>
            </a:r>
            <a:endParaRPr lang="en-US" altLang="ko-KR" sz="4000" b="1" spc="-83" dirty="0"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Quicksand Bold"/>
              <a:sym typeface="Quicksand Bold"/>
            </a:endParaRPr>
          </a:p>
        </p:txBody>
      </p:sp>
      <p:pic>
        <p:nvPicPr>
          <p:cNvPr id="3" name="dos_and_donts_wide">
            <a:hlinkClick r:id="" action="ppaction://media"/>
            <a:extLst>
              <a:ext uri="{FF2B5EF4-FFF2-40B4-BE49-F238E27FC236}">
                <a16:creationId xmlns:a16="http://schemas.microsoft.com/office/drawing/2014/main" id="{A9E644D9-9A30-6052-AD02-195207B79BC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51648" y="2947256"/>
            <a:ext cx="9384704" cy="4692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693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74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1A7A19-9A89-CEB4-9DBB-CC83F746F1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B15A377E-3A6D-3D37-4AE6-B0971538349B}"/>
              </a:ext>
            </a:extLst>
          </p:cNvPr>
          <p:cNvSpPr txBox="1"/>
          <p:nvPr/>
        </p:nvSpPr>
        <p:spPr>
          <a:xfrm>
            <a:off x="6634162" y="4825365"/>
            <a:ext cx="5019676" cy="3638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endParaRPr lang="en-US" altLang="ko-KR"/>
          </a:p>
        </p:txBody>
      </p:sp>
      <p:sp>
        <p:nvSpPr>
          <p:cNvPr id="2" name="TextBox 11">
            <a:extLst>
              <a:ext uri="{FF2B5EF4-FFF2-40B4-BE49-F238E27FC236}">
                <a16:creationId xmlns:a16="http://schemas.microsoft.com/office/drawing/2014/main" id="{056AF745-A075-483D-8AB3-4264F329C9FA}"/>
              </a:ext>
            </a:extLst>
          </p:cNvPr>
          <p:cNvSpPr txBox="1"/>
          <p:nvPr/>
        </p:nvSpPr>
        <p:spPr>
          <a:xfrm>
            <a:off x="1108724" y="1075047"/>
            <a:ext cx="1486979" cy="557845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pPr algn="ctr">
              <a:lnSpc>
                <a:spcPts val="4157"/>
              </a:lnSpc>
              <a:defRPr/>
            </a:pPr>
            <a:r>
              <a:rPr lang="ko-KR" altLang="en-US" sz="4000" b="1" spc="-83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Quicksand Bold"/>
                <a:sym typeface="Quicksand Bold"/>
              </a:rPr>
              <a:t>전개</a:t>
            </a:r>
            <a:endParaRPr lang="en-US" altLang="ko-KR" sz="4000" b="1" spc="-83" dirty="0"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Quicksand Bold"/>
              <a:sym typeface="Quicksand Bold"/>
            </a:endParaRPr>
          </a:p>
        </p:txBody>
      </p:sp>
      <p:grpSp>
        <p:nvGrpSpPr>
          <p:cNvPr id="14" name="그룹 13">
            <a:extLst>
              <a:ext uri="{FF2B5EF4-FFF2-40B4-BE49-F238E27FC236}">
                <a16:creationId xmlns:a16="http://schemas.microsoft.com/office/drawing/2014/main" id="{0DA1558E-17C5-8C7B-ACA5-5739715EABA7}"/>
              </a:ext>
            </a:extLst>
          </p:cNvPr>
          <p:cNvGrpSpPr/>
          <p:nvPr/>
        </p:nvGrpSpPr>
        <p:grpSpPr>
          <a:xfrm>
            <a:off x="10044100" y="2443200"/>
            <a:ext cx="6122288" cy="6310542"/>
            <a:chOff x="10258516" y="2405508"/>
            <a:chExt cx="6122288" cy="6310542"/>
          </a:xfrm>
        </p:grpSpPr>
        <p:sp>
          <p:nvSpPr>
            <p:cNvPr id="7" name="직사각형 22">
              <a:extLst>
                <a:ext uri="{FF2B5EF4-FFF2-40B4-BE49-F238E27FC236}">
                  <a16:creationId xmlns:a16="http://schemas.microsoft.com/office/drawing/2014/main" id="{BD166936-5C38-514E-4EAB-7F1E95ECA317}"/>
                </a:ext>
              </a:extLst>
            </p:cNvPr>
            <p:cNvSpPr/>
            <p:nvPr/>
          </p:nvSpPr>
          <p:spPr>
            <a:xfrm>
              <a:off x="10258516" y="2405508"/>
              <a:ext cx="6122285" cy="6310542"/>
            </a:xfrm>
            <a:prstGeom prst="rect">
              <a:avLst/>
            </a:prstGeom>
            <a:solidFill>
              <a:srgbClr val="EAEAEA"/>
            </a:solidFill>
            <a:ln w="3175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  <p:sp>
          <p:nvSpPr>
            <p:cNvPr id="8" name="직사각형 23">
              <a:extLst>
                <a:ext uri="{FF2B5EF4-FFF2-40B4-BE49-F238E27FC236}">
                  <a16:creationId xmlns:a16="http://schemas.microsoft.com/office/drawing/2014/main" id="{34A06B11-E22D-CD9B-F9E8-5F25E64FA583}"/>
                </a:ext>
              </a:extLst>
            </p:cNvPr>
            <p:cNvSpPr/>
            <p:nvPr/>
          </p:nvSpPr>
          <p:spPr>
            <a:xfrm>
              <a:off x="10258519" y="7147123"/>
              <a:ext cx="6122285" cy="1568927"/>
            </a:xfrm>
            <a:prstGeom prst="rect">
              <a:avLst/>
            </a:prstGeom>
            <a:noFill/>
            <a:ln w="3175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ko-KR" altLang="en-US" sz="4000" b="1" dirty="0">
                  <a:solidFill>
                    <a:schemeClr val="tx1"/>
                  </a:solidFill>
                  <a:latin typeface="Century Gothic"/>
                </a:rPr>
                <a:t>소리지르다</a:t>
              </a:r>
              <a:endParaRPr lang="en-US" altLang="ko-KR" sz="4000" b="1" dirty="0">
                <a:solidFill>
                  <a:schemeClr val="tx1"/>
                </a:solidFill>
                <a:latin typeface="Century Gothic"/>
              </a:endParaRPr>
            </a:p>
          </p:txBody>
        </p:sp>
        <p:pic>
          <p:nvPicPr>
            <p:cNvPr id="9" name="그림 8">
              <a:extLst>
                <a:ext uri="{FF2B5EF4-FFF2-40B4-BE49-F238E27FC236}">
                  <a16:creationId xmlns:a16="http://schemas.microsoft.com/office/drawing/2014/main" id="{4D1C0A47-EF4C-5D3E-76B0-4AB51B9BCA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27278" y1="27203" x2="34044" y2="33023"/>
                          <a14:foregroundMark x1="53969" y1="32377" x2="55301" y2="40259"/>
                          <a14:foregroundMark x1="43527" y1="82741" x2="51678" y2="99192"/>
                          <a14:foregroundMark x1="59830" y1="81730" x2="72030" y2="99192"/>
                          <a14:foregroundMark x1="20938" y1="94745" x2="84710" y2="96120"/>
                          <a14:foregroundMark x1="41289" y1="82741" x2="45338" y2="92361"/>
                          <a14:foregroundMark x1="46244" y1="83428" x2="52584" y2="91310"/>
                          <a14:foregroundMark x1="64358" y1="82053" x2="69792" y2="9199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739728" y="2923269"/>
              <a:ext cx="3159859" cy="4168045"/>
            </a:xfrm>
            <a:prstGeom prst="rect">
              <a:avLst/>
            </a:prstGeom>
          </p:spPr>
        </p:pic>
      </p:grpSp>
      <p:grpSp>
        <p:nvGrpSpPr>
          <p:cNvPr id="19" name="그룹 18">
            <a:extLst>
              <a:ext uri="{FF2B5EF4-FFF2-40B4-BE49-F238E27FC236}">
                <a16:creationId xmlns:a16="http://schemas.microsoft.com/office/drawing/2014/main" id="{8FAD40C0-05E2-3034-FA7A-D13573ECB993}"/>
              </a:ext>
            </a:extLst>
          </p:cNvPr>
          <p:cNvGrpSpPr/>
          <p:nvPr/>
        </p:nvGrpSpPr>
        <p:grpSpPr>
          <a:xfrm>
            <a:off x="2088824" y="2511579"/>
            <a:ext cx="6296269" cy="6242163"/>
            <a:chOff x="2303240" y="2473887"/>
            <a:chExt cx="6296269" cy="6242163"/>
          </a:xfrm>
        </p:grpSpPr>
        <p:sp>
          <p:nvSpPr>
            <p:cNvPr id="5" name="직사각형 4">
              <a:extLst>
                <a:ext uri="{FF2B5EF4-FFF2-40B4-BE49-F238E27FC236}">
                  <a16:creationId xmlns:a16="http://schemas.microsoft.com/office/drawing/2014/main" id="{99B19D5B-0FB5-FE32-C6D4-862483374A7C}"/>
                </a:ext>
              </a:extLst>
            </p:cNvPr>
            <p:cNvSpPr/>
            <p:nvPr/>
          </p:nvSpPr>
          <p:spPr>
            <a:xfrm>
              <a:off x="2303240" y="2473887"/>
              <a:ext cx="6296269" cy="6242163"/>
            </a:xfrm>
            <a:prstGeom prst="rect">
              <a:avLst/>
            </a:prstGeom>
            <a:solidFill>
              <a:srgbClr val="EAEAEA"/>
            </a:solidFill>
            <a:ln w="3175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  <p:pic>
          <p:nvPicPr>
            <p:cNvPr id="10" name="그림 9">
              <a:extLst>
                <a:ext uri="{FF2B5EF4-FFF2-40B4-BE49-F238E27FC236}">
                  <a16:creationId xmlns:a16="http://schemas.microsoft.com/office/drawing/2014/main" id="{34BD3D9F-5B48-C95D-8B85-CDDA7596767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>
                          <a14:foregroundMark x1="25746" y1="26161" x2="34275" y2="32983"/>
                          <a14:foregroundMark x1="51333" y1="35002" x2="56716" y2="39120"/>
                          <a14:foregroundMark x1="44616" y1="83044" x2="46855" y2="99717"/>
                          <a14:foregroundMark x1="61674" y1="83690" x2="72868" y2="99354"/>
                          <a14:foregroundMark x1="43710" y1="84053" x2="44136" y2="92895"/>
                          <a14:foregroundMark x1="46855" y1="83367" x2="50426" y2="88494"/>
                          <a14:foregroundMark x1="41471" y1="84376" x2="43710" y2="91885"/>
                          <a14:foregroundMark x1="61674" y1="84740" x2="64819" y2="91199"/>
                          <a14:foregroundMark x1="64339" y1="84053" x2="68870" y2="89140"/>
                          <a14:foregroundMark x1="58529" y1="83367" x2="63433" y2="91199"/>
                          <a14:foregroundMark x1="64819" y1="83690" x2="68390" y2="88817"/>
                          <a14:foregroundMark x1="65725" y1="83367" x2="65725" y2="83367"/>
                          <a14:foregroundMark x1="18070" y1="94954" x2="68870" y2="99031"/>
                          <a14:foregroundMark x1="73348" y1="98022" x2="77825" y2="93904"/>
                          <a14:foregroundMark x1="75586" y1="95963" x2="84115" y2="9697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810654" y="3045376"/>
              <a:ext cx="3181240" cy="4196248"/>
            </a:xfrm>
            <a:prstGeom prst="rect">
              <a:avLst/>
            </a:prstGeom>
          </p:spPr>
        </p:pic>
        <p:sp>
          <p:nvSpPr>
            <p:cNvPr id="11" name="직사각형 19">
              <a:extLst>
                <a:ext uri="{FF2B5EF4-FFF2-40B4-BE49-F238E27FC236}">
                  <a16:creationId xmlns:a16="http://schemas.microsoft.com/office/drawing/2014/main" id="{6EABB794-1B2B-5ADE-AA6E-8D85036D49F0}"/>
                </a:ext>
              </a:extLst>
            </p:cNvPr>
            <p:cNvSpPr/>
            <p:nvPr/>
          </p:nvSpPr>
          <p:spPr>
            <a:xfrm>
              <a:off x="2540148" y="7322461"/>
              <a:ext cx="5775759" cy="1205415"/>
            </a:xfrm>
            <a:prstGeom prst="rect">
              <a:avLst/>
            </a:prstGeom>
            <a:noFill/>
            <a:ln w="3175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ko-KR" sz="5000" b="1" dirty="0">
                  <a:solidFill>
                    <a:schemeClr val="tx1"/>
                  </a:solidFill>
                  <a:latin typeface="Century Gothic"/>
                </a:rPr>
                <a:t>yell</a:t>
              </a:r>
            </a:p>
          </p:txBody>
        </p:sp>
      </p:grpSp>
      <p:sp>
        <p:nvSpPr>
          <p:cNvPr id="12" name="TextBox 5">
            <a:extLst>
              <a:ext uri="{FF2B5EF4-FFF2-40B4-BE49-F238E27FC236}">
                <a16:creationId xmlns:a16="http://schemas.microsoft.com/office/drawing/2014/main" id="{B80237A3-02E9-F6AE-CC95-4C86D2B35BFD}"/>
              </a:ext>
            </a:extLst>
          </p:cNvPr>
          <p:cNvSpPr txBox="1"/>
          <p:nvPr/>
        </p:nvSpPr>
        <p:spPr>
          <a:xfrm>
            <a:off x="5255568" y="1080199"/>
            <a:ext cx="95860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latinLnBrk="1">
              <a:defRPr/>
            </a:pPr>
            <a:r>
              <a:rPr kumimoji="0" lang="ko-KR" altLang="en-US" sz="3600" b="1" i="0" u="none" strike="noStrike" kern="1200" cap="none" spc="0" normalizeH="0" baseline="0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교실 규칙 </a:t>
            </a:r>
            <a:r>
              <a:rPr lang="ko-KR" altLang="en-US" sz="3600" b="1" dirty="0">
                <a:solidFill>
                  <a:srgbClr val="825E3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관련</a:t>
            </a:r>
            <a:r>
              <a:rPr kumimoji="0" lang="ko-KR" altLang="en-US" sz="3600" b="1" i="0" u="none" strike="noStrike" kern="1200" cap="none" spc="0" normalizeH="0" baseline="0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단어</a:t>
            </a:r>
            <a:r>
              <a:rPr lang="ko-KR" altLang="en-US" sz="3600" b="1" dirty="0">
                <a:solidFill>
                  <a:srgbClr val="825E3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와</a:t>
            </a:r>
            <a:r>
              <a:rPr kumimoji="0" lang="ko-KR" altLang="en-US" sz="3600" b="1" i="0" u="none" strike="noStrike" kern="1200" cap="none" spc="0" normalizeH="0" baseline="0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표현 </a:t>
            </a:r>
            <a:r>
              <a:rPr kumimoji="0" lang="ko-KR" altLang="en-US" sz="3600" b="1" i="0" u="none" strike="noStrike" kern="1200" cap="none" spc="0" normalizeH="0" baseline="0" dirty="0">
                <a:solidFill>
                  <a:srgbClr val="825E3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익히기</a:t>
            </a:r>
            <a:endParaRPr kumimoji="0" lang="en-US" altLang="ko-KR" sz="3600" b="1" i="0" u="none" strike="noStrike" kern="1200" cap="none" spc="0" normalizeH="0" baseline="0" dirty="0">
              <a:solidFill>
                <a:srgbClr val="825E3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7" name="사각형: 둥근 모서리 16">
            <a:extLst>
              <a:ext uri="{FF2B5EF4-FFF2-40B4-BE49-F238E27FC236}">
                <a16:creationId xmlns:a16="http://schemas.microsoft.com/office/drawing/2014/main" id="{D07565D2-598D-9F81-0C82-553038760640}"/>
              </a:ext>
            </a:extLst>
          </p:cNvPr>
          <p:cNvSpPr/>
          <p:nvPr/>
        </p:nvSpPr>
        <p:spPr>
          <a:xfrm>
            <a:off x="12949611" y="997627"/>
            <a:ext cx="1800199" cy="716960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b="1" dirty="0">
                <a:solidFill>
                  <a:schemeClr val="bg1"/>
                </a:solidFill>
              </a:rPr>
              <a:t>Don’ts</a:t>
            </a:r>
            <a:endParaRPr lang="ko-KR" altLang="en-US" sz="4400" b="1" dirty="0">
              <a:solidFill>
                <a:schemeClr val="bg1"/>
              </a:solidFill>
            </a:endParaRPr>
          </a:p>
        </p:txBody>
      </p:sp>
      <p:sp>
        <p:nvSpPr>
          <p:cNvPr id="18" name="TextBox 11">
            <a:extLst>
              <a:ext uri="{FF2B5EF4-FFF2-40B4-BE49-F238E27FC236}">
                <a16:creationId xmlns:a16="http://schemas.microsoft.com/office/drawing/2014/main" id="{1080EAEF-EDB8-E2B0-2A9B-E3D47D81ABBF}"/>
              </a:ext>
            </a:extLst>
          </p:cNvPr>
          <p:cNvSpPr txBox="1"/>
          <p:nvPr/>
        </p:nvSpPr>
        <p:spPr>
          <a:xfrm>
            <a:off x="3023320" y="1075047"/>
            <a:ext cx="1928036" cy="49346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pPr algn="ctr">
              <a:lnSpc>
                <a:spcPts val="4157"/>
              </a:lnSpc>
              <a:defRPr/>
            </a:pPr>
            <a:r>
              <a:rPr lang="ko-KR" altLang="en-US" sz="3200" b="1" spc="-83" dirty="0">
                <a:solidFill>
                  <a:schemeClr val="tx2">
                    <a:lumMod val="60000"/>
                    <a:lumOff val="4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Quicksand Bold"/>
                <a:sym typeface="Quicksand Bold"/>
              </a:rPr>
              <a:t>활동 </a:t>
            </a:r>
            <a:r>
              <a:rPr lang="en-US" altLang="ko-KR" sz="3200" b="1" spc="-83" dirty="0">
                <a:solidFill>
                  <a:schemeClr val="tx2">
                    <a:lumMod val="60000"/>
                    <a:lumOff val="4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Quicksand Bold"/>
                <a:sym typeface="Quicksand Bold"/>
              </a:rPr>
              <a:t>1-1</a:t>
            </a:r>
          </a:p>
        </p:txBody>
      </p:sp>
    </p:spTree>
    <p:extLst>
      <p:ext uri="{BB962C8B-B14F-4D97-AF65-F5344CB8AC3E}">
        <p14:creationId xmlns:p14="http://schemas.microsoft.com/office/powerpoint/2010/main" val="3561562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15AFAD-A0DA-6BC2-EA96-22879CC63F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535B81AB-45CE-FC44-4780-29AC72E33112}"/>
              </a:ext>
            </a:extLst>
          </p:cNvPr>
          <p:cNvSpPr txBox="1"/>
          <p:nvPr/>
        </p:nvSpPr>
        <p:spPr>
          <a:xfrm>
            <a:off x="6634162" y="4825365"/>
            <a:ext cx="5019676" cy="3638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endParaRPr lang="en-US" altLang="ko-KR"/>
          </a:p>
        </p:txBody>
      </p:sp>
      <p:sp>
        <p:nvSpPr>
          <p:cNvPr id="2" name="TextBox 11">
            <a:extLst>
              <a:ext uri="{FF2B5EF4-FFF2-40B4-BE49-F238E27FC236}">
                <a16:creationId xmlns:a16="http://schemas.microsoft.com/office/drawing/2014/main" id="{F52BEE2B-8148-D48E-31E8-3FBF04FB1598}"/>
              </a:ext>
            </a:extLst>
          </p:cNvPr>
          <p:cNvSpPr txBox="1"/>
          <p:nvPr/>
        </p:nvSpPr>
        <p:spPr>
          <a:xfrm>
            <a:off x="1108724" y="1075047"/>
            <a:ext cx="1486979" cy="557845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pPr algn="ctr">
              <a:lnSpc>
                <a:spcPts val="4157"/>
              </a:lnSpc>
              <a:defRPr/>
            </a:pPr>
            <a:r>
              <a:rPr lang="ko-KR" altLang="en-US" sz="4000" b="1" spc="-83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Quicksand Bold"/>
                <a:sym typeface="Quicksand Bold"/>
              </a:rPr>
              <a:t>전개</a:t>
            </a:r>
            <a:endParaRPr lang="en-US" altLang="ko-KR" sz="4000" b="1" spc="-83" dirty="0"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Quicksand Bold"/>
              <a:sym typeface="Quicksand Bold"/>
            </a:endParaRPr>
          </a:p>
        </p:txBody>
      </p: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036289BD-7FD1-9AE2-E9E5-DEEE4A7884D4}"/>
              </a:ext>
            </a:extLst>
          </p:cNvPr>
          <p:cNvGrpSpPr/>
          <p:nvPr/>
        </p:nvGrpSpPr>
        <p:grpSpPr>
          <a:xfrm>
            <a:off x="2107433" y="2515208"/>
            <a:ext cx="6296269" cy="6242163"/>
            <a:chOff x="2303240" y="2473887"/>
            <a:chExt cx="6296269" cy="6242163"/>
          </a:xfrm>
        </p:grpSpPr>
        <p:sp>
          <p:nvSpPr>
            <p:cNvPr id="5" name="직사각형 4">
              <a:extLst>
                <a:ext uri="{FF2B5EF4-FFF2-40B4-BE49-F238E27FC236}">
                  <a16:creationId xmlns:a16="http://schemas.microsoft.com/office/drawing/2014/main" id="{25CA8FBC-8CEF-32E5-90D2-16CF13694124}"/>
                </a:ext>
              </a:extLst>
            </p:cNvPr>
            <p:cNvSpPr/>
            <p:nvPr/>
          </p:nvSpPr>
          <p:spPr>
            <a:xfrm>
              <a:off x="2303240" y="2473887"/>
              <a:ext cx="6296269" cy="6242163"/>
            </a:xfrm>
            <a:prstGeom prst="rect">
              <a:avLst/>
            </a:prstGeom>
            <a:solidFill>
              <a:srgbClr val="EAEAEA"/>
            </a:solidFill>
            <a:ln w="3175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  <p:pic>
          <p:nvPicPr>
            <p:cNvPr id="10" name="그림 9">
              <a:extLst>
                <a:ext uri="{FF2B5EF4-FFF2-40B4-BE49-F238E27FC236}">
                  <a16:creationId xmlns:a16="http://schemas.microsoft.com/office/drawing/2014/main" id="{6AA85231-CAAF-F791-A62F-EF7EC667E3F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51806" y1="38440" x2="55330" y2="43492"/>
                          <a14:foregroundMark x1="62423" y1="24333" x2="67930" y2="27971"/>
                          <a14:foregroundMark x1="77401" y1="87591" x2="83304" y2="97009"/>
                          <a14:foregroundMark x1="28590" y1="93007" x2="33700" y2="98787"/>
                          <a14:foregroundMark x1="24229" y1="54689" x2="27797" y2="57599"/>
                          <a14:foregroundMark x1="21101" y1="57235" x2="28987" y2="57963"/>
                          <a14:foregroundMark x1="15595" y1="13500" x2="1806" y2="30113"/>
                          <a14:foregroundMark x1="19119" y1="14592" x2="5727" y2="29426"/>
                          <a14:foregroundMark x1="6123" y1="34115" x2="7313" y2="48909"/>
                          <a14:backgroundMark x1="8899" y1="24333" x2="6520" y2="2906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35388" y="3137842"/>
              <a:ext cx="3628157" cy="3953472"/>
            </a:xfrm>
            <a:prstGeom prst="rect">
              <a:avLst/>
            </a:prstGeom>
          </p:spPr>
        </p:pic>
        <p:sp>
          <p:nvSpPr>
            <p:cNvPr id="11" name="직사각형 19">
              <a:extLst>
                <a:ext uri="{FF2B5EF4-FFF2-40B4-BE49-F238E27FC236}">
                  <a16:creationId xmlns:a16="http://schemas.microsoft.com/office/drawing/2014/main" id="{5CCCFF65-8337-8206-8027-568888DC4816}"/>
                </a:ext>
              </a:extLst>
            </p:cNvPr>
            <p:cNvSpPr/>
            <p:nvPr/>
          </p:nvSpPr>
          <p:spPr>
            <a:xfrm>
              <a:off x="2540148" y="7322461"/>
              <a:ext cx="5775759" cy="1205415"/>
            </a:xfrm>
            <a:prstGeom prst="rect">
              <a:avLst/>
            </a:prstGeom>
            <a:noFill/>
            <a:ln w="3175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ko-KR" sz="5000" b="1" dirty="0">
                  <a:solidFill>
                    <a:schemeClr val="tx1"/>
                  </a:solidFill>
                  <a:latin typeface="Century Gothic"/>
                </a:rPr>
                <a:t>throw</a:t>
              </a:r>
            </a:p>
          </p:txBody>
        </p:sp>
      </p:grpSp>
      <p:grpSp>
        <p:nvGrpSpPr>
          <p:cNvPr id="12" name="그룹 11">
            <a:extLst>
              <a:ext uri="{FF2B5EF4-FFF2-40B4-BE49-F238E27FC236}">
                <a16:creationId xmlns:a16="http://schemas.microsoft.com/office/drawing/2014/main" id="{3104B0D0-7B8E-CDC2-AB98-537AB3D36B40}"/>
              </a:ext>
            </a:extLst>
          </p:cNvPr>
          <p:cNvGrpSpPr/>
          <p:nvPr/>
        </p:nvGrpSpPr>
        <p:grpSpPr>
          <a:xfrm>
            <a:off x="10062709" y="2446829"/>
            <a:ext cx="6122288" cy="6310542"/>
            <a:chOff x="10258516" y="2405508"/>
            <a:chExt cx="6122288" cy="6310542"/>
          </a:xfrm>
        </p:grpSpPr>
        <p:sp>
          <p:nvSpPr>
            <p:cNvPr id="7" name="직사각형 22">
              <a:extLst>
                <a:ext uri="{FF2B5EF4-FFF2-40B4-BE49-F238E27FC236}">
                  <a16:creationId xmlns:a16="http://schemas.microsoft.com/office/drawing/2014/main" id="{01F901AC-5754-F89D-6243-5289A130B462}"/>
                </a:ext>
              </a:extLst>
            </p:cNvPr>
            <p:cNvSpPr/>
            <p:nvPr/>
          </p:nvSpPr>
          <p:spPr>
            <a:xfrm>
              <a:off x="10258516" y="2405508"/>
              <a:ext cx="6122285" cy="6310542"/>
            </a:xfrm>
            <a:prstGeom prst="rect">
              <a:avLst/>
            </a:prstGeom>
            <a:solidFill>
              <a:srgbClr val="EAEAEA"/>
            </a:solidFill>
            <a:ln w="3175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  <p:sp>
          <p:nvSpPr>
            <p:cNvPr id="8" name="직사각형 23">
              <a:extLst>
                <a:ext uri="{FF2B5EF4-FFF2-40B4-BE49-F238E27FC236}">
                  <a16:creationId xmlns:a16="http://schemas.microsoft.com/office/drawing/2014/main" id="{56500F11-92A2-3A89-5E2A-6DCF7060CFAF}"/>
                </a:ext>
              </a:extLst>
            </p:cNvPr>
            <p:cNvSpPr/>
            <p:nvPr/>
          </p:nvSpPr>
          <p:spPr>
            <a:xfrm>
              <a:off x="10258519" y="7147123"/>
              <a:ext cx="6122285" cy="1568927"/>
            </a:xfrm>
            <a:prstGeom prst="rect">
              <a:avLst/>
            </a:prstGeom>
            <a:noFill/>
            <a:ln w="3175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ko-KR" altLang="en-US" sz="4000" b="1" dirty="0">
                  <a:solidFill>
                    <a:schemeClr val="tx1"/>
                  </a:solidFill>
                  <a:latin typeface="Century Gothic"/>
                </a:rPr>
                <a:t>던지다</a:t>
              </a:r>
              <a:endParaRPr lang="en-US" altLang="ko-KR" sz="4000" b="1" dirty="0">
                <a:solidFill>
                  <a:schemeClr val="tx1"/>
                </a:solidFill>
                <a:latin typeface="Century Gothic"/>
              </a:endParaRPr>
            </a:p>
          </p:txBody>
        </p:sp>
        <p:pic>
          <p:nvPicPr>
            <p:cNvPr id="6" name="그림 5">
              <a:extLst>
                <a:ext uri="{FF2B5EF4-FFF2-40B4-BE49-F238E27FC236}">
                  <a16:creationId xmlns:a16="http://schemas.microsoft.com/office/drawing/2014/main" id="{475A97DE-BADF-BE2D-A067-4E7C2D75FB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51806" y1="38440" x2="55330" y2="43492"/>
                          <a14:foregroundMark x1="62423" y1="24333" x2="67930" y2="27971"/>
                          <a14:foregroundMark x1="77401" y1="87591" x2="83304" y2="97009"/>
                          <a14:foregroundMark x1="28590" y1="93007" x2="33700" y2="98787"/>
                          <a14:foregroundMark x1="24229" y1="54689" x2="27797" y2="57599"/>
                          <a14:foregroundMark x1="21101" y1="57235" x2="28987" y2="57963"/>
                          <a14:foregroundMark x1="15595" y1="13500" x2="1806" y2="30113"/>
                          <a14:foregroundMark x1="19119" y1="14592" x2="5727" y2="29426"/>
                          <a14:foregroundMark x1="6123" y1="34115" x2="7313" y2="48909"/>
                          <a14:backgroundMark x1="8899" y1="24333" x2="6520" y2="2906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686406" y="3030556"/>
              <a:ext cx="3628157" cy="3953472"/>
            </a:xfrm>
            <a:prstGeom prst="rect">
              <a:avLst/>
            </a:prstGeom>
          </p:spPr>
        </p:pic>
      </p:grpSp>
      <p:sp>
        <p:nvSpPr>
          <p:cNvPr id="17" name="TextBox 5">
            <a:extLst>
              <a:ext uri="{FF2B5EF4-FFF2-40B4-BE49-F238E27FC236}">
                <a16:creationId xmlns:a16="http://schemas.microsoft.com/office/drawing/2014/main" id="{3470A3BF-7B01-342F-09C5-F6B4E842102F}"/>
              </a:ext>
            </a:extLst>
          </p:cNvPr>
          <p:cNvSpPr txBox="1"/>
          <p:nvPr/>
        </p:nvSpPr>
        <p:spPr>
          <a:xfrm>
            <a:off x="5255568" y="1080199"/>
            <a:ext cx="95860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latinLnBrk="1">
              <a:defRPr/>
            </a:pPr>
            <a:r>
              <a:rPr kumimoji="0" lang="ko-KR" altLang="en-US" sz="3600" b="1" i="0" u="none" strike="noStrike" kern="1200" cap="none" spc="0" normalizeH="0" baseline="0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교실 규칙 </a:t>
            </a:r>
            <a:r>
              <a:rPr lang="ko-KR" altLang="en-US" sz="3600" b="1" dirty="0">
                <a:solidFill>
                  <a:srgbClr val="825E3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관련</a:t>
            </a:r>
            <a:r>
              <a:rPr kumimoji="0" lang="ko-KR" altLang="en-US" sz="3600" b="1" i="0" u="none" strike="noStrike" kern="1200" cap="none" spc="0" normalizeH="0" baseline="0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단어</a:t>
            </a:r>
            <a:r>
              <a:rPr lang="ko-KR" altLang="en-US" sz="3600" b="1" dirty="0">
                <a:solidFill>
                  <a:srgbClr val="825E3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와</a:t>
            </a:r>
            <a:r>
              <a:rPr kumimoji="0" lang="ko-KR" altLang="en-US" sz="3600" b="1" i="0" u="none" strike="noStrike" kern="1200" cap="none" spc="0" normalizeH="0" baseline="0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표현 </a:t>
            </a:r>
            <a:r>
              <a:rPr kumimoji="0" lang="ko-KR" altLang="en-US" sz="3600" b="1" i="0" u="none" strike="noStrike" kern="1200" cap="none" spc="0" normalizeH="0" baseline="0" dirty="0">
                <a:solidFill>
                  <a:srgbClr val="825E3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익히기</a:t>
            </a:r>
            <a:endParaRPr kumimoji="0" lang="en-US" altLang="ko-KR" sz="3600" b="1" i="0" u="none" strike="noStrike" kern="1200" cap="none" spc="0" normalizeH="0" baseline="0" dirty="0">
              <a:solidFill>
                <a:srgbClr val="825E3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9" name="사각형: 둥근 모서리 18">
            <a:extLst>
              <a:ext uri="{FF2B5EF4-FFF2-40B4-BE49-F238E27FC236}">
                <a16:creationId xmlns:a16="http://schemas.microsoft.com/office/drawing/2014/main" id="{5B8D5C59-5340-269B-61E2-B2CAA1701D2F}"/>
              </a:ext>
            </a:extLst>
          </p:cNvPr>
          <p:cNvSpPr/>
          <p:nvPr/>
        </p:nvSpPr>
        <p:spPr>
          <a:xfrm>
            <a:off x="12949611" y="997627"/>
            <a:ext cx="1800199" cy="716960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b="1" dirty="0">
                <a:solidFill>
                  <a:schemeClr val="bg1"/>
                </a:solidFill>
              </a:rPr>
              <a:t>Don’ts</a:t>
            </a:r>
            <a:endParaRPr lang="ko-KR" altLang="en-US" sz="4400" b="1" dirty="0">
              <a:solidFill>
                <a:schemeClr val="bg1"/>
              </a:solidFill>
            </a:endParaRPr>
          </a:p>
        </p:txBody>
      </p:sp>
      <p:sp>
        <p:nvSpPr>
          <p:cNvPr id="20" name="TextBox 11">
            <a:extLst>
              <a:ext uri="{FF2B5EF4-FFF2-40B4-BE49-F238E27FC236}">
                <a16:creationId xmlns:a16="http://schemas.microsoft.com/office/drawing/2014/main" id="{F07E0DF5-B918-03F8-271E-2B13E6F732CC}"/>
              </a:ext>
            </a:extLst>
          </p:cNvPr>
          <p:cNvSpPr txBox="1"/>
          <p:nvPr/>
        </p:nvSpPr>
        <p:spPr>
          <a:xfrm>
            <a:off x="3023320" y="1075047"/>
            <a:ext cx="1928036" cy="49346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pPr algn="ctr">
              <a:lnSpc>
                <a:spcPts val="4157"/>
              </a:lnSpc>
              <a:defRPr/>
            </a:pPr>
            <a:r>
              <a:rPr lang="ko-KR" altLang="en-US" sz="3200" b="1" spc="-83" dirty="0">
                <a:solidFill>
                  <a:schemeClr val="tx2">
                    <a:lumMod val="60000"/>
                    <a:lumOff val="4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Quicksand Bold"/>
                <a:sym typeface="Quicksand Bold"/>
              </a:rPr>
              <a:t>활동 </a:t>
            </a:r>
            <a:r>
              <a:rPr lang="en-US" altLang="ko-KR" sz="3200" b="1" spc="-83" dirty="0">
                <a:solidFill>
                  <a:schemeClr val="tx2">
                    <a:lumMod val="60000"/>
                    <a:lumOff val="4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Quicksand Bold"/>
                <a:sym typeface="Quicksand Bold"/>
              </a:rPr>
              <a:t>1-1</a:t>
            </a:r>
          </a:p>
        </p:txBody>
      </p:sp>
    </p:spTree>
    <p:extLst>
      <p:ext uri="{BB962C8B-B14F-4D97-AF65-F5344CB8AC3E}">
        <p14:creationId xmlns:p14="http://schemas.microsoft.com/office/powerpoint/2010/main" val="3582965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32FF9C-E7EF-7890-BACA-690182E3D9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FB4295E1-5142-C199-B612-7FC79A5E1F2C}"/>
              </a:ext>
            </a:extLst>
          </p:cNvPr>
          <p:cNvSpPr txBox="1"/>
          <p:nvPr/>
        </p:nvSpPr>
        <p:spPr>
          <a:xfrm>
            <a:off x="6634162" y="4825365"/>
            <a:ext cx="5019676" cy="3638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endParaRPr lang="en-US" altLang="ko-KR"/>
          </a:p>
        </p:txBody>
      </p:sp>
      <p:sp>
        <p:nvSpPr>
          <p:cNvPr id="2" name="TextBox 11">
            <a:extLst>
              <a:ext uri="{FF2B5EF4-FFF2-40B4-BE49-F238E27FC236}">
                <a16:creationId xmlns:a16="http://schemas.microsoft.com/office/drawing/2014/main" id="{E29E75C3-EE9F-A7DD-FB94-AA77C673F0B2}"/>
              </a:ext>
            </a:extLst>
          </p:cNvPr>
          <p:cNvSpPr txBox="1"/>
          <p:nvPr/>
        </p:nvSpPr>
        <p:spPr>
          <a:xfrm>
            <a:off x="1108724" y="1075047"/>
            <a:ext cx="1486979" cy="557845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pPr algn="ctr">
              <a:lnSpc>
                <a:spcPts val="4157"/>
              </a:lnSpc>
              <a:defRPr/>
            </a:pPr>
            <a:r>
              <a:rPr lang="ko-KR" altLang="en-US" sz="4000" b="1" spc="-83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Quicksand Bold"/>
                <a:sym typeface="Quicksand Bold"/>
              </a:rPr>
              <a:t>전개</a:t>
            </a:r>
            <a:endParaRPr lang="en-US" altLang="ko-KR" sz="4000" b="1" spc="-83" dirty="0"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Quicksand Bold"/>
              <a:sym typeface="Quicksand Bold"/>
            </a:endParaRPr>
          </a:p>
        </p:txBody>
      </p:sp>
      <p:grpSp>
        <p:nvGrpSpPr>
          <p:cNvPr id="23" name="그룹 22">
            <a:extLst>
              <a:ext uri="{FF2B5EF4-FFF2-40B4-BE49-F238E27FC236}">
                <a16:creationId xmlns:a16="http://schemas.microsoft.com/office/drawing/2014/main" id="{147E3DA3-D875-FABB-E231-FC6C274E5E8C}"/>
              </a:ext>
            </a:extLst>
          </p:cNvPr>
          <p:cNvGrpSpPr/>
          <p:nvPr/>
        </p:nvGrpSpPr>
        <p:grpSpPr>
          <a:xfrm>
            <a:off x="2107433" y="2479204"/>
            <a:ext cx="6296269" cy="6242163"/>
            <a:chOff x="2303240" y="2473887"/>
            <a:chExt cx="6296269" cy="6242163"/>
          </a:xfrm>
        </p:grpSpPr>
        <p:sp>
          <p:nvSpPr>
            <p:cNvPr id="5" name="직사각형 4">
              <a:extLst>
                <a:ext uri="{FF2B5EF4-FFF2-40B4-BE49-F238E27FC236}">
                  <a16:creationId xmlns:a16="http://schemas.microsoft.com/office/drawing/2014/main" id="{1BE72939-4545-4317-3CD3-8C2A5492F8D0}"/>
                </a:ext>
              </a:extLst>
            </p:cNvPr>
            <p:cNvSpPr/>
            <p:nvPr/>
          </p:nvSpPr>
          <p:spPr>
            <a:xfrm>
              <a:off x="2303240" y="2473887"/>
              <a:ext cx="6296269" cy="6242163"/>
            </a:xfrm>
            <a:prstGeom prst="rect">
              <a:avLst/>
            </a:prstGeom>
            <a:solidFill>
              <a:srgbClr val="EAEAEA"/>
            </a:solidFill>
            <a:ln w="3175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  <p:sp>
          <p:nvSpPr>
            <p:cNvPr id="11" name="직사각형 19">
              <a:extLst>
                <a:ext uri="{FF2B5EF4-FFF2-40B4-BE49-F238E27FC236}">
                  <a16:creationId xmlns:a16="http://schemas.microsoft.com/office/drawing/2014/main" id="{FEDCEE39-11BD-5A90-5CA9-4959E67B9005}"/>
                </a:ext>
              </a:extLst>
            </p:cNvPr>
            <p:cNvSpPr/>
            <p:nvPr/>
          </p:nvSpPr>
          <p:spPr>
            <a:xfrm>
              <a:off x="2540148" y="7322461"/>
              <a:ext cx="5775759" cy="1205415"/>
            </a:xfrm>
            <a:prstGeom prst="rect">
              <a:avLst/>
            </a:prstGeom>
            <a:noFill/>
            <a:ln w="3175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ko-KR" sz="5000" b="1" dirty="0">
                  <a:solidFill>
                    <a:schemeClr val="tx1"/>
                  </a:solidFill>
                  <a:latin typeface="Century Gothic"/>
                </a:rPr>
                <a:t>fight</a:t>
              </a:r>
            </a:p>
          </p:txBody>
        </p:sp>
        <p:pic>
          <p:nvPicPr>
            <p:cNvPr id="12" name="그림 11">
              <a:extLst>
                <a:ext uri="{FF2B5EF4-FFF2-40B4-BE49-F238E27FC236}">
                  <a16:creationId xmlns:a16="http://schemas.microsoft.com/office/drawing/2014/main" id="{D8B25778-07AE-4CE6-FAE6-AEAA5FBCDB8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480" b="100000" l="0" r="100000">
                          <a14:foregroundMark x1="6371" y1="12466" x2="35576" y2="37534"/>
                          <a14:foregroundMark x1="18397" y1="45509" x2="35075" y2="70576"/>
                          <a14:foregroundMark x1="29563" y1="42962" x2="25770" y2="70845"/>
                          <a14:foregroundMark x1="17251" y1="48324" x2="26342" y2="69035"/>
                          <a14:foregroundMark x1="31496" y1="49598" x2="37795" y2="71113"/>
                          <a14:foregroundMark x1="38869" y1="68029" x2="61847" y2="65952"/>
                          <a14:foregroundMark x1="64352" y1="58780" x2="63207" y2="72654"/>
                          <a14:foregroundMark x1="78525" y1="69571" x2="79098" y2="97721"/>
                          <a14:foregroundMark x1="67573" y1="67493" x2="51467" y2="98727"/>
                          <a14:foregroundMark x1="49821" y1="36528" x2="70866" y2="45979"/>
                          <a14:foregroundMark x1="12384" y1="16823" x2="37509" y2="11193"/>
                          <a14:foregroundMark x1="21904" y1="45509" x2="6084" y2="58780"/>
                          <a14:foregroundMark x1="57194" y1="69571" x2="57767" y2="71850"/>
                          <a14:foregroundMark x1="67359" y1="64946" x2="82677" y2="69035"/>
                          <a14:foregroundMark x1="78525" y1="92091" x2="82892" y2="94638"/>
                          <a14:foregroundMark x1="24911" y1="91354" x2="24409" y2="96180"/>
                          <a14:foregroundMark x1="29806" y1="93929" x2="33607" y2="98046"/>
                          <a14:backgroundMark x1="64567" y1="58579" x2="65999" y2="657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392848" y="2809007"/>
              <a:ext cx="4117051" cy="4396569"/>
            </a:xfrm>
            <a:prstGeom prst="rect">
              <a:avLst/>
            </a:prstGeom>
          </p:spPr>
        </p:pic>
      </p:grpSp>
      <p:grpSp>
        <p:nvGrpSpPr>
          <p:cNvPr id="17" name="그룹 16">
            <a:extLst>
              <a:ext uri="{FF2B5EF4-FFF2-40B4-BE49-F238E27FC236}">
                <a16:creationId xmlns:a16="http://schemas.microsoft.com/office/drawing/2014/main" id="{C994BD52-B84D-4D06-0406-EAD66E61F235}"/>
              </a:ext>
            </a:extLst>
          </p:cNvPr>
          <p:cNvGrpSpPr/>
          <p:nvPr/>
        </p:nvGrpSpPr>
        <p:grpSpPr>
          <a:xfrm>
            <a:off x="10062709" y="2410825"/>
            <a:ext cx="6122288" cy="6310542"/>
            <a:chOff x="10258516" y="2405508"/>
            <a:chExt cx="6122288" cy="6310542"/>
          </a:xfrm>
        </p:grpSpPr>
        <p:sp>
          <p:nvSpPr>
            <p:cNvPr id="7" name="직사각형 22">
              <a:extLst>
                <a:ext uri="{FF2B5EF4-FFF2-40B4-BE49-F238E27FC236}">
                  <a16:creationId xmlns:a16="http://schemas.microsoft.com/office/drawing/2014/main" id="{C6ED35F8-BC2B-EAB1-C7B0-6B4519D72CA9}"/>
                </a:ext>
              </a:extLst>
            </p:cNvPr>
            <p:cNvSpPr/>
            <p:nvPr/>
          </p:nvSpPr>
          <p:spPr>
            <a:xfrm>
              <a:off x="10258516" y="2405508"/>
              <a:ext cx="6122285" cy="6310542"/>
            </a:xfrm>
            <a:prstGeom prst="rect">
              <a:avLst/>
            </a:prstGeom>
            <a:solidFill>
              <a:srgbClr val="EAEAEA"/>
            </a:solidFill>
            <a:ln w="3175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  <p:sp>
          <p:nvSpPr>
            <p:cNvPr id="8" name="직사각형 23">
              <a:extLst>
                <a:ext uri="{FF2B5EF4-FFF2-40B4-BE49-F238E27FC236}">
                  <a16:creationId xmlns:a16="http://schemas.microsoft.com/office/drawing/2014/main" id="{F73C9CA7-9F4C-390C-11D6-9301586B3A4B}"/>
                </a:ext>
              </a:extLst>
            </p:cNvPr>
            <p:cNvSpPr/>
            <p:nvPr/>
          </p:nvSpPr>
          <p:spPr>
            <a:xfrm>
              <a:off x="10258519" y="7147123"/>
              <a:ext cx="6122285" cy="1568927"/>
            </a:xfrm>
            <a:prstGeom prst="rect">
              <a:avLst/>
            </a:prstGeom>
            <a:noFill/>
            <a:ln w="3175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ko-KR" altLang="en-US" sz="4000" b="1" dirty="0">
                  <a:solidFill>
                    <a:schemeClr val="tx1"/>
                  </a:solidFill>
                  <a:latin typeface="맑은 고딕"/>
                  <a:ea typeface="맑은 고딕"/>
                </a:rPr>
                <a:t>싸우다</a:t>
              </a:r>
            </a:p>
          </p:txBody>
        </p:sp>
        <p:pic>
          <p:nvPicPr>
            <p:cNvPr id="15" name="그림 14">
              <a:extLst>
                <a:ext uri="{FF2B5EF4-FFF2-40B4-BE49-F238E27FC236}">
                  <a16:creationId xmlns:a16="http://schemas.microsoft.com/office/drawing/2014/main" id="{E6DBE107-3E70-D975-6380-ACF8F0C12C5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480" b="100000" l="0" r="100000">
                          <a14:foregroundMark x1="6371" y1="12466" x2="35576" y2="37534"/>
                          <a14:foregroundMark x1="18397" y1="45509" x2="35075" y2="70576"/>
                          <a14:foregroundMark x1="29563" y1="42962" x2="25770" y2="70845"/>
                          <a14:foregroundMark x1="17251" y1="48324" x2="26342" y2="69035"/>
                          <a14:foregroundMark x1="31496" y1="49598" x2="37795" y2="71113"/>
                          <a14:foregroundMark x1="38869" y1="68029" x2="61847" y2="65952"/>
                          <a14:foregroundMark x1="64352" y1="58780" x2="63207" y2="72654"/>
                          <a14:foregroundMark x1="78525" y1="69571" x2="79098" y2="97721"/>
                          <a14:foregroundMark x1="67573" y1="67493" x2="51467" y2="98727"/>
                          <a14:foregroundMark x1="49821" y1="36528" x2="70866" y2="45979"/>
                          <a14:foregroundMark x1="12384" y1="16823" x2="37509" y2="11193"/>
                          <a14:foregroundMark x1="21904" y1="45509" x2="6084" y2="58780"/>
                          <a14:foregroundMark x1="57194" y1="69571" x2="57767" y2="71850"/>
                          <a14:foregroundMark x1="67359" y1="64946" x2="82677" y2="69035"/>
                          <a14:foregroundMark x1="78525" y1="92091" x2="82892" y2="94638"/>
                          <a14:foregroundMark x1="24911" y1="91354" x2="24409" y2="96180"/>
                          <a14:foregroundMark x1="29806" y1="93929" x2="33607" y2="98046"/>
                          <a14:backgroundMark x1="64567" y1="58579" x2="65999" y2="657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254319" y="2945215"/>
              <a:ext cx="4117051" cy="4396569"/>
            </a:xfrm>
            <a:prstGeom prst="rect">
              <a:avLst/>
            </a:prstGeom>
          </p:spPr>
        </p:pic>
      </p:grpSp>
      <p:sp>
        <p:nvSpPr>
          <p:cNvPr id="19" name="TextBox 5">
            <a:extLst>
              <a:ext uri="{FF2B5EF4-FFF2-40B4-BE49-F238E27FC236}">
                <a16:creationId xmlns:a16="http://schemas.microsoft.com/office/drawing/2014/main" id="{F3048D38-1BA8-C7FA-0272-F17B86143F55}"/>
              </a:ext>
            </a:extLst>
          </p:cNvPr>
          <p:cNvSpPr txBox="1"/>
          <p:nvPr/>
        </p:nvSpPr>
        <p:spPr>
          <a:xfrm>
            <a:off x="5255568" y="1080199"/>
            <a:ext cx="95860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latinLnBrk="1">
              <a:defRPr/>
            </a:pPr>
            <a:r>
              <a:rPr kumimoji="0" lang="ko-KR" altLang="en-US" sz="3600" b="1" i="0" u="none" strike="noStrike" kern="1200" cap="none" spc="0" normalizeH="0" baseline="0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교실 규칙 </a:t>
            </a:r>
            <a:r>
              <a:rPr lang="ko-KR" altLang="en-US" sz="3600" b="1" dirty="0">
                <a:solidFill>
                  <a:srgbClr val="825E3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관련</a:t>
            </a:r>
            <a:r>
              <a:rPr kumimoji="0" lang="ko-KR" altLang="en-US" sz="3600" b="1" i="0" u="none" strike="noStrike" kern="1200" cap="none" spc="0" normalizeH="0" baseline="0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단어</a:t>
            </a:r>
            <a:r>
              <a:rPr lang="ko-KR" altLang="en-US" sz="3600" b="1" dirty="0">
                <a:solidFill>
                  <a:srgbClr val="825E3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와</a:t>
            </a:r>
            <a:r>
              <a:rPr kumimoji="0" lang="ko-KR" altLang="en-US" sz="3600" b="1" i="0" u="none" strike="noStrike" kern="1200" cap="none" spc="0" normalizeH="0" baseline="0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표현 </a:t>
            </a:r>
            <a:r>
              <a:rPr kumimoji="0" lang="ko-KR" altLang="en-US" sz="3600" b="1" i="0" u="none" strike="noStrike" kern="1200" cap="none" spc="0" normalizeH="0" baseline="0" dirty="0">
                <a:solidFill>
                  <a:srgbClr val="825E3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익히기</a:t>
            </a:r>
            <a:endParaRPr kumimoji="0" lang="en-US" altLang="ko-KR" sz="3600" b="1" i="0" u="none" strike="noStrike" kern="1200" cap="none" spc="0" normalizeH="0" baseline="0" dirty="0">
              <a:solidFill>
                <a:srgbClr val="825E3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1" name="사각형: 둥근 모서리 20">
            <a:extLst>
              <a:ext uri="{FF2B5EF4-FFF2-40B4-BE49-F238E27FC236}">
                <a16:creationId xmlns:a16="http://schemas.microsoft.com/office/drawing/2014/main" id="{849C5569-0224-BADA-B143-153F645707A3}"/>
              </a:ext>
            </a:extLst>
          </p:cNvPr>
          <p:cNvSpPr/>
          <p:nvPr/>
        </p:nvSpPr>
        <p:spPr>
          <a:xfrm>
            <a:off x="12949611" y="997627"/>
            <a:ext cx="1800199" cy="716960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b="1" dirty="0">
                <a:solidFill>
                  <a:schemeClr val="bg1"/>
                </a:solidFill>
              </a:rPr>
              <a:t>Don’ts</a:t>
            </a:r>
            <a:endParaRPr lang="ko-KR" altLang="en-US" sz="4400" b="1" dirty="0">
              <a:solidFill>
                <a:schemeClr val="bg1"/>
              </a:solidFill>
            </a:endParaRPr>
          </a:p>
        </p:txBody>
      </p:sp>
      <p:sp>
        <p:nvSpPr>
          <p:cNvPr id="22" name="TextBox 11">
            <a:extLst>
              <a:ext uri="{FF2B5EF4-FFF2-40B4-BE49-F238E27FC236}">
                <a16:creationId xmlns:a16="http://schemas.microsoft.com/office/drawing/2014/main" id="{D221B569-467F-7F0C-03C1-D7DA30A3B872}"/>
              </a:ext>
            </a:extLst>
          </p:cNvPr>
          <p:cNvSpPr txBox="1"/>
          <p:nvPr/>
        </p:nvSpPr>
        <p:spPr>
          <a:xfrm>
            <a:off x="3023320" y="1075047"/>
            <a:ext cx="1928036" cy="49346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pPr algn="ctr">
              <a:lnSpc>
                <a:spcPts val="4157"/>
              </a:lnSpc>
              <a:defRPr/>
            </a:pPr>
            <a:r>
              <a:rPr lang="ko-KR" altLang="en-US" sz="3200" b="1" spc="-83" dirty="0">
                <a:solidFill>
                  <a:schemeClr val="tx2">
                    <a:lumMod val="60000"/>
                    <a:lumOff val="4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Quicksand Bold"/>
                <a:sym typeface="Quicksand Bold"/>
              </a:rPr>
              <a:t>활동 </a:t>
            </a:r>
            <a:r>
              <a:rPr lang="en-US" altLang="ko-KR" sz="3200" b="1" spc="-83" dirty="0">
                <a:solidFill>
                  <a:schemeClr val="tx2">
                    <a:lumMod val="60000"/>
                    <a:lumOff val="4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Quicksand Bold"/>
                <a:sym typeface="Quicksand Bold"/>
              </a:rPr>
              <a:t>1-1</a:t>
            </a:r>
          </a:p>
        </p:txBody>
      </p:sp>
    </p:spTree>
    <p:extLst>
      <p:ext uri="{BB962C8B-B14F-4D97-AF65-F5344CB8AC3E}">
        <p14:creationId xmlns:p14="http://schemas.microsoft.com/office/powerpoint/2010/main" val="625601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9"/>
          <p:cNvSpPr txBox="1"/>
          <p:nvPr/>
        </p:nvSpPr>
        <p:spPr>
          <a:xfrm>
            <a:off x="349920" y="199801"/>
            <a:ext cx="17588160" cy="9742737"/>
          </a:xfrm>
          <a:prstGeom prst="rect">
            <a:avLst/>
          </a:prstGeom>
        </p:spPr>
        <p:txBody>
          <a:bodyPr lIns="50800" tIns="50800" rIns="50800" bIns="50800" anchor="ctr"/>
          <a:lstStyle/>
          <a:p>
            <a:pPr lvl="0" algn="ctr">
              <a:lnSpc>
                <a:spcPts val="2659"/>
              </a:lnSpc>
              <a:defRPr/>
            </a:pPr>
            <a:endParaRPr/>
          </a:p>
        </p:txBody>
      </p:sp>
      <p:sp>
        <p:nvSpPr>
          <p:cNvPr id="16" name="TextBox 15"/>
          <p:cNvSpPr txBox="1"/>
          <p:nvPr/>
        </p:nvSpPr>
        <p:spPr>
          <a:xfrm>
            <a:off x="6634162" y="4825365"/>
            <a:ext cx="5019676" cy="3638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endParaRPr lang="en-US" altLang="ko-KR"/>
          </a:p>
        </p:txBody>
      </p:sp>
      <p:sp>
        <p:nvSpPr>
          <p:cNvPr id="21" name="TextBox 7"/>
          <p:cNvSpPr txBox="1"/>
          <p:nvPr/>
        </p:nvSpPr>
        <p:spPr>
          <a:xfrm>
            <a:off x="929495" y="2733934"/>
            <a:ext cx="16459421" cy="82073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pPr lvl="0" algn="ctr">
              <a:lnSpc>
                <a:spcPts val="6418"/>
              </a:lnSpc>
              <a:defRPr/>
            </a:pPr>
            <a:r>
              <a:rPr lang="ko-KR" altLang="en-US" sz="6418" b="1" spc="-128" dirty="0">
                <a:solidFill>
                  <a:schemeClr val="accent6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  <a:sym typeface="Quicksand Bold"/>
              </a:rPr>
              <a:t>금지하는 영어 표현은 무엇일까요</a:t>
            </a:r>
            <a:r>
              <a:rPr lang="en-US" altLang="ko-KR" sz="6418" b="1" spc="-128" dirty="0">
                <a:solidFill>
                  <a:schemeClr val="accent6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  <a:sym typeface="Quicksand Bold"/>
              </a:rPr>
              <a:t>?</a:t>
            </a:r>
          </a:p>
        </p:txBody>
      </p:sp>
      <p:sp>
        <p:nvSpPr>
          <p:cNvPr id="22" name="직사각형 6"/>
          <p:cNvSpPr/>
          <p:nvPr/>
        </p:nvSpPr>
        <p:spPr>
          <a:xfrm>
            <a:off x="4031432" y="4924424"/>
            <a:ext cx="10443733" cy="331955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150000"/>
              </a:lnSpc>
              <a:defRPr/>
            </a:pPr>
            <a:r>
              <a:rPr lang="en-US" altLang="ko-KR" sz="5400" b="1" dirty="0">
                <a:solidFill>
                  <a:schemeClr val="tx1"/>
                </a:solidFill>
              </a:rPr>
              <a:t> A:</a:t>
            </a:r>
            <a:r>
              <a:rPr lang="ko-KR" altLang="en-US" sz="5400" b="1" dirty="0">
                <a:solidFill>
                  <a:schemeClr val="tx1"/>
                </a:solidFill>
              </a:rPr>
              <a:t>  </a:t>
            </a:r>
            <a:r>
              <a:rPr lang="en-US" altLang="ko-KR" sz="5400" b="1" dirty="0">
                <a:solidFill>
                  <a:schemeClr val="tx1"/>
                </a:solidFill>
              </a:rPr>
              <a:t>Don’t </a:t>
            </a:r>
            <a:r>
              <a:rPr lang="en-US" altLang="ko-KR" sz="5400" dirty="0">
                <a:solidFill>
                  <a:schemeClr val="tx1"/>
                </a:solidFill>
              </a:rPr>
              <a:t>______________, </a:t>
            </a:r>
            <a:r>
              <a:rPr lang="en-US" altLang="ko-KR" sz="5400" b="1" dirty="0">
                <a:solidFill>
                  <a:schemeClr val="tx1"/>
                </a:solidFill>
              </a:rPr>
              <a:t>please. </a:t>
            </a:r>
            <a:endParaRPr lang="en-US" altLang="ko-KR" sz="54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  <a:defRPr/>
            </a:pPr>
            <a:r>
              <a:rPr lang="en-US" altLang="ko-KR" sz="5400" b="1" dirty="0">
                <a:solidFill>
                  <a:schemeClr val="tx1"/>
                </a:solidFill>
              </a:rPr>
              <a:t> B:  Okay.</a:t>
            </a:r>
          </a:p>
        </p:txBody>
      </p:sp>
      <p:sp>
        <p:nvSpPr>
          <p:cNvPr id="2" name="TextBox 11">
            <a:extLst>
              <a:ext uri="{FF2B5EF4-FFF2-40B4-BE49-F238E27FC236}">
                <a16:creationId xmlns:a16="http://schemas.microsoft.com/office/drawing/2014/main" id="{BF30B049-C8A5-51DE-476B-C1A2331F3F7F}"/>
              </a:ext>
            </a:extLst>
          </p:cNvPr>
          <p:cNvSpPr txBox="1"/>
          <p:nvPr/>
        </p:nvSpPr>
        <p:spPr>
          <a:xfrm>
            <a:off x="1108724" y="1075047"/>
            <a:ext cx="1486979" cy="557845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pPr algn="ctr">
              <a:lnSpc>
                <a:spcPts val="4157"/>
              </a:lnSpc>
              <a:defRPr/>
            </a:pPr>
            <a:r>
              <a:rPr lang="ko-KR" altLang="en-US" sz="4000" b="1" spc="-83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Quicksand Bold"/>
                <a:sym typeface="Quicksand Bold"/>
              </a:rPr>
              <a:t>전개</a:t>
            </a:r>
            <a:endParaRPr lang="en-US" altLang="ko-KR" sz="4000" b="1" spc="-83" dirty="0"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Quicksand Bold"/>
              <a:sym typeface="Quicksand Bold"/>
            </a:endParaRPr>
          </a:p>
        </p:txBody>
      </p:sp>
      <p:sp>
        <p:nvSpPr>
          <p:cNvPr id="4" name="TextBox 5">
            <a:extLst>
              <a:ext uri="{FF2B5EF4-FFF2-40B4-BE49-F238E27FC236}">
                <a16:creationId xmlns:a16="http://schemas.microsoft.com/office/drawing/2014/main" id="{F0A8BB0F-1FCA-7BCF-AA8E-8A3F945476B0}"/>
              </a:ext>
            </a:extLst>
          </p:cNvPr>
          <p:cNvSpPr txBox="1"/>
          <p:nvPr/>
        </p:nvSpPr>
        <p:spPr>
          <a:xfrm>
            <a:off x="5255568" y="1080199"/>
            <a:ext cx="95860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kumimoji="0" lang="ko-KR" altLang="en-US" sz="3600" b="1" i="0" u="none" strike="noStrike" kern="1200" cap="none" spc="0" normalizeH="0" baseline="0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금지 표현 </a:t>
            </a:r>
            <a:r>
              <a:rPr kumimoji="0" lang="ko-KR" altLang="en-US" sz="3600" b="1" i="0" u="none" strike="noStrike" kern="1200" cap="none" spc="0" normalizeH="0" baseline="0" dirty="0">
                <a:solidFill>
                  <a:srgbClr val="825E3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알아보기</a:t>
            </a:r>
            <a:endParaRPr kumimoji="0" lang="en-US" altLang="ko-KR" sz="3600" b="1" i="0" u="none" strike="noStrike" kern="1200" cap="none" spc="0" normalizeH="0" baseline="0" dirty="0">
              <a:solidFill>
                <a:srgbClr val="825E3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8" name="TextBox 11">
            <a:extLst>
              <a:ext uri="{FF2B5EF4-FFF2-40B4-BE49-F238E27FC236}">
                <a16:creationId xmlns:a16="http://schemas.microsoft.com/office/drawing/2014/main" id="{45CBED4E-63BC-005E-6DCB-BB666FD61EBB}"/>
              </a:ext>
            </a:extLst>
          </p:cNvPr>
          <p:cNvSpPr txBox="1"/>
          <p:nvPr/>
        </p:nvSpPr>
        <p:spPr>
          <a:xfrm>
            <a:off x="3023320" y="1075047"/>
            <a:ext cx="1928036" cy="49346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pPr algn="ctr">
              <a:lnSpc>
                <a:spcPts val="4157"/>
              </a:lnSpc>
              <a:defRPr/>
            </a:pPr>
            <a:r>
              <a:rPr lang="ko-KR" altLang="en-US" sz="3200" b="1" spc="-83" dirty="0">
                <a:solidFill>
                  <a:schemeClr val="tx2">
                    <a:lumMod val="60000"/>
                    <a:lumOff val="4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Quicksand Bold"/>
                <a:sym typeface="Quicksand Bold"/>
              </a:rPr>
              <a:t>활동 </a:t>
            </a:r>
            <a:r>
              <a:rPr lang="en-US" altLang="ko-KR" sz="3200" b="1" spc="-83" dirty="0">
                <a:solidFill>
                  <a:schemeClr val="tx2">
                    <a:lumMod val="60000"/>
                    <a:lumOff val="4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Quicksand Bold"/>
                <a:sym typeface="Quicksand Bold"/>
              </a:rPr>
              <a:t>1-2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382628-C1A4-465A-DCD3-9CB1C43DBB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837B3DFA-EDC4-D288-977A-F4CE3F2AB188}"/>
              </a:ext>
            </a:extLst>
          </p:cNvPr>
          <p:cNvSpPr txBox="1"/>
          <p:nvPr/>
        </p:nvSpPr>
        <p:spPr>
          <a:xfrm>
            <a:off x="6634162" y="4825365"/>
            <a:ext cx="5019676" cy="3638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endParaRPr lang="en-US" altLang="ko-KR"/>
          </a:p>
        </p:txBody>
      </p:sp>
      <p:sp>
        <p:nvSpPr>
          <p:cNvPr id="10" name="말풍선: 모서리가 둥근 사각형 9">
            <a:extLst>
              <a:ext uri="{FF2B5EF4-FFF2-40B4-BE49-F238E27FC236}">
                <a16:creationId xmlns:a16="http://schemas.microsoft.com/office/drawing/2014/main" id="{C4579F34-85E8-D3C2-ADF7-59870CD699A0}"/>
              </a:ext>
            </a:extLst>
          </p:cNvPr>
          <p:cNvSpPr/>
          <p:nvPr/>
        </p:nvSpPr>
        <p:spPr>
          <a:xfrm>
            <a:off x="10330796" y="3518563"/>
            <a:ext cx="6479615" cy="1303131"/>
          </a:xfrm>
          <a:prstGeom prst="wedgeRoundRectCallout">
            <a:avLst>
              <a:gd name="adj1" fmla="val -56436"/>
              <a:gd name="adj2" fmla="val 15806"/>
              <a:gd name="adj3" fmla="val 16667"/>
            </a:avLst>
          </a:prstGeom>
          <a:solidFill>
            <a:schemeClr val="lt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4800" b="1" dirty="0">
                <a:solidFill>
                  <a:schemeClr val="accent4">
                    <a:lumMod val="75000"/>
                  </a:schemeClr>
                </a:solidFill>
                <a:latin typeface="+mn-ea"/>
              </a:rPr>
              <a:t>Don’t </a:t>
            </a:r>
            <a:r>
              <a:rPr lang="en-US" altLang="ko-KR" sz="4800" b="1" dirty="0">
                <a:solidFill>
                  <a:srgbClr val="FF0000"/>
                </a:solidFill>
                <a:latin typeface="+mn-ea"/>
              </a:rPr>
              <a:t>run</a:t>
            </a:r>
            <a:r>
              <a:rPr lang="en-US" altLang="ko-KR" sz="4800" b="1" dirty="0">
                <a:solidFill>
                  <a:schemeClr val="accent4">
                    <a:lumMod val="75000"/>
                  </a:schemeClr>
                </a:solidFill>
                <a:latin typeface="+mn-ea"/>
              </a:rPr>
              <a:t>, please.</a:t>
            </a:r>
            <a:endParaRPr lang="ko-KR" altLang="en-US" sz="4800" b="1" dirty="0">
              <a:solidFill>
                <a:schemeClr val="accent4">
                  <a:lumMod val="75000"/>
                </a:schemeClr>
              </a:solidFill>
              <a:latin typeface="+mn-ea"/>
            </a:endParaRPr>
          </a:p>
        </p:txBody>
      </p:sp>
      <p:sp>
        <p:nvSpPr>
          <p:cNvPr id="11" name="말풍선: 모서리가 둥근 사각형 10">
            <a:extLst>
              <a:ext uri="{FF2B5EF4-FFF2-40B4-BE49-F238E27FC236}">
                <a16:creationId xmlns:a16="http://schemas.microsoft.com/office/drawing/2014/main" id="{EFFD664A-1865-9AA5-CC30-3D262A45C022}"/>
              </a:ext>
            </a:extLst>
          </p:cNvPr>
          <p:cNvSpPr/>
          <p:nvPr/>
        </p:nvSpPr>
        <p:spPr>
          <a:xfrm>
            <a:off x="11160224" y="6163822"/>
            <a:ext cx="3400539" cy="1303130"/>
          </a:xfrm>
          <a:prstGeom prst="wedgeRoundRectCallout">
            <a:avLst>
              <a:gd name="adj1" fmla="val 60382"/>
              <a:gd name="adj2" fmla="val 7656"/>
              <a:gd name="adj3" fmla="val 16667"/>
            </a:avLst>
          </a:prstGeom>
          <a:solidFill>
            <a:schemeClr val="lt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4800" b="1" dirty="0">
                <a:solidFill>
                  <a:schemeClr val="accent4">
                    <a:lumMod val="75000"/>
                  </a:schemeClr>
                </a:solidFill>
                <a:latin typeface="+mn-ea"/>
              </a:rPr>
              <a:t>Okay.</a:t>
            </a: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DC3DCA5C-DD10-326D-143B-07CCADCF937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58303" y1="29414" x2="52970" y2="31273"/>
                        <a14:foregroundMark x1="47919" y1="30990" x2="40687" y2="30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3880287" y="5465306"/>
            <a:ext cx="4535264" cy="4535264"/>
          </a:xfrm>
          <a:prstGeom prst="rect">
            <a:avLst/>
          </a:prstGeom>
        </p:spPr>
      </p:pic>
      <p:sp>
        <p:nvSpPr>
          <p:cNvPr id="15" name="직사각형 14">
            <a:extLst>
              <a:ext uri="{FF2B5EF4-FFF2-40B4-BE49-F238E27FC236}">
                <a16:creationId xmlns:a16="http://schemas.microsoft.com/office/drawing/2014/main" id="{9C6D68EB-9EB2-F242-5F68-A096EFC2F256}"/>
              </a:ext>
            </a:extLst>
          </p:cNvPr>
          <p:cNvSpPr/>
          <p:nvPr/>
        </p:nvSpPr>
        <p:spPr>
          <a:xfrm>
            <a:off x="1394466" y="2407196"/>
            <a:ext cx="6229476" cy="6379746"/>
          </a:xfrm>
          <a:prstGeom prst="rect">
            <a:avLst/>
          </a:prstGeom>
          <a:solidFill>
            <a:srgbClr val="EAEAEA"/>
          </a:solidFill>
          <a:ln w="3175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pic>
        <p:nvPicPr>
          <p:cNvPr id="14" name="그림 13">
            <a:extLst>
              <a:ext uri="{FF2B5EF4-FFF2-40B4-BE49-F238E27FC236}">
                <a16:creationId xmlns:a16="http://schemas.microsoft.com/office/drawing/2014/main" id="{D2EA44BE-CCA2-F1BC-B12C-B536104EB68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840" b="94543" l="9984" r="89976">
                        <a14:foregroundMark x1="40461" y1="85893" x2="37429" y2="88521"/>
                        <a14:foregroundMark x1="55901" y1="85893" x2="60388" y2="89289"/>
                        <a14:foregroundMark x1="44220" y1="31690" x2="49111" y2="32821"/>
                        <a14:foregroundMark x1="55133" y1="32053" x2="60024" y2="28658"/>
                        <a14:foregroundMark x1="58124" y1="27162" x2="60388" y2="290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39744" y="2794958"/>
            <a:ext cx="4053471" cy="4053471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EA35779A-221B-CA1F-56AD-C8EC485A67A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76" b="89984" l="5540" r="95916">
                        <a14:foregroundMark x1="37283" y1="29039" x2="24343" y2="59047"/>
                        <a14:foregroundMark x1="15164" y1="59612" x2="27295" y2="63934"/>
                        <a14:foregroundMark x1="25920" y1="55897" x2="37283" y2="72940"/>
                        <a14:foregroundMark x1="36514" y1="43740" x2="47675" y2="39418"/>
                        <a14:foregroundMark x1="45936" y1="45719" x2="49858" y2="43942"/>
                        <a14:foregroundMark x1="82572" y1="28675" x2="74363" y2="61389"/>
                        <a14:foregroundMark x1="89446" y1="42973" x2="88273" y2="44548"/>
                        <a14:foregroundMark x1="59644" y1="58441" x2="69430" y2="60784"/>
                        <a14:foregroundMark x1="77881" y1="70194" x2="78852" y2="74515"/>
                        <a14:foregroundMark x1="72584" y1="27868" x2="57865" y2="31381"/>
                        <a14:foregroundMark x1="24747" y1="32754" x2="29276" y2="32391"/>
                        <a14:foregroundMark x1="65710" y1="57068" x2="72584" y2="60420"/>
                        <a14:foregroundMark x1="75900" y1="61995" x2="80429" y2="61591"/>
                        <a14:foregroundMark x1="71209" y1="61389" x2="80631" y2="604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2657" y="2850339"/>
            <a:ext cx="6379745" cy="6379745"/>
          </a:xfrm>
          <a:prstGeom prst="rect">
            <a:avLst/>
          </a:prstGeom>
        </p:spPr>
      </p:pic>
      <p:sp>
        <p:nvSpPr>
          <p:cNvPr id="27" name="TextBox 11">
            <a:extLst>
              <a:ext uri="{FF2B5EF4-FFF2-40B4-BE49-F238E27FC236}">
                <a16:creationId xmlns:a16="http://schemas.microsoft.com/office/drawing/2014/main" id="{4D10C39F-D537-8630-C9B9-D4BCC63CE732}"/>
              </a:ext>
            </a:extLst>
          </p:cNvPr>
          <p:cNvSpPr txBox="1"/>
          <p:nvPr/>
        </p:nvSpPr>
        <p:spPr>
          <a:xfrm>
            <a:off x="1108724" y="1075047"/>
            <a:ext cx="1486979" cy="557845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pPr algn="ctr">
              <a:lnSpc>
                <a:spcPts val="4157"/>
              </a:lnSpc>
              <a:defRPr/>
            </a:pPr>
            <a:r>
              <a:rPr lang="ko-KR" altLang="en-US" sz="4000" b="1" spc="-83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Quicksand Bold"/>
                <a:sym typeface="Quicksand Bold"/>
              </a:rPr>
              <a:t>전개</a:t>
            </a:r>
            <a:endParaRPr lang="en-US" altLang="ko-KR" sz="4000" b="1" spc="-83" dirty="0"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Quicksand Bold"/>
              <a:sym typeface="Quicksand Bold"/>
            </a:endParaRPr>
          </a:p>
        </p:txBody>
      </p:sp>
      <p:sp>
        <p:nvSpPr>
          <p:cNvPr id="29" name="TextBox 5">
            <a:extLst>
              <a:ext uri="{FF2B5EF4-FFF2-40B4-BE49-F238E27FC236}">
                <a16:creationId xmlns:a16="http://schemas.microsoft.com/office/drawing/2014/main" id="{6CE92758-5268-5ACE-A153-43FA2A80F2E9}"/>
              </a:ext>
            </a:extLst>
          </p:cNvPr>
          <p:cNvSpPr txBox="1"/>
          <p:nvPr/>
        </p:nvSpPr>
        <p:spPr>
          <a:xfrm>
            <a:off x="5255568" y="1080199"/>
            <a:ext cx="95860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kumimoji="0" lang="ko-KR" altLang="en-US" sz="3600" b="1" i="0" u="none" strike="noStrike" kern="1200" cap="none" spc="0" normalizeH="0" baseline="0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금지</a:t>
            </a:r>
            <a:r>
              <a:rPr kumimoji="0" lang="en-US" altLang="ko-KR" sz="3600" b="1" i="0" u="none" strike="noStrike" kern="1200" cap="none" spc="0" normalizeH="0" baseline="0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kumimoji="0" lang="ko-KR" altLang="en-US" sz="3600" b="1" i="0" u="none" strike="noStrike" kern="1200" cap="none" spc="0" normalizeH="0" baseline="0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표현 </a:t>
            </a:r>
            <a:r>
              <a:rPr kumimoji="0" lang="ko-KR" altLang="en-US" sz="3600" b="1" i="0" u="none" strike="noStrike" kern="1200" cap="none" spc="0" normalizeH="0" baseline="0" dirty="0">
                <a:solidFill>
                  <a:srgbClr val="825E3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연습하기</a:t>
            </a:r>
            <a:endParaRPr kumimoji="0" lang="en-US" altLang="ko-KR" sz="3600" b="1" i="0" u="none" strike="noStrike" kern="1200" cap="none" spc="0" normalizeH="0" baseline="0" dirty="0">
              <a:solidFill>
                <a:srgbClr val="825E3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" name="TextBox 11">
            <a:extLst>
              <a:ext uri="{FF2B5EF4-FFF2-40B4-BE49-F238E27FC236}">
                <a16:creationId xmlns:a16="http://schemas.microsoft.com/office/drawing/2014/main" id="{2D5F806E-BCAC-393C-2700-1EDE833792D8}"/>
              </a:ext>
            </a:extLst>
          </p:cNvPr>
          <p:cNvSpPr txBox="1"/>
          <p:nvPr/>
        </p:nvSpPr>
        <p:spPr>
          <a:xfrm>
            <a:off x="3023320" y="1075047"/>
            <a:ext cx="1928036" cy="49346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pPr algn="ctr">
              <a:lnSpc>
                <a:spcPts val="4157"/>
              </a:lnSpc>
              <a:defRPr/>
            </a:pPr>
            <a:r>
              <a:rPr lang="ko-KR" altLang="en-US" sz="3200" b="1" spc="-83" dirty="0">
                <a:solidFill>
                  <a:schemeClr val="tx2">
                    <a:lumMod val="60000"/>
                    <a:lumOff val="4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Quicksand Bold"/>
                <a:sym typeface="Quicksand Bold"/>
              </a:rPr>
              <a:t>활동 </a:t>
            </a:r>
            <a:r>
              <a:rPr lang="en-US" altLang="ko-KR" sz="3200" b="1" spc="-83" dirty="0">
                <a:solidFill>
                  <a:schemeClr val="tx2">
                    <a:lumMod val="60000"/>
                    <a:lumOff val="4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Quicksand Bold"/>
                <a:sym typeface="Quicksand Bold"/>
              </a:rPr>
              <a:t>1-2</a:t>
            </a:r>
          </a:p>
        </p:txBody>
      </p:sp>
    </p:spTree>
    <p:extLst>
      <p:ext uri="{BB962C8B-B14F-4D97-AF65-F5344CB8AC3E}">
        <p14:creationId xmlns:p14="http://schemas.microsoft.com/office/powerpoint/2010/main" val="3196299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7EA607-2E16-4403-EE9D-D0D2439D32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012F36D0-42DD-8290-0D2C-39DF07EE04B4}"/>
              </a:ext>
            </a:extLst>
          </p:cNvPr>
          <p:cNvSpPr txBox="1"/>
          <p:nvPr/>
        </p:nvSpPr>
        <p:spPr>
          <a:xfrm>
            <a:off x="6634162" y="4825365"/>
            <a:ext cx="5019676" cy="3638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endParaRPr lang="en-US" altLang="ko-KR"/>
          </a:p>
        </p:txBody>
      </p:sp>
      <p:sp>
        <p:nvSpPr>
          <p:cNvPr id="10" name="말풍선: 모서리가 둥근 사각형 9">
            <a:extLst>
              <a:ext uri="{FF2B5EF4-FFF2-40B4-BE49-F238E27FC236}">
                <a16:creationId xmlns:a16="http://schemas.microsoft.com/office/drawing/2014/main" id="{81646135-D6F9-BA70-231C-44A459DBF2C7}"/>
              </a:ext>
            </a:extLst>
          </p:cNvPr>
          <p:cNvSpPr/>
          <p:nvPr/>
        </p:nvSpPr>
        <p:spPr>
          <a:xfrm>
            <a:off x="10412659" y="3467730"/>
            <a:ext cx="6479615" cy="1303131"/>
          </a:xfrm>
          <a:prstGeom prst="wedgeRoundRectCallout">
            <a:avLst>
              <a:gd name="adj1" fmla="val -56436"/>
              <a:gd name="adj2" fmla="val 15806"/>
              <a:gd name="adj3" fmla="val 16667"/>
            </a:avLst>
          </a:prstGeom>
          <a:solidFill>
            <a:schemeClr val="lt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4800" b="1" dirty="0">
                <a:solidFill>
                  <a:schemeClr val="accent4">
                    <a:lumMod val="75000"/>
                  </a:schemeClr>
                </a:solidFill>
                <a:latin typeface="+mn-ea"/>
              </a:rPr>
              <a:t>Don’t </a:t>
            </a:r>
            <a:r>
              <a:rPr lang="en-US" altLang="ko-KR" sz="4800" b="1" dirty="0">
                <a:solidFill>
                  <a:srgbClr val="FF0000"/>
                </a:solidFill>
                <a:latin typeface="+mn-ea"/>
              </a:rPr>
              <a:t>push</a:t>
            </a:r>
            <a:r>
              <a:rPr lang="en-US" altLang="ko-KR" sz="4800" b="1" dirty="0">
                <a:solidFill>
                  <a:schemeClr val="accent4">
                    <a:lumMod val="75000"/>
                  </a:schemeClr>
                </a:solidFill>
                <a:latin typeface="+mn-ea"/>
              </a:rPr>
              <a:t>, please.</a:t>
            </a:r>
            <a:endParaRPr lang="ko-KR" altLang="en-US" sz="4800" b="1" dirty="0">
              <a:solidFill>
                <a:schemeClr val="accent4">
                  <a:lumMod val="75000"/>
                </a:schemeClr>
              </a:solidFill>
              <a:latin typeface="+mn-ea"/>
            </a:endParaRPr>
          </a:p>
        </p:txBody>
      </p:sp>
      <p:sp>
        <p:nvSpPr>
          <p:cNvPr id="11" name="말풍선: 모서리가 둥근 사각형 10">
            <a:extLst>
              <a:ext uri="{FF2B5EF4-FFF2-40B4-BE49-F238E27FC236}">
                <a16:creationId xmlns:a16="http://schemas.microsoft.com/office/drawing/2014/main" id="{4DD6B93C-BE7C-D0D0-565B-CE73EACE52A9}"/>
              </a:ext>
            </a:extLst>
          </p:cNvPr>
          <p:cNvSpPr/>
          <p:nvPr/>
        </p:nvSpPr>
        <p:spPr>
          <a:xfrm>
            <a:off x="11160224" y="6163822"/>
            <a:ext cx="3400539" cy="1303130"/>
          </a:xfrm>
          <a:prstGeom prst="wedgeRoundRectCallout">
            <a:avLst>
              <a:gd name="adj1" fmla="val 60382"/>
              <a:gd name="adj2" fmla="val 7656"/>
              <a:gd name="adj3" fmla="val 16667"/>
            </a:avLst>
          </a:prstGeom>
          <a:solidFill>
            <a:schemeClr val="lt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4800" b="1" dirty="0">
                <a:solidFill>
                  <a:schemeClr val="accent4">
                    <a:lumMod val="75000"/>
                  </a:schemeClr>
                </a:solidFill>
                <a:latin typeface="+mn-ea"/>
              </a:rPr>
              <a:t>Okay.</a:t>
            </a: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852EFB00-487C-B2A7-D261-1FE5BC30D04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810" b="89976" l="9980" r="89980">
                        <a14:foregroundMark x1="61212" y1="27809" x2="58949" y2="32700"/>
                        <a14:foregroundMark x1="50667" y1="27405" x2="49131" y2="32700"/>
                        <a14:foregroundMark x1="39354" y1="83953" x2="35556" y2="86985"/>
                        <a14:foregroundMark x1="56304" y1="86622" x2="47161" y2="84312"/>
                        <a14:foregroundMark x1="49182" y1="82579" x2="45043" y2="81906"/>
                        <a14:foregroundMark x1="43022" y1="82579" x2="39269" y2="81906"/>
                        <a14:backgroundMark x1="45043" y1="79788" x2="44081" y2="832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3865508" y="5680786"/>
            <a:ext cx="4319784" cy="4319784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0CB61A69-071A-0906-622E-10F11512CEA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9131" y1="29438" x2="52204" y2="34452"/>
                        <a14:foregroundMark x1="57218" y1="28306" x2="63324" y2="33684"/>
                        <a14:foregroundMark x1="62556" y1="50546" x2="63728" y2="486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68291" y="2911732"/>
            <a:ext cx="4325823" cy="4325823"/>
          </a:xfrm>
          <a:prstGeom prst="rect">
            <a:avLst/>
          </a:prstGeom>
        </p:spPr>
      </p:pic>
      <p:sp>
        <p:nvSpPr>
          <p:cNvPr id="12" name="직사각형 11">
            <a:extLst>
              <a:ext uri="{FF2B5EF4-FFF2-40B4-BE49-F238E27FC236}">
                <a16:creationId xmlns:a16="http://schemas.microsoft.com/office/drawing/2014/main" id="{56FD6B60-30D3-E39E-FAB1-AEE307DB729E}"/>
              </a:ext>
            </a:extLst>
          </p:cNvPr>
          <p:cNvSpPr/>
          <p:nvPr/>
        </p:nvSpPr>
        <p:spPr>
          <a:xfrm>
            <a:off x="1394466" y="2407196"/>
            <a:ext cx="6229476" cy="6379746"/>
          </a:xfrm>
          <a:prstGeom prst="rect">
            <a:avLst/>
          </a:prstGeom>
          <a:solidFill>
            <a:srgbClr val="EAEAEA"/>
          </a:solidFill>
          <a:ln w="3175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pic>
        <p:nvPicPr>
          <p:cNvPr id="17" name="그림 16">
            <a:extLst>
              <a:ext uri="{FF2B5EF4-FFF2-40B4-BE49-F238E27FC236}">
                <a16:creationId xmlns:a16="http://schemas.microsoft.com/office/drawing/2014/main" id="{F22CE963-773D-7CB5-4538-AA7BC6E02FB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66186" y1="27120" x2="69956" y2="30681"/>
                        <a14:foregroundMark x1="80710" y1="31099" x2="84922" y2="32565"/>
                        <a14:foregroundMark x1="84922" y1="71832" x2="95565" y2="95183"/>
                        <a14:foregroundMark x1="77605" y1="71099" x2="74169" y2="98115"/>
                        <a14:foregroundMark x1="62749" y1="78325" x2="66630" y2="90157"/>
                        <a14:foregroundMark x1="53659" y1="89110" x2="44013" y2="98429"/>
                        <a14:foregroundMark x1="46785" y1="97068" x2="46785" y2="97068"/>
                        <a14:foregroundMark x1="47894" y1="97068" x2="53991" y2="91623"/>
                        <a14:foregroundMark x1="69623" y1="9424" x2="99778" y2="16335"/>
                        <a14:foregroundMark x1="63193" y1="17382" x2="81818" y2="11204"/>
                        <a14:foregroundMark x1="91796" y1="17382" x2="96341" y2="28901"/>
                        <a14:foregroundMark x1="81818" y1="23455" x2="85698" y2="27120"/>
                        <a14:foregroundMark x1="66186" y1="21361" x2="68071" y2="231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2845" y="3670879"/>
            <a:ext cx="4245722" cy="4494680"/>
          </a:xfrm>
          <a:prstGeom prst="rect">
            <a:avLst/>
          </a:prstGeom>
        </p:spPr>
      </p:pic>
      <p:sp>
        <p:nvSpPr>
          <p:cNvPr id="18" name="TextBox 11">
            <a:extLst>
              <a:ext uri="{FF2B5EF4-FFF2-40B4-BE49-F238E27FC236}">
                <a16:creationId xmlns:a16="http://schemas.microsoft.com/office/drawing/2014/main" id="{128205DB-6997-32B7-5584-3086AF7EE8CE}"/>
              </a:ext>
            </a:extLst>
          </p:cNvPr>
          <p:cNvSpPr txBox="1"/>
          <p:nvPr/>
        </p:nvSpPr>
        <p:spPr>
          <a:xfrm>
            <a:off x="1108724" y="1075047"/>
            <a:ext cx="1486979" cy="557845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pPr algn="ctr">
              <a:lnSpc>
                <a:spcPts val="4157"/>
              </a:lnSpc>
              <a:defRPr/>
            </a:pPr>
            <a:r>
              <a:rPr lang="ko-KR" altLang="en-US" sz="4000" b="1" spc="-83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Quicksand Bold"/>
                <a:sym typeface="Quicksand Bold"/>
              </a:rPr>
              <a:t>전개</a:t>
            </a:r>
            <a:endParaRPr lang="en-US" altLang="ko-KR" sz="4000" b="1" spc="-83" dirty="0"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Quicksand Bold"/>
              <a:sym typeface="Quicksand Bold"/>
            </a:endParaRPr>
          </a:p>
        </p:txBody>
      </p:sp>
      <p:sp>
        <p:nvSpPr>
          <p:cNvPr id="23" name="TextBox 5">
            <a:extLst>
              <a:ext uri="{FF2B5EF4-FFF2-40B4-BE49-F238E27FC236}">
                <a16:creationId xmlns:a16="http://schemas.microsoft.com/office/drawing/2014/main" id="{66266573-C7D7-12DB-B671-2B1593CF3F34}"/>
              </a:ext>
            </a:extLst>
          </p:cNvPr>
          <p:cNvSpPr txBox="1"/>
          <p:nvPr/>
        </p:nvSpPr>
        <p:spPr>
          <a:xfrm>
            <a:off x="5255568" y="1080199"/>
            <a:ext cx="95860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kumimoji="0" lang="ko-KR" altLang="en-US" sz="3600" b="1" i="0" u="none" strike="noStrike" kern="1200" cap="none" spc="0" normalizeH="0" baseline="0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금지</a:t>
            </a:r>
            <a:r>
              <a:rPr kumimoji="0" lang="en-US" altLang="ko-KR" sz="3600" b="1" i="0" u="none" strike="noStrike" kern="1200" cap="none" spc="0" normalizeH="0" baseline="0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kumimoji="0" lang="ko-KR" altLang="en-US" sz="3600" b="1" i="0" u="none" strike="noStrike" kern="1200" cap="none" spc="0" normalizeH="0" baseline="0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표현 </a:t>
            </a:r>
            <a:r>
              <a:rPr kumimoji="0" lang="ko-KR" altLang="en-US" sz="3600" b="1" i="0" u="none" strike="noStrike" kern="1200" cap="none" spc="0" normalizeH="0" baseline="0" dirty="0">
                <a:solidFill>
                  <a:srgbClr val="825E3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연습하기</a:t>
            </a:r>
            <a:endParaRPr kumimoji="0" lang="en-US" altLang="ko-KR" sz="3600" b="1" i="0" u="none" strike="noStrike" kern="1200" cap="none" spc="0" normalizeH="0" baseline="0" dirty="0">
              <a:solidFill>
                <a:srgbClr val="825E3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" name="TextBox 11">
            <a:extLst>
              <a:ext uri="{FF2B5EF4-FFF2-40B4-BE49-F238E27FC236}">
                <a16:creationId xmlns:a16="http://schemas.microsoft.com/office/drawing/2014/main" id="{6BD7ED4D-EA46-6ED2-1D15-2DF77BCDBE65}"/>
              </a:ext>
            </a:extLst>
          </p:cNvPr>
          <p:cNvSpPr txBox="1"/>
          <p:nvPr/>
        </p:nvSpPr>
        <p:spPr>
          <a:xfrm>
            <a:off x="3023320" y="1075047"/>
            <a:ext cx="1928036" cy="49346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pPr algn="ctr">
              <a:lnSpc>
                <a:spcPts val="4157"/>
              </a:lnSpc>
              <a:defRPr/>
            </a:pPr>
            <a:r>
              <a:rPr lang="ko-KR" altLang="en-US" sz="3200" b="1" spc="-83" dirty="0">
                <a:solidFill>
                  <a:schemeClr val="tx2">
                    <a:lumMod val="60000"/>
                    <a:lumOff val="4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Quicksand Bold"/>
                <a:sym typeface="Quicksand Bold"/>
              </a:rPr>
              <a:t>활동 </a:t>
            </a:r>
            <a:r>
              <a:rPr lang="en-US" altLang="ko-KR" sz="3200" b="1" spc="-83" dirty="0">
                <a:solidFill>
                  <a:schemeClr val="tx2">
                    <a:lumMod val="60000"/>
                    <a:lumOff val="4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Quicksand Bold"/>
                <a:sym typeface="Quicksand Bold"/>
              </a:rPr>
              <a:t>1-2</a:t>
            </a:r>
          </a:p>
        </p:txBody>
      </p:sp>
    </p:spTree>
    <p:extLst>
      <p:ext uri="{BB962C8B-B14F-4D97-AF65-F5344CB8AC3E}">
        <p14:creationId xmlns:p14="http://schemas.microsoft.com/office/powerpoint/2010/main" val="541327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2B8AB5-6125-174F-11F6-3591F25FAB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직사각형 22">
            <a:extLst>
              <a:ext uri="{FF2B5EF4-FFF2-40B4-BE49-F238E27FC236}">
                <a16:creationId xmlns:a16="http://schemas.microsoft.com/office/drawing/2014/main" id="{38C09C92-AF5A-F62E-19E1-3732C1553C8F}"/>
              </a:ext>
            </a:extLst>
          </p:cNvPr>
          <p:cNvSpPr/>
          <p:nvPr/>
        </p:nvSpPr>
        <p:spPr>
          <a:xfrm>
            <a:off x="1394466" y="2407196"/>
            <a:ext cx="6229476" cy="6379746"/>
          </a:xfrm>
          <a:prstGeom prst="rect">
            <a:avLst/>
          </a:prstGeom>
          <a:solidFill>
            <a:srgbClr val="EAEAEA"/>
          </a:solidFill>
          <a:ln w="3175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A0799DD-7ED0-E582-07D1-D6A4DEEBA2AA}"/>
              </a:ext>
            </a:extLst>
          </p:cNvPr>
          <p:cNvSpPr txBox="1"/>
          <p:nvPr/>
        </p:nvSpPr>
        <p:spPr>
          <a:xfrm>
            <a:off x="6634162" y="4825365"/>
            <a:ext cx="5019676" cy="3638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endParaRPr lang="en-US" altLang="ko-KR"/>
          </a:p>
        </p:txBody>
      </p:sp>
      <p:sp>
        <p:nvSpPr>
          <p:cNvPr id="11" name="말풍선: 모서리가 둥근 사각형 10">
            <a:extLst>
              <a:ext uri="{FF2B5EF4-FFF2-40B4-BE49-F238E27FC236}">
                <a16:creationId xmlns:a16="http://schemas.microsoft.com/office/drawing/2014/main" id="{F2238FF6-48AE-17C3-E49B-BC85446F8159}"/>
              </a:ext>
            </a:extLst>
          </p:cNvPr>
          <p:cNvSpPr/>
          <p:nvPr/>
        </p:nvSpPr>
        <p:spPr>
          <a:xfrm>
            <a:off x="11160224" y="6163822"/>
            <a:ext cx="3400539" cy="1303130"/>
          </a:xfrm>
          <a:prstGeom prst="wedgeRoundRectCallout">
            <a:avLst>
              <a:gd name="adj1" fmla="val 60382"/>
              <a:gd name="adj2" fmla="val 7656"/>
              <a:gd name="adj3" fmla="val 16667"/>
            </a:avLst>
          </a:prstGeom>
          <a:solidFill>
            <a:schemeClr val="lt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4800" b="1" dirty="0">
                <a:solidFill>
                  <a:schemeClr val="accent4">
                    <a:lumMod val="75000"/>
                  </a:schemeClr>
                </a:solidFill>
                <a:latin typeface="+mn-ea"/>
              </a:rPr>
              <a:t>Okay.</a:t>
            </a: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0EECD0A3-4BD6-0925-52B2-B72C8A8CD31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279" b="89972" l="8283" r="8998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37480" y="2688238"/>
            <a:ext cx="6372708" cy="6372708"/>
          </a:xfrm>
          <a:prstGeom prst="rect">
            <a:avLst/>
          </a:prstGeom>
        </p:spPr>
      </p:pic>
      <p:sp>
        <p:nvSpPr>
          <p:cNvPr id="17" name="TextBox 11">
            <a:extLst>
              <a:ext uri="{FF2B5EF4-FFF2-40B4-BE49-F238E27FC236}">
                <a16:creationId xmlns:a16="http://schemas.microsoft.com/office/drawing/2014/main" id="{E3969C4F-853D-0AC7-7903-264144D4C462}"/>
              </a:ext>
            </a:extLst>
          </p:cNvPr>
          <p:cNvSpPr txBox="1"/>
          <p:nvPr/>
        </p:nvSpPr>
        <p:spPr>
          <a:xfrm>
            <a:off x="1108724" y="1075047"/>
            <a:ext cx="1486979" cy="557845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pPr algn="ctr">
              <a:lnSpc>
                <a:spcPts val="4157"/>
              </a:lnSpc>
              <a:defRPr/>
            </a:pPr>
            <a:r>
              <a:rPr lang="ko-KR" altLang="en-US" sz="4000" b="1" spc="-83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Quicksand Bold"/>
                <a:sym typeface="Quicksand Bold"/>
              </a:rPr>
              <a:t>전개</a:t>
            </a:r>
            <a:endParaRPr lang="en-US" altLang="ko-KR" sz="4000" b="1" spc="-83" dirty="0"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Quicksand Bold"/>
              <a:sym typeface="Quicksand Bold"/>
            </a:endParaRPr>
          </a:p>
        </p:txBody>
      </p:sp>
      <p:sp>
        <p:nvSpPr>
          <p:cNvPr id="22" name="TextBox 5">
            <a:extLst>
              <a:ext uri="{FF2B5EF4-FFF2-40B4-BE49-F238E27FC236}">
                <a16:creationId xmlns:a16="http://schemas.microsoft.com/office/drawing/2014/main" id="{C74D9607-79F7-380B-5511-8CB4DC24453C}"/>
              </a:ext>
            </a:extLst>
          </p:cNvPr>
          <p:cNvSpPr txBox="1"/>
          <p:nvPr/>
        </p:nvSpPr>
        <p:spPr>
          <a:xfrm>
            <a:off x="5255568" y="1080199"/>
            <a:ext cx="95860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kumimoji="0" lang="ko-KR" altLang="en-US" sz="3600" b="1" i="0" u="none" strike="noStrike" kern="1200" cap="none" spc="0" normalizeH="0" baseline="0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금지</a:t>
            </a:r>
            <a:r>
              <a:rPr kumimoji="0" lang="en-US" altLang="ko-KR" sz="3600" b="1" i="0" u="none" strike="noStrike" kern="1200" cap="none" spc="0" normalizeH="0" baseline="0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kumimoji="0" lang="ko-KR" altLang="en-US" sz="3600" b="1" i="0" u="none" strike="noStrike" kern="1200" cap="none" spc="0" normalizeH="0" baseline="0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표현 </a:t>
            </a:r>
            <a:r>
              <a:rPr kumimoji="0" lang="ko-KR" altLang="en-US" sz="3600" b="1" i="0" u="none" strike="noStrike" kern="1200" cap="none" spc="0" normalizeH="0" baseline="0" dirty="0">
                <a:solidFill>
                  <a:srgbClr val="825E3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연습하기</a:t>
            </a:r>
            <a:endParaRPr kumimoji="0" lang="en-US" altLang="ko-KR" sz="3600" b="1" i="0" u="none" strike="noStrike" kern="1200" cap="none" spc="0" normalizeH="0" baseline="0" dirty="0">
              <a:solidFill>
                <a:srgbClr val="825E3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4" name="말풍선: 모서리가 둥근 사각형 23">
            <a:extLst>
              <a:ext uri="{FF2B5EF4-FFF2-40B4-BE49-F238E27FC236}">
                <a16:creationId xmlns:a16="http://schemas.microsoft.com/office/drawing/2014/main" id="{03ED5F8E-9E5F-8E9B-D21C-D6AD36B604C1}"/>
              </a:ext>
            </a:extLst>
          </p:cNvPr>
          <p:cNvSpPr/>
          <p:nvPr/>
        </p:nvSpPr>
        <p:spPr>
          <a:xfrm>
            <a:off x="10412659" y="3467730"/>
            <a:ext cx="6479615" cy="1303131"/>
          </a:xfrm>
          <a:prstGeom prst="wedgeRoundRectCallout">
            <a:avLst>
              <a:gd name="adj1" fmla="val -56436"/>
              <a:gd name="adj2" fmla="val 15806"/>
              <a:gd name="adj3" fmla="val 16667"/>
            </a:avLst>
          </a:prstGeom>
          <a:solidFill>
            <a:schemeClr val="lt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4800" b="1" dirty="0">
                <a:solidFill>
                  <a:schemeClr val="accent4">
                    <a:lumMod val="75000"/>
                  </a:schemeClr>
                </a:solidFill>
                <a:latin typeface="+mn-ea"/>
              </a:rPr>
              <a:t>Don’t </a:t>
            </a:r>
            <a:r>
              <a:rPr lang="en-US" altLang="ko-KR" sz="4800" b="1" dirty="0">
                <a:solidFill>
                  <a:srgbClr val="FF0000"/>
                </a:solidFill>
                <a:latin typeface="+mn-ea"/>
              </a:rPr>
              <a:t>climb</a:t>
            </a:r>
            <a:r>
              <a:rPr lang="en-US" altLang="ko-KR" sz="4800" b="1" dirty="0">
                <a:solidFill>
                  <a:schemeClr val="accent4">
                    <a:lumMod val="75000"/>
                  </a:schemeClr>
                </a:solidFill>
                <a:latin typeface="+mn-ea"/>
              </a:rPr>
              <a:t>, please.</a:t>
            </a:r>
            <a:endParaRPr lang="ko-KR" altLang="en-US" sz="4800" b="1" dirty="0">
              <a:solidFill>
                <a:schemeClr val="accent4">
                  <a:lumMod val="75000"/>
                </a:schemeClr>
              </a:solidFill>
              <a:latin typeface="+mn-ea"/>
            </a:endParaRPr>
          </a:p>
        </p:txBody>
      </p:sp>
      <p:pic>
        <p:nvPicPr>
          <p:cNvPr id="25" name="그림 24">
            <a:extLst>
              <a:ext uri="{FF2B5EF4-FFF2-40B4-BE49-F238E27FC236}">
                <a16:creationId xmlns:a16="http://schemas.microsoft.com/office/drawing/2014/main" id="{B38A9E7B-1E0B-B4C0-7DA8-8C22EA316A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9131" y1="29438" x2="52204" y2="34452"/>
                        <a14:foregroundMark x1="57218" y1="28306" x2="63324" y2="33684"/>
                        <a14:foregroundMark x1="62556" y1="50546" x2="63728" y2="486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68291" y="2911732"/>
            <a:ext cx="4325823" cy="4325823"/>
          </a:xfrm>
          <a:prstGeom prst="rect">
            <a:avLst/>
          </a:prstGeom>
        </p:spPr>
      </p:pic>
      <p:sp>
        <p:nvSpPr>
          <p:cNvPr id="2" name="TextBox 11">
            <a:extLst>
              <a:ext uri="{FF2B5EF4-FFF2-40B4-BE49-F238E27FC236}">
                <a16:creationId xmlns:a16="http://schemas.microsoft.com/office/drawing/2014/main" id="{88A0CE27-A66A-5D6F-5D27-86EB5ACDBEFC}"/>
              </a:ext>
            </a:extLst>
          </p:cNvPr>
          <p:cNvSpPr txBox="1"/>
          <p:nvPr/>
        </p:nvSpPr>
        <p:spPr>
          <a:xfrm>
            <a:off x="3023320" y="1075047"/>
            <a:ext cx="1928036" cy="49346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pPr algn="ctr">
              <a:lnSpc>
                <a:spcPts val="4157"/>
              </a:lnSpc>
              <a:defRPr/>
            </a:pPr>
            <a:r>
              <a:rPr lang="ko-KR" altLang="en-US" sz="3200" b="1" spc="-83" dirty="0">
                <a:solidFill>
                  <a:schemeClr val="tx2">
                    <a:lumMod val="60000"/>
                    <a:lumOff val="4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Quicksand Bold"/>
                <a:sym typeface="Quicksand Bold"/>
              </a:rPr>
              <a:t>활동 </a:t>
            </a:r>
            <a:r>
              <a:rPr lang="en-US" altLang="ko-KR" sz="3200" b="1" spc="-83" dirty="0">
                <a:solidFill>
                  <a:schemeClr val="tx2">
                    <a:lumMod val="60000"/>
                    <a:lumOff val="4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Quicksand Bold"/>
                <a:sym typeface="Quicksand Bold"/>
              </a:rPr>
              <a:t>1-2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59B9AA1A-4CD2-A8F5-1C9F-A2D41AF8B5B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810" b="89976" l="9980" r="89980">
                        <a14:foregroundMark x1="61212" y1="27809" x2="58949" y2="32700"/>
                        <a14:foregroundMark x1="50667" y1="27405" x2="49131" y2="32700"/>
                        <a14:foregroundMark x1="39354" y1="83953" x2="35556" y2="86985"/>
                        <a14:foregroundMark x1="56304" y1="86622" x2="47161" y2="84312"/>
                        <a14:foregroundMark x1="49182" y1="82579" x2="45043" y2="81906"/>
                        <a14:foregroundMark x1="43022" y1="82579" x2="39269" y2="81906"/>
                        <a14:backgroundMark x1="45043" y1="79788" x2="44081" y2="832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3865508" y="5680786"/>
            <a:ext cx="4319784" cy="4319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148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980277-CC2B-2EE3-2475-4AD7D04B89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직사각형 21">
            <a:extLst>
              <a:ext uri="{FF2B5EF4-FFF2-40B4-BE49-F238E27FC236}">
                <a16:creationId xmlns:a16="http://schemas.microsoft.com/office/drawing/2014/main" id="{9D43AF1D-7134-EEB9-B4A5-D624474C364B}"/>
              </a:ext>
            </a:extLst>
          </p:cNvPr>
          <p:cNvSpPr/>
          <p:nvPr/>
        </p:nvSpPr>
        <p:spPr>
          <a:xfrm>
            <a:off x="1394466" y="2407196"/>
            <a:ext cx="6229476" cy="6379746"/>
          </a:xfrm>
          <a:prstGeom prst="rect">
            <a:avLst/>
          </a:prstGeom>
          <a:solidFill>
            <a:srgbClr val="EAEAEA"/>
          </a:solidFill>
          <a:ln w="3175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E9D11F5-E090-309B-FDDE-29C343C9C0E1}"/>
              </a:ext>
            </a:extLst>
          </p:cNvPr>
          <p:cNvSpPr txBox="1"/>
          <p:nvPr/>
        </p:nvSpPr>
        <p:spPr>
          <a:xfrm>
            <a:off x="6634162" y="4825365"/>
            <a:ext cx="5019676" cy="3638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endParaRPr lang="en-US" altLang="ko-KR"/>
          </a:p>
        </p:txBody>
      </p:sp>
      <p:sp>
        <p:nvSpPr>
          <p:cNvPr id="11" name="말풍선: 모서리가 둥근 사각형 10">
            <a:extLst>
              <a:ext uri="{FF2B5EF4-FFF2-40B4-BE49-F238E27FC236}">
                <a16:creationId xmlns:a16="http://schemas.microsoft.com/office/drawing/2014/main" id="{D4472D8E-F410-BB65-58BE-E581CFDCE801}"/>
              </a:ext>
            </a:extLst>
          </p:cNvPr>
          <p:cNvSpPr/>
          <p:nvPr/>
        </p:nvSpPr>
        <p:spPr>
          <a:xfrm>
            <a:off x="11160224" y="6163822"/>
            <a:ext cx="3400539" cy="1303130"/>
          </a:xfrm>
          <a:prstGeom prst="wedgeRoundRectCallout">
            <a:avLst>
              <a:gd name="adj1" fmla="val 60382"/>
              <a:gd name="adj2" fmla="val 7656"/>
              <a:gd name="adj3" fmla="val 16667"/>
            </a:avLst>
          </a:prstGeom>
          <a:solidFill>
            <a:schemeClr val="lt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4800" b="1" dirty="0">
                <a:solidFill>
                  <a:schemeClr val="accent4">
                    <a:lumMod val="75000"/>
                  </a:schemeClr>
                </a:solidFill>
                <a:latin typeface="+mn-ea"/>
              </a:rPr>
              <a:t>Okay.</a:t>
            </a:r>
          </a:p>
        </p:txBody>
      </p:sp>
      <p:pic>
        <p:nvPicPr>
          <p:cNvPr id="17" name="그림 16">
            <a:extLst>
              <a:ext uri="{FF2B5EF4-FFF2-40B4-BE49-F238E27FC236}">
                <a16:creationId xmlns:a16="http://schemas.microsoft.com/office/drawing/2014/main" id="{F3B13858-8632-7725-2BA4-2E3A20ED0FE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30374" y1="28761" x2="33178" y2="32389"/>
                        <a14:foregroundMark x1="52453" y1="33009" x2="54907" y2="38761"/>
                        <a14:foregroundMark x1="40888" y1="89646" x2="52103" y2="97788"/>
                        <a14:foregroundMark x1="59696" y1="85044" x2="67290" y2="91416"/>
                        <a14:foregroundMark x1="43692" y1="82035" x2="49299" y2="90177"/>
                        <a14:foregroundMark x1="62150" y1="84159" x2="65771" y2="86903"/>
                        <a14:foregroundMark x1="43692" y1="84779" x2="46028" y2="92301"/>
                        <a14:foregroundMark x1="41238" y1="82035" x2="43692" y2="91770"/>
                        <a14:foregroundMark x1="44860" y1="83540" x2="49650" y2="89912"/>
                        <a14:foregroundMark x1="46846" y1="81416" x2="49650" y2="89027"/>
                        <a14:foregroundMark x1="62150" y1="82035" x2="68925" y2="89292"/>
                        <a14:foregroundMark x1="65771" y1="81681" x2="64136" y2="87788"/>
                        <a14:foregroundMark x1="63668" y1="82566" x2="67757" y2="89027"/>
                        <a14:foregroundMark x1="27220" y1="94779" x2="76168" y2="98142"/>
                        <a14:foregroundMark x1="68925" y1="94779" x2="80140" y2="95664"/>
                        <a14:foregroundMark x1="22780" y1="93894" x2="19509" y2="95398"/>
                        <a14:foregroundMark x1="18808" y1="95044" x2="18808" y2="950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2130913" y="3075451"/>
            <a:ext cx="4194146" cy="5532333"/>
          </a:xfrm>
          <a:prstGeom prst="rect">
            <a:avLst/>
          </a:prstGeom>
        </p:spPr>
      </p:pic>
      <p:sp>
        <p:nvSpPr>
          <p:cNvPr id="12" name="말풍선: 모서리가 둥근 사각형 11">
            <a:extLst>
              <a:ext uri="{FF2B5EF4-FFF2-40B4-BE49-F238E27FC236}">
                <a16:creationId xmlns:a16="http://schemas.microsoft.com/office/drawing/2014/main" id="{E0427F69-0B45-41FD-8EB9-2341FBE92C59}"/>
              </a:ext>
            </a:extLst>
          </p:cNvPr>
          <p:cNvSpPr/>
          <p:nvPr/>
        </p:nvSpPr>
        <p:spPr>
          <a:xfrm>
            <a:off x="10412659" y="3467730"/>
            <a:ext cx="6479615" cy="1303131"/>
          </a:xfrm>
          <a:prstGeom prst="wedgeRoundRectCallout">
            <a:avLst>
              <a:gd name="adj1" fmla="val -56436"/>
              <a:gd name="adj2" fmla="val 15806"/>
              <a:gd name="adj3" fmla="val 16667"/>
            </a:avLst>
          </a:prstGeom>
          <a:solidFill>
            <a:schemeClr val="lt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4800" b="1" dirty="0">
                <a:solidFill>
                  <a:schemeClr val="accent4">
                    <a:lumMod val="75000"/>
                  </a:schemeClr>
                </a:solidFill>
                <a:latin typeface="+mn-ea"/>
              </a:rPr>
              <a:t>Don’t </a:t>
            </a:r>
            <a:r>
              <a:rPr lang="en-US" altLang="ko-KR" sz="4800" b="1" dirty="0">
                <a:solidFill>
                  <a:srgbClr val="FF0000"/>
                </a:solidFill>
                <a:latin typeface="+mn-ea"/>
              </a:rPr>
              <a:t>yell</a:t>
            </a:r>
            <a:r>
              <a:rPr lang="en-US" altLang="ko-KR" sz="4800" b="1" dirty="0">
                <a:solidFill>
                  <a:schemeClr val="accent4">
                    <a:lumMod val="75000"/>
                  </a:schemeClr>
                </a:solidFill>
                <a:latin typeface="+mn-ea"/>
              </a:rPr>
              <a:t>, please.</a:t>
            </a:r>
            <a:endParaRPr lang="ko-KR" altLang="en-US" sz="4800" b="1" dirty="0">
              <a:solidFill>
                <a:schemeClr val="accent4">
                  <a:lumMod val="75000"/>
                </a:schemeClr>
              </a:solidFill>
              <a:latin typeface="+mn-ea"/>
            </a:endParaRPr>
          </a:p>
        </p:txBody>
      </p:sp>
      <p:pic>
        <p:nvPicPr>
          <p:cNvPr id="18" name="그림 17">
            <a:extLst>
              <a:ext uri="{FF2B5EF4-FFF2-40B4-BE49-F238E27FC236}">
                <a16:creationId xmlns:a16="http://schemas.microsoft.com/office/drawing/2014/main" id="{5980C3F1-0F2E-8F59-9D23-FEC4E614B05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9131" y1="29438" x2="52204" y2="34452"/>
                        <a14:foregroundMark x1="57218" y1="28306" x2="63324" y2="33684"/>
                        <a14:foregroundMark x1="62556" y1="50546" x2="63728" y2="486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68291" y="2911732"/>
            <a:ext cx="4325823" cy="4325823"/>
          </a:xfrm>
          <a:prstGeom prst="rect">
            <a:avLst/>
          </a:prstGeom>
        </p:spPr>
      </p:pic>
      <p:sp>
        <p:nvSpPr>
          <p:cNvPr id="23" name="TextBox 11">
            <a:extLst>
              <a:ext uri="{FF2B5EF4-FFF2-40B4-BE49-F238E27FC236}">
                <a16:creationId xmlns:a16="http://schemas.microsoft.com/office/drawing/2014/main" id="{F8AD6E64-780E-43A7-5C27-678520509BF0}"/>
              </a:ext>
            </a:extLst>
          </p:cNvPr>
          <p:cNvSpPr txBox="1"/>
          <p:nvPr/>
        </p:nvSpPr>
        <p:spPr>
          <a:xfrm>
            <a:off x="1108724" y="1075047"/>
            <a:ext cx="1486979" cy="557845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pPr algn="ctr">
              <a:lnSpc>
                <a:spcPts val="4157"/>
              </a:lnSpc>
              <a:defRPr/>
            </a:pPr>
            <a:r>
              <a:rPr lang="ko-KR" altLang="en-US" sz="4000" b="1" spc="-83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Quicksand Bold"/>
                <a:sym typeface="Quicksand Bold"/>
              </a:rPr>
              <a:t>전개</a:t>
            </a:r>
            <a:endParaRPr lang="en-US" altLang="ko-KR" sz="4000" b="1" spc="-83" dirty="0"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Quicksand Bold"/>
              <a:sym typeface="Quicksand Bold"/>
            </a:endParaRPr>
          </a:p>
        </p:txBody>
      </p:sp>
      <p:sp>
        <p:nvSpPr>
          <p:cNvPr id="25" name="TextBox 5">
            <a:extLst>
              <a:ext uri="{FF2B5EF4-FFF2-40B4-BE49-F238E27FC236}">
                <a16:creationId xmlns:a16="http://schemas.microsoft.com/office/drawing/2014/main" id="{CC5C00A2-D124-35B0-43A6-9CDBCA622F99}"/>
              </a:ext>
            </a:extLst>
          </p:cNvPr>
          <p:cNvSpPr txBox="1"/>
          <p:nvPr/>
        </p:nvSpPr>
        <p:spPr>
          <a:xfrm>
            <a:off x="5255568" y="1080199"/>
            <a:ext cx="95860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kumimoji="0" lang="ko-KR" altLang="en-US" sz="3600" b="1" i="0" u="none" strike="noStrike" kern="1200" cap="none" spc="0" normalizeH="0" baseline="0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금지</a:t>
            </a:r>
            <a:r>
              <a:rPr kumimoji="0" lang="en-US" altLang="ko-KR" sz="3600" b="1" i="0" u="none" strike="noStrike" kern="1200" cap="none" spc="0" normalizeH="0" baseline="0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kumimoji="0" lang="ko-KR" altLang="en-US" sz="3600" b="1" i="0" u="none" strike="noStrike" kern="1200" cap="none" spc="0" normalizeH="0" baseline="0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표현 </a:t>
            </a:r>
            <a:r>
              <a:rPr kumimoji="0" lang="ko-KR" altLang="en-US" sz="3600" b="1" i="0" u="none" strike="noStrike" kern="1200" cap="none" spc="0" normalizeH="0" baseline="0" dirty="0">
                <a:solidFill>
                  <a:srgbClr val="825E3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연습하기</a:t>
            </a:r>
            <a:endParaRPr kumimoji="0" lang="en-US" altLang="ko-KR" sz="3600" b="1" i="0" u="none" strike="noStrike" kern="1200" cap="none" spc="0" normalizeH="0" baseline="0" dirty="0">
              <a:solidFill>
                <a:srgbClr val="825E3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" name="TextBox 11">
            <a:extLst>
              <a:ext uri="{FF2B5EF4-FFF2-40B4-BE49-F238E27FC236}">
                <a16:creationId xmlns:a16="http://schemas.microsoft.com/office/drawing/2014/main" id="{CE0F99D6-1A54-45BD-7F3B-81BEFD2CB96A}"/>
              </a:ext>
            </a:extLst>
          </p:cNvPr>
          <p:cNvSpPr txBox="1"/>
          <p:nvPr/>
        </p:nvSpPr>
        <p:spPr>
          <a:xfrm>
            <a:off x="3023320" y="1075047"/>
            <a:ext cx="1928036" cy="49346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pPr algn="ctr">
              <a:lnSpc>
                <a:spcPts val="4157"/>
              </a:lnSpc>
              <a:defRPr/>
            </a:pPr>
            <a:r>
              <a:rPr lang="ko-KR" altLang="en-US" sz="3200" b="1" spc="-83" dirty="0">
                <a:solidFill>
                  <a:schemeClr val="tx2">
                    <a:lumMod val="60000"/>
                    <a:lumOff val="4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Quicksand Bold"/>
                <a:sym typeface="Quicksand Bold"/>
              </a:rPr>
              <a:t>활동 </a:t>
            </a:r>
            <a:r>
              <a:rPr lang="en-US" altLang="ko-KR" sz="3200" b="1" spc="-83" dirty="0">
                <a:solidFill>
                  <a:schemeClr val="tx2">
                    <a:lumMod val="60000"/>
                    <a:lumOff val="4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Quicksand Bold"/>
                <a:sym typeface="Quicksand Bold"/>
              </a:rPr>
              <a:t>1-2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21D9D10C-E10E-DBA4-DD48-FE02368F7E2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810" b="89976" l="9980" r="89980">
                        <a14:foregroundMark x1="61212" y1="27809" x2="58949" y2="32700"/>
                        <a14:foregroundMark x1="50667" y1="27405" x2="49131" y2="32700"/>
                        <a14:foregroundMark x1="39354" y1="83953" x2="35556" y2="86985"/>
                        <a14:foregroundMark x1="56304" y1="86622" x2="47161" y2="84312"/>
                        <a14:foregroundMark x1="49182" y1="82579" x2="45043" y2="81906"/>
                        <a14:foregroundMark x1="43022" y1="82579" x2="39269" y2="81906"/>
                        <a14:backgroundMark x1="45043" y1="79788" x2="44081" y2="832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3865508" y="5680786"/>
            <a:ext cx="4319784" cy="4319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464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8A0B2D-DC28-3A18-859B-B451E2924F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직사각형 21">
            <a:extLst>
              <a:ext uri="{FF2B5EF4-FFF2-40B4-BE49-F238E27FC236}">
                <a16:creationId xmlns:a16="http://schemas.microsoft.com/office/drawing/2014/main" id="{72C500DD-A632-661D-0853-398B89B1B6DA}"/>
              </a:ext>
            </a:extLst>
          </p:cNvPr>
          <p:cNvSpPr/>
          <p:nvPr/>
        </p:nvSpPr>
        <p:spPr>
          <a:xfrm>
            <a:off x="1394466" y="2407196"/>
            <a:ext cx="6229476" cy="6379746"/>
          </a:xfrm>
          <a:prstGeom prst="rect">
            <a:avLst/>
          </a:prstGeom>
          <a:solidFill>
            <a:srgbClr val="EAEAEA"/>
          </a:solidFill>
          <a:ln w="3175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A9E0196-2F5E-7203-F8FC-198E5B43CB42}"/>
              </a:ext>
            </a:extLst>
          </p:cNvPr>
          <p:cNvSpPr txBox="1"/>
          <p:nvPr/>
        </p:nvSpPr>
        <p:spPr>
          <a:xfrm>
            <a:off x="6634162" y="4825365"/>
            <a:ext cx="5019676" cy="3638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endParaRPr lang="en-US" altLang="ko-KR"/>
          </a:p>
        </p:txBody>
      </p:sp>
      <p:sp>
        <p:nvSpPr>
          <p:cNvPr id="11" name="말풍선: 모서리가 둥근 사각형 10">
            <a:extLst>
              <a:ext uri="{FF2B5EF4-FFF2-40B4-BE49-F238E27FC236}">
                <a16:creationId xmlns:a16="http://schemas.microsoft.com/office/drawing/2014/main" id="{1DA5C773-5977-BF04-5F70-8AEEF0A66A75}"/>
              </a:ext>
            </a:extLst>
          </p:cNvPr>
          <p:cNvSpPr/>
          <p:nvPr/>
        </p:nvSpPr>
        <p:spPr>
          <a:xfrm>
            <a:off x="11160224" y="6163822"/>
            <a:ext cx="3400539" cy="1303130"/>
          </a:xfrm>
          <a:prstGeom prst="wedgeRoundRectCallout">
            <a:avLst>
              <a:gd name="adj1" fmla="val 60382"/>
              <a:gd name="adj2" fmla="val 7656"/>
              <a:gd name="adj3" fmla="val 16667"/>
            </a:avLst>
          </a:prstGeom>
          <a:solidFill>
            <a:schemeClr val="lt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4800" b="1" dirty="0">
                <a:solidFill>
                  <a:schemeClr val="accent4">
                    <a:lumMod val="75000"/>
                  </a:schemeClr>
                </a:solidFill>
                <a:latin typeface="+mn-ea"/>
              </a:rPr>
              <a:t>Okay.</a:t>
            </a: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FBB40575-B8EA-1687-44C3-AFE6A284F2E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53249" y1="38434" x2="56159" y2="41103"/>
                        <a14:foregroundMark x1="65761" y1="26423" x2="68380" y2="30427"/>
                        <a14:foregroundMark x1="51794" y1="35231" x2="57614" y2="36032"/>
                        <a14:foregroundMark x1="53249" y1="42705" x2="61106" y2="41904"/>
                        <a14:foregroundMark x1="17459" y1="23754" x2="20369" y2="30694"/>
                        <a14:foregroundMark x1="78274" y1="88612" x2="82347" y2="97420"/>
                        <a14:foregroundMark x1="30844" y1="92082" x2="31717" y2="995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69484" y="3230922"/>
            <a:ext cx="4912406" cy="5352872"/>
          </a:xfrm>
          <a:prstGeom prst="rect">
            <a:avLst/>
          </a:prstGeom>
        </p:spPr>
      </p:pic>
      <p:sp>
        <p:nvSpPr>
          <p:cNvPr id="17" name="말풍선: 모서리가 둥근 사각형 16">
            <a:extLst>
              <a:ext uri="{FF2B5EF4-FFF2-40B4-BE49-F238E27FC236}">
                <a16:creationId xmlns:a16="http://schemas.microsoft.com/office/drawing/2014/main" id="{5CE476B1-284F-FB3F-034B-0A806B7B5A13}"/>
              </a:ext>
            </a:extLst>
          </p:cNvPr>
          <p:cNvSpPr/>
          <p:nvPr/>
        </p:nvSpPr>
        <p:spPr>
          <a:xfrm>
            <a:off x="10412659" y="3467730"/>
            <a:ext cx="6479615" cy="1303131"/>
          </a:xfrm>
          <a:prstGeom prst="wedgeRoundRectCallout">
            <a:avLst>
              <a:gd name="adj1" fmla="val -56436"/>
              <a:gd name="adj2" fmla="val 15806"/>
              <a:gd name="adj3" fmla="val 16667"/>
            </a:avLst>
          </a:prstGeom>
          <a:solidFill>
            <a:schemeClr val="lt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4800" b="1" dirty="0">
                <a:solidFill>
                  <a:schemeClr val="accent4">
                    <a:lumMod val="75000"/>
                  </a:schemeClr>
                </a:solidFill>
                <a:latin typeface="+mn-ea"/>
              </a:rPr>
              <a:t>Don’t </a:t>
            </a:r>
            <a:r>
              <a:rPr lang="en-US" altLang="ko-KR" sz="4800" b="1" dirty="0">
                <a:solidFill>
                  <a:srgbClr val="FF0000"/>
                </a:solidFill>
                <a:latin typeface="+mn-ea"/>
              </a:rPr>
              <a:t>throw</a:t>
            </a:r>
            <a:r>
              <a:rPr lang="en-US" altLang="ko-KR" sz="4800" b="1" dirty="0">
                <a:solidFill>
                  <a:schemeClr val="accent4">
                    <a:lumMod val="75000"/>
                  </a:schemeClr>
                </a:solidFill>
                <a:latin typeface="+mn-ea"/>
              </a:rPr>
              <a:t>, please.</a:t>
            </a:r>
            <a:endParaRPr lang="ko-KR" altLang="en-US" sz="4800" b="1" dirty="0">
              <a:solidFill>
                <a:schemeClr val="accent4">
                  <a:lumMod val="75000"/>
                </a:schemeClr>
              </a:solidFill>
              <a:latin typeface="+mn-ea"/>
            </a:endParaRPr>
          </a:p>
        </p:txBody>
      </p:sp>
      <p:pic>
        <p:nvPicPr>
          <p:cNvPr id="18" name="그림 17">
            <a:extLst>
              <a:ext uri="{FF2B5EF4-FFF2-40B4-BE49-F238E27FC236}">
                <a16:creationId xmlns:a16="http://schemas.microsoft.com/office/drawing/2014/main" id="{C27B7252-DD3D-B0BF-3A78-3F821063C9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9131" y1="29438" x2="52204" y2="34452"/>
                        <a14:foregroundMark x1="57218" y1="28306" x2="63324" y2="33684"/>
                        <a14:foregroundMark x1="62556" y1="50546" x2="63728" y2="486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68291" y="2911732"/>
            <a:ext cx="4325823" cy="4325823"/>
          </a:xfrm>
          <a:prstGeom prst="rect">
            <a:avLst/>
          </a:prstGeom>
        </p:spPr>
      </p:pic>
      <p:sp>
        <p:nvSpPr>
          <p:cNvPr id="23" name="TextBox 11">
            <a:extLst>
              <a:ext uri="{FF2B5EF4-FFF2-40B4-BE49-F238E27FC236}">
                <a16:creationId xmlns:a16="http://schemas.microsoft.com/office/drawing/2014/main" id="{D6676374-E692-B57F-BB6F-67B515C4BB7D}"/>
              </a:ext>
            </a:extLst>
          </p:cNvPr>
          <p:cNvSpPr txBox="1"/>
          <p:nvPr/>
        </p:nvSpPr>
        <p:spPr>
          <a:xfrm>
            <a:off x="1108724" y="1075047"/>
            <a:ext cx="1486979" cy="557845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pPr algn="ctr">
              <a:lnSpc>
                <a:spcPts val="4157"/>
              </a:lnSpc>
              <a:defRPr/>
            </a:pPr>
            <a:r>
              <a:rPr lang="ko-KR" altLang="en-US" sz="4000" b="1" spc="-83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Quicksand Bold"/>
                <a:sym typeface="Quicksand Bold"/>
              </a:rPr>
              <a:t>전개</a:t>
            </a:r>
            <a:endParaRPr lang="en-US" altLang="ko-KR" sz="4000" b="1" spc="-83" dirty="0"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Quicksand Bold"/>
              <a:sym typeface="Quicksand Bold"/>
            </a:endParaRPr>
          </a:p>
        </p:txBody>
      </p:sp>
      <p:sp>
        <p:nvSpPr>
          <p:cNvPr id="25" name="TextBox 5">
            <a:extLst>
              <a:ext uri="{FF2B5EF4-FFF2-40B4-BE49-F238E27FC236}">
                <a16:creationId xmlns:a16="http://schemas.microsoft.com/office/drawing/2014/main" id="{717477E3-61C7-469C-CEC1-A55172EB0119}"/>
              </a:ext>
            </a:extLst>
          </p:cNvPr>
          <p:cNvSpPr txBox="1"/>
          <p:nvPr/>
        </p:nvSpPr>
        <p:spPr>
          <a:xfrm>
            <a:off x="5255568" y="1080199"/>
            <a:ext cx="95860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kumimoji="0" lang="ko-KR" altLang="en-US" sz="3600" b="1" i="0" u="none" strike="noStrike" kern="1200" cap="none" spc="0" normalizeH="0" baseline="0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금지</a:t>
            </a:r>
            <a:r>
              <a:rPr kumimoji="0" lang="en-US" altLang="ko-KR" sz="3600" b="1" i="0" u="none" strike="noStrike" kern="1200" cap="none" spc="0" normalizeH="0" baseline="0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kumimoji="0" lang="ko-KR" altLang="en-US" sz="3600" b="1" i="0" u="none" strike="noStrike" kern="1200" cap="none" spc="0" normalizeH="0" baseline="0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표현 </a:t>
            </a:r>
            <a:r>
              <a:rPr kumimoji="0" lang="ko-KR" altLang="en-US" sz="3600" b="1" i="0" u="none" strike="noStrike" kern="1200" cap="none" spc="0" normalizeH="0" baseline="0" dirty="0">
                <a:solidFill>
                  <a:srgbClr val="825E3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연습하기</a:t>
            </a:r>
            <a:endParaRPr kumimoji="0" lang="en-US" altLang="ko-KR" sz="3600" b="1" i="0" u="none" strike="noStrike" kern="1200" cap="none" spc="0" normalizeH="0" baseline="0" dirty="0">
              <a:solidFill>
                <a:srgbClr val="825E3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" name="TextBox 11">
            <a:extLst>
              <a:ext uri="{FF2B5EF4-FFF2-40B4-BE49-F238E27FC236}">
                <a16:creationId xmlns:a16="http://schemas.microsoft.com/office/drawing/2014/main" id="{723D45F0-318F-B5FD-00A9-0E9663304B0D}"/>
              </a:ext>
            </a:extLst>
          </p:cNvPr>
          <p:cNvSpPr txBox="1"/>
          <p:nvPr/>
        </p:nvSpPr>
        <p:spPr>
          <a:xfrm>
            <a:off x="3023320" y="1075047"/>
            <a:ext cx="1928036" cy="49346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pPr algn="ctr">
              <a:lnSpc>
                <a:spcPts val="4157"/>
              </a:lnSpc>
              <a:defRPr/>
            </a:pPr>
            <a:r>
              <a:rPr lang="ko-KR" altLang="en-US" sz="3200" b="1" spc="-83" dirty="0">
                <a:solidFill>
                  <a:schemeClr val="tx2">
                    <a:lumMod val="60000"/>
                    <a:lumOff val="4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Quicksand Bold"/>
                <a:sym typeface="Quicksand Bold"/>
              </a:rPr>
              <a:t>활동 </a:t>
            </a:r>
            <a:r>
              <a:rPr lang="en-US" altLang="ko-KR" sz="3200" b="1" spc="-83" dirty="0">
                <a:solidFill>
                  <a:schemeClr val="tx2">
                    <a:lumMod val="60000"/>
                    <a:lumOff val="4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Quicksand Bold"/>
                <a:sym typeface="Quicksand Bold"/>
              </a:rPr>
              <a:t>1-2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0CE83D46-618C-DC2A-4310-BF764C77177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810" b="89976" l="9980" r="89980">
                        <a14:foregroundMark x1="61212" y1="27809" x2="58949" y2="32700"/>
                        <a14:foregroundMark x1="50667" y1="27405" x2="49131" y2="32700"/>
                        <a14:foregroundMark x1="39354" y1="83953" x2="35556" y2="86985"/>
                        <a14:foregroundMark x1="56304" y1="86622" x2="47161" y2="84312"/>
                        <a14:foregroundMark x1="49182" y1="82579" x2="45043" y2="81906"/>
                        <a14:foregroundMark x1="43022" y1="82579" x2="39269" y2="81906"/>
                        <a14:backgroundMark x1="45043" y1="79788" x2="44081" y2="832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3865508" y="5680786"/>
            <a:ext cx="4319784" cy="4319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945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AA1DA6-B057-5957-65E0-FEDB949225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직사각형 21">
            <a:extLst>
              <a:ext uri="{FF2B5EF4-FFF2-40B4-BE49-F238E27FC236}">
                <a16:creationId xmlns:a16="http://schemas.microsoft.com/office/drawing/2014/main" id="{48B767C5-E884-1EED-B839-60F4F827DAE1}"/>
              </a:ext>
            </a:extLst>
          </p:cNvPr>
          <p:cNvSpPr/>
          <p:nvPr/>
        </p:nvSpPr>
        <p:spPr>
          <a:xfrm>
            <a:off x="1394466" y="2407196"/>
            <a:ext cx="6229476" cy="6379746"/>
          </a:xfrm>
          <a:prstGeom prst="rect">
            <a:avLst/>
          </a:prstGeom>
          <a:solidFill>
            <a:srgbClr val="EAEAEA"/>
          </a:solidFill>
          <a:ln w="3175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FCF488F-02A7-6921-6326-7951616F1694}"/>
              </a:ext>
            </a:extLst>
          </p:cNvPr>
          <p:cNvSpPr txBox="1"/>
          <p:nvPr/>
        </p:nvSpPr>
        <p:spPr>
          <a:xfrm>
            <a:off x="6634162" y="4825365"/>
            <a:ext cx="5019676" cy="3638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endParaRPr lang="en-US" altLang="ko-KR"/>
          </a:p>
        </p:txBody>
      </p:sp>
      <p:sp>
        <p:nvSpPr>
          <p:cNvPr id="11" name="말풍선: 모서리가 둥근 사각형 10">
            <a:extLst>
              <a:ext uri="{FF2B5EF4-FFF2-40B4-BE49-F238E27FC236}">
                <a16:creationId xmlns:a16="http://schemas.microsoft.com/office/drawing/2014/main" id="{F7C288D4-519E-B88D-8B14-8967C89580B2}"/>
              </a:ext>
            </a:extLst>
          </p:cNvPr>
          <p:cNvSpPr/>
          <p:nvPr/>
        </p:nvSpPr>
        <p:spPr>
          <a:xfrm>
            <a:off x="11160224" y="6163822"/>
            <a:ext cx="3400539" cy="1303130"/>
          </a:xfrm>
          <a:prstGeom prst="wedgeRoundRectCallout">
            <a:avLst>
              <a:gd name="adj1" fmla="val 60382"/>
              <a:gd name="adj2" fmla="val 7656"/>
              <a:gd name="adj3" fmla="val 16667"/>
            </a:avLst>
          </a:prstGeom>
          <a:solidFill>
            <a:schemeClr val="lt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4800" b="1" dirty="0">
                <a:solidFill>
                  <a:schemeClr val="accent4">
                    <a:lumMod val="75000"/>
                  </a:schemeClr>
                </a:solidFill>
                <a:latin typeface="+mn-ea"/>
              </a:rPr>
              <a:t>Okay.</a:t>
            </a:r>
          </a:p>
        </p:txBody>
      </p:sp>
      <p:pic>
        <p:nvPicPr>
          <p:cNvPr id="17" name="그림 16">
            <a:extLst>
              <a:ext uri="{FF2B5EF4-FFF2-40B4-BE49-F238E27FC236}">
                <a16:creationId xmlns:a16="http://schemas.microsoft.com/office/drawing/2014/main" id="{EDA53F1C-BD8A-D041-3208-466A26C7462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794" l="0" r="100000">
                        <a14:foregroundMark x1="15258" y1="7503" x2="34687" y2="86536"/>
                        <a14:foregroundMark x1="12184" y1="52929" x2="10648" y2="69373"/>
                        <a14:foregroundMark x1="26345" y1="88489" x2="31943" y2="98047"/>
                        <a14:foregroundMark x1="48957" y1="97225" x2="68057" y2="66804"/>
                        <a14:foregroundMark x1="77387" y1="88489" x2="80790" y2="98356"/>
                        <a14:foregroundMark x1="51372" y1="92292" x2="58507" y2="94039"/>
                        <a14:foregroundMark x1="77387" y1="93422" x2="82656" y2="93114"/>
                        <a14:foregroundMark x1="79802" y1="90545" x2="84193" y2="96300"/>
                        <a14:foregroundMark x1="27003" y1="88181" x2="24479" y2="99486"/>
                        <a14:foregroundMark x1="25796" y1="90545" x2="24259" y2="95992"/>
                        <a14:foregroundMark x1="27333" y1="50051" x2="30077" y2="55293"/>
                        <a14:foregroundMark x1="74314" y1="48613" x2="78595" y2="49126"/>
                        <a14:foregroundMark x1="51372" y1="35046" x2="69374" y2="47174"/>
                        <a14:foregroundMark x1="69374" y1="24049" x2="69045" y2="30319"/>
                        <a14:foregroundMark x1="78924" y1="25694" x2="81668" y2="31552"/>
                        <a14:foregroundMark x1="31065" y1="22816" x2="32821" y2="30319"/>
                        <a14:foregroundMark x1="25137" y1="34121" x2="28540" y2="35252"/>
                        <a14:foregroundMark x1="20198" y1="7811" x2="27662" y2="16752"/>
                        <a14:foregroundMark x1="22942" y1="68859" x2="31614" y2="67420"/>
                        <a14:foregroundMark x1="67179" y1="65057" x2="78595" y2="69681"/>
                        <a14:foregroundMark x1="79473" y1="70298" x2="86279" y2="66290"/>
                        <a14:foregroundMark x1="83864" y1="66495" x2="85730" y2="68551"/>
                        <a14:foregroundMark x1="56312" y1="65057" x2="57629" y2="71429"/>
                        <a14:foregroundMark x1="33480" y1="94553" x2="38090" y2="98972"/>
                        <a14:foregroundMark x1="4171" y1="18191" x2="31284" y2="8119"/>
                        <a14:foregroundMark x1="6915" y1="10072" x2="15258" y2="21377"/>
                        <a14:foregroundMark x1="8782" y1="18191" x2="13392" y2="29496"/>
                        <a14:foregroundMark x1="7245" y1="19630" x2="6586" y2="32682"/>
                        <a14:foregroundMark x1="8123" y1="33299" x2="11196" y2="35868"/>
                        <a14:foregroundMark x1="18002" y1="20863" x2="39078" y2="10997"/>
                        <a14:foregroundMark x1="33809" y1="14183" x2="38419" y2="19116"/>
                        <a14:foregroundMark x1="9989" y1="49435" x2="14380" y2="52107"/>
                        <a14:foregroundMark x1="11196" y1="50360" x2="13721" y2="52929"/>
                        <a14:foregroundMark x1="12184" y1="50360" x2="15258" y2="53751"/>
                        <a14:foregroundMark x1="13063" y1="51799" x2="30077" y2="47482"/>
                        <a14:foregroundMark x1="31614" y1="68243" x2="55434" y2="66495"/>
                        <a14:foregroundMark x1="64435" y1="46557" x2="73655" y2="47996"/>
                        <a14:foregroundMark x1="61910" y1="46249" x2="70582" y2="45735"/>
                        <a14:foregroundMark x1="64435" y1="44502" x2="69374" y2="43988"/>
                        <a14:foregroundMark x1="65313" y1="47996" x2="72119" y2="486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51997" y="3372133"/>
            <a:ext cx="4624968" cy="4938970"/>
          </a:xfrm>
          <a:prstGeom prst="rect">
            <a:avLst/>
          </a:prstGeom>
        </p:spPr>
      </p:pic>
      <p:sp>
        <p:nvSpPr>
          <p:cNvPr id="12" name="말풍선: 모서리가 둥근 사각형 11">
            <a:extLst>
              <a:ext uri="{FF2B5EF4-FFF2-40B4-BE49-F238E27FC236}">
                <a16:creationId xmlns:a16="http://schemas.microsoft.com/office/drawing/2014/main" id="{46E196E2-D5B6-FD94-F700-0F3C2C222169}"/>
              </a:ext>
            </a:extLst>
          </p:cNvPr>
          <p:cNvSpPr/>
          <p:nvPr/>
        </p:nvSpPr>
        <p:spPr>
          <a:xfrm>
            <a:off x="10412659" y="3467730"/>
            <a:ext cx="6479615" cy="1303131"/>
          </a:xfrm>
          <a:prstGeom prst="wedgeRoundRectCallout">
            <a:avLst>
              <a:gd name="adj1" fmla="val -56436"/>
              <a:gd name="adj2" fmla="val 15806"/>
              <a:gd name="adj3" fmla="val 16667"/>
            </a:avLst>
          </a:prstGeom>
          <a:solidFill>
            <a:schemeClr val="lt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4800" b="1" dirty="0">
                <a:solidFill>
                  <a:schemeClr val="accent4">
                    <a:lumMod val="75000"/>
                  </a:schemeClr>
                </a:solidFill>
                <a:latin typeface="+mn-ea"/>
              </a:rPr>
              <a:t>Don’t </a:t>
            </a:r>
            <a:r>
              <a:rPr lang="en-US" altLang="ko-KR" sz="4800" b="1" dirty="0">
                <a:solidFill>
                  <a:srgbClr val="FF0000"/>
                </a:solidFill>
                <a:latin typeface="+mn-ea"/>
              </a:rPr>
              <a:t>fight</a:t>
            </a:r>
            <a:r>
              <a:rPr lang="en-US" altLang="ko-KR" sz="4800" b="1" dirty="0">
                <a:solidFill>
                  <a:schemeClr val="accent4">
                    <a:lumMod val="75000"/>
                  </a:schemeClr>
                </a:solidFill>
                <a:latin typeface="+mn-ea"/>
              </a:rPr>
              <a:t>, please.</a:t>
            </a:r>
            <a:endParaRPr lang="ko-KR" altLang="en-US" sz="4800" b="1" dirty="0">
              <a:solidFill>
                <a:schemeClr val="accent4">
                  <a:lumMod val="75000"/>
                </a:schemeClr>
              </a:solidFill>
              <a:latin typeface="+mn-ea"/>
            </a:endParaRPr>
          </a:p>
        </p:txBody>
      </p:sp>
      <p:pic>
        <p:nvPicPr>
          <p:cNvPr id="18" name="그림 17">
            <a:extLst>
              <a:ext uri="{FF2B5EF4-FFF2-40B4-BE49-F238E27FC236}">
                <a16:creationId xmlns:a16="http://schemas.microsoft.com/office/drawing/2014/main" id="{98912AC9-9E85-F1E5-2A16-70845C9F201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9131" y1="29438" x2="52204" y2="34452"/>
                        <a14:foregroundMark x1="57218" y1="28306" x2="63324" y2="33684"/>
                        <a14:foregroundMark x1="62556" y1="50546" x2="63728" y2="486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68291" y="2911732"/>
            <a:ext cx="4325823" cy="4325823"/>
          </a:xfrm>
          <a:prstGeom prst="rect">
            <a:avLst/>
          </a:prstGeom>
        </p:spPr>
      </p:pic>
      <p:sp>
        <p:nvSpPr>
          <p:cNvPr id="23" name="TextBox 11">
            <a:extLst>
              <a:ext uri="{FF2B5EF4-FFF2-40B4-BE49-F238E27FC236}">
                <a16:creationId xmlns:a16="http://schemas.microsoft.com/office/drawing/2014/main" id="{6DDE2665-5489-A3F1-E88E-74931D27DC32}"/>
              </a:ext>
            </a:extLst>
          </p:cNvPr>
          <p:cNvSpPr txBox="1"/>
          <p:nvPr/>
        </p:nvSpPr>
        <p:spPr>
          <a:xfrm>
            <a:off x="1108724" y="1075047"/>
            <a:ext cx="1486979" cy="557845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pPr algn="ctr">
              <a:lnSpc>
                <a:spcPts val="4157"/>
              </a:lnSpc>
              <a:defRPr/>
            </a:pPr>
            <a:r>
              <a:rPr lang="ko-KR" altLang="en-US" sz="4000" b="1" spc="-83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Quicksand Bold"/>
                <a:sym typeface="Quicksand Bold"/>
              </a:rPr>
              <a:t>전개</a:t>
            </a:r>
            <a:endParaRPr lang="en-US" altLang="ko-KR" sz="4000" b="1" spc="-83" dirty="0"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Quicksand Bold"/>
              <a:sym typeface="Quicksand Bold"/>
            </a:endParaRPr>
          </a:p>
        </p:txBody>
      </p:sp>
      <p:sp>
        <p:nvSpPr>
          <p:cNvPr id="25" name="TextBox 5">
            <a:extLst>
              <a:ext uri="{FF2B5EF4-FFF2-40B4-BE49-F238E27FC236}">
                <a16:creationId xmlns:a16="http://schemas.microsoft.com/office/drawing/2014/main" id="{2905F711-DC81-5CC2-2E5B-88DA3F83A96B}"/>
              </a:ext>
            </a:extLst>
          </p:cNvPr>
          <p:cNvSpPr txBox="1"/>
          <p:nvPr/>
        </p:nvSpPr>
        <p:spPr>
          <a:xfrm>
            <a:off x="5255568" y="1080199"/>
            <a:ext cx="95860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kumimoji="0" lang="ko-KR" altLang="en-US" sz="3600" b="1" i="0" u="none" strike="noStrike" kern="1200" cap="none" spc="0" normalizeH="0" baseline="0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금지</a:t>
            </a:r>
            <a:r>
              <a:rPr kumimoji="0" lang="en-US" altLang="ko-KR" sz="3600" b="1" i="0" u="none" strike="noStrike" kern="1200" cap="none" spc="0" normalizeH="0" baseline="0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kumimoji="0" lang="ko-KR" altLang="en-US" sz="3600" b="1" i="0" u="none" strike="noStrike" kern="1200" cap="none" spc="0" normalizeH="0" baseline="0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표현 </a:t>
            </a:r>
            <a:r>
              <a:rPr kumimoji="0" lang="ko-KR" altLang="en-US" sz="3600" b="1" i="0" u="none" strike="noStrike" kern="1200" cap="none" spc="0" normalizeH="0" baseline="0" dirty="0">
                <a:solidFill>
                  <a:srgbClr val="825E3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연습하기</a:t>
            </a:r>
            <a:endParaRPr kumimoji="0" lang="en-US" altLang="ko-KR" sz="3600" b="1" i="0" u="none" strike="noStrike" kern="1200" cap="none" spc="0" normalizeH="0" baseline="0" dirty="0">
              <a:solidFill>
                <a:srgbClr val="825E3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" name="TextBox 11">
            <a:extLst>
              <a:ext uri="{FF2B5EF4-FFF2-40B4-BE49-F238E27FC236}">
                <a16:creationId xmlns:a16="http://schemas.microsoft.com/office/drawing/2014/main" id="{2C996757-3B7A-3396-AA8B-87472A73DC8D}"/>
              </a:ext>
            </a:extLst>
          </p:cNvPr>
          <p:cNvSpPr txBox="1"/>
          <p:nvPr/>
        </p:nvSpPr>
        <p:spPr>
          <a:xfrm>
            <a:off x="3023320" y="1075047"/>
            <a:ext cx="1928036" cy="49346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pPr algn="ctr">
              <a:lnSpc>
                <a:spcPts val="4157"/>
              </a:lnSpc>
              <a:defRPr/>
            </a:pPr>
            <a:r>
              <a:rPr lang="ko-KR" altLang="en-US" sz="3200" b="1" spc="-83" dirty="0">
                <a:solidFill>
                  <a:schemeClr val="tx2">
                    <a:lumMod val="60000"/>
                    <a:lumOff val="4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Quicksand Bold"/>
                <a:sym typeface="Quicksand Bold"/>
              </a:rPr>
              <a:t>활동 </a:t>
            </a:r>
            <a:r>
              <a:rPr lang="en-US" altLang="ko-KR" sz="3200" b="1" spc="-83" dirty="0">
                <a:solidFill>
                  <a:schemeClr val="tx2">
                    <a:lumMod val="60000"/>
                    <a:lumOff val="4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Quicksand Bold"/>
                <a:sym typeface="Quicksand Bold"/>
              </a:rPr>
              <a:t>1-2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B544DABE-53B1-8E82-8BC8-B0E07F21222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810" b="89976" l="9980" r="89980">
                        <a14:foregroundMark x1="61212" y1="27809" x2="58949" y2="32700"/>
                        <a14:foregroundMark x1="50667" y1="27405" x2="49131" y2="32700"/>
                        <a14:foregroundMark x1="39354" y1="83953" x2="35556" y2="86985"/>
                        <a14:foregroundMark x1="56304" y1="86622" x2="47161" y2="84312"/>
                        <a14:foregroundMark x1="49182" y1="82579" x2="45043" y2="81906"/>
                        <a14:foregroundMark x1="43022" y1="82579" x2="39269" y2="81906"/>
                        <a14:backgroundMark x1="45043" y1="79788" x2="44081" y2="832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3865508" y="5680786"/>
            <a:ext cx="4319784" cy="4319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448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74BDCC-F344-9133-8149-7AED3970D3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9">
            <a:extLst>
              <a:ext uri="{FF2B5EF4-FFF2-40B4-BE49-F238E27FC236}">
                <a16:creationId xmlns:a16="http://schemas.microsoft.com/office/drawing/2014/main" id="{B974AF74-E46A-2120-2F2D-F4A9A37307B3}"/>
              </a:ext>
            </a:extLst>
          </p:cNvPr>
          <p:cNvSpPr txBox="1"/>
          <p:nvPr/>
        </p:nvSpPr>
        <p:spPr>
          <a:xfrm>
            <a:off x="467036" y="394442"/>
            <a:ext cx="17353928" cy="9465582"/>
          </a:xfrm>
          <a:prstGeom prst="rect">
            <a:avLst/>
          </a:prstGeom>
          <a:ln>
            <a:noFill/>
          </a:ln>
        </p:spPr>
        <p:txBody>
          <a:bodyPr lIns="50800" tIns="50800" rIns="50800" bIns="50800" anchor="ctr"/>
          <a:lstStyle/>
          <a:p>
            <a:pPr algn="ctr">
              <a:lnSpc>
                <a:spcPts val="2659"/>
              </a:lnSpc>
              <a:defRPr/>
            </a:pPr>
            <a:endParaRPr/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C2C968A1-C6B7-C2D5-7756-4D42C05BFD8B}"/>
              </a:ext>
            </a:extLst>
          </p:cNvPr>
          <p:cNvSpPr txBox="1"/>
          <p:nvPr/>
        </p:nvSpPr>
        <p:spPr>
          <a:xfrm>
            <a:off x="3215494" y="1549582"/>
            <a:ext cx="11857012" cy="1683153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/>
          <a:p>
            <a:pPr algn="ctr">
              <a:lnSpc>
                <a:spcPts val="6418"/>
              </a:lnSpc>
              <a:defRPr/>
            </a:pPr>
            <a:r>
              <a:rPr lang="ko-KR" altLang="en-US" sz="6418" b="1" spc="-128" dirty="0">
                <a:solidFill>
                  <a:schemeClr val="accent2">
                    <a:lumMod val="75000"/>
                  </a:schemeClr>
                </a:solidFill>
                <a:latin typeface="배달의민족 주아"/>
                <a:ea typeface="배달의민족 주아"/>
                <a:cs typeface="Quicksand Bold"/>
                <a:sym typeface="Quicksand Bold"/>
              </a:rPr>
              <a:t>다음 그림은 교실에서의 올바른 </a:t>
            </a:r>
          </a:p>
          <a:p>
            <a:pPr algn="ctr">
              <a:lnSpc>
                <a:spcPts val="6418"/>
              </a:lnSpc>
              <a:defRPr/>
            </a:pPr>
            <a:r>
              <a:rPr lang="ko-KR" altLang="en-US" sz="6418" b="1" spc="-128" dirty="0">
                <a:solidFill>
                  <a:schemeClr val="accent2">
                    <a:lumMod val="75000"/>
                  </a:schemeClr>
                </a:solidFill>
                <a:latin typeface="배달의민족 주아"/>
                <a:ea typeface="배달의민족 주아"/>
                <a:cs typeface="Quicksand Bold"/>
                <a:sym typeface="Quicksand Bold"/>
              </a:rPr>
              <a:t>행동인지 손으로 </a:t>
            </a:r>
            <a:r>
              <a:rPr lang="en-US" altLang="ko-KR" sz="6418" b="1" spc="-128" dirty="0">
                <a:solidFill>
                  <a:schemeClr val="accent2">
                    <a:lumMod val="75000"/>
                  </a:schemeClr>
                </a:solidFill>
                <a:latin typeface="배달의민족 주아"/>
                <a:ea typeface="배달의민족 주아"/>
                <a:cs typeface="Quicksand Bold"/>
                <a:sym typeface="Quicksand Bold"/>
              </a:rPr>
              <a:t>OX</a:t>
            </a:r>
            <a:r>
              <a:rPr lang="ko-KR" altLang="en-US" sz="6418" b="1" spc="-128" dirty="0">
                <a:solidFill>
                  <a:schemeClr val="accent2">
                    <a:lumMod val="75000"/>
                  </a:schemeClr>
                </a:solidFill>
                <a:latin typeface="배달의민족 주아"/>
                <a:ea typeface="배달의민족 주아"/>
                <a:cs typeface="Quicksand Bold"/>
                <a:sym typeface="Quicksand Bold"/>
              </a:rPr>
              <a:t>를 그려 봅시다</a:t>
            </a:r>
            <a:r>
              <a:rPr lang="en-US" altLang="ko-KR" sz="6418" b="1" spc="-128" dirty="0">
                <a:solidFill>
                  <a:schemeClr val="accent2">
                    <a:lumMod val="75000"/>
                  </a:schemeClr>
                </a:solidFill>
                <a:latin typeface="배달의민족 주아"/>
                <a:ea typeface="배달의민족 주아"/>
                <a:cs typeface="Quicksand Bold"/>
                <a:sym typeface="Quicksand Bold"/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542286B-6295-2975-9E75-A1DB2024A05A}"/>
              </a:ext>
            </a:extLst>
          </p:cNvPr>
          <p:cNvSpPr txBox="1"/>
          <p:nvPr/>
        </p:nvSpPr>
        <p:spPr>
          <a:xfrm>
            <a:off x="6634162" y="4825365"/>
            <a:ext cx="5019676" cy="3638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endParaRPr lang="en-US" altLang="ko-KR"/>
          </a:p>
        </p:txBody>
      </p:sp>
      <p:pic>
        <p:nvPicPr>
          <p:cNvPr id="17" name="그림 16">
            <a:extLst>
              <a:ext uri="{FF2B5EF4-FFF2-40B4-BE49-F238E27FC236}">
                <a16:creationId xmlns:a16="http://schemas.microsoft.com/office/drawing/2014/main" id="{0D27B020-CA2C-CC0D-E7E3-2C358F02DD1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76" b="89984" l="5540" r="95916">
                        <a14:foregroundMark x1="37283" y1="29039" x2="24343" y2="59047"/>
                        <a14:foregroundMark x1="15164" y1="59612" x2="27295" y2="63934"/>
                        <a14:foregroundMark x1="25920" y1="55897" x2="37283" y2="72940"/>
                        <a14:foregroundMark x1="36514" y1="43740" x2="47675" y2="39418"/>
                        <a14:foregroundMark x1="45936" y1="45719" x2="49858" y2="43942"/>
                        <a14:foregroundMark x1="82572" y1="28675" x2="74363" y2="61389"/>
                        <a14:foregroundMark x1="89446" y1="42973" x2="88273" y2="44548"/>
                        <a14:foregroundMark x1="59644" y1="58441" x2="69430" y2="60784"/>
                        <a14:foregroundMark x1="77881" y1="70194" x2="78852" y2="74515"/>
                        <a14:foregroundMark x1="72584" y1="27868" x2="57865" y2="31381"/>
                        <a14:foregroundMark x1="24747" y1="32754" x2="29276" y2="32391"/>
                        <a14:foregroundMark x1="65710" y1="57068" x2="72584" y2="60420"/>
                        <a14:foregroundMark x1="75900" y1="61995" x2="80429" y2="61591"/>
                        <a14:foregroundMark x1="71209" y1="61389" x2="80631" y2="604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15508" y="2554910"/>
            <a:ext cx="7982939" cy="7982939"/>
          </a:xfrm>
          <a:prstGeom prst="rect">
            <a:avLst/>
          </a:prstGeom>
        </p:spPr>
      </p:pic>
      <p:sp>
        <p:nvSpPr>
          <p:cNvPr id="18" name="곱하기 기호 17">
            <a:extLst>
              <a:ext uri="{FF2B5EF4-FFF2-40B4-BE49-F238E27FC236}">
                <a16:creationId xmlns:a16="http://schemas.microsoft.com/office/drawing/2014/main" id="{A55BCCBD-A845-87C8-D60B-C5CEB172F7A9}"/>
              </a:ext>
            </a:extLst>
          </p:cNvPr>
          <p:cNvSpPr/>
          <p:nvPr/>
        </p:nvSpPr>
        <p:spPr>
          <a:xfrm>
            <a:off x="6240016" y="3377396"/>
            <a:ext cx="5807968" cy="5508612"/>
          </a:xfrm>
          <a:prstGeom prst="mathMultiply">
            <a:avLst>
              <a:gd name="adj1" fmla="val 9095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6" name="TextBox 11">
            <a:extLst>
              <a:ext uri="{FF2B5EF4-FFF2-40B4-BE49-F238E27FC236}">
                <a16:creationId xmlns:a16="http://schemas.microsoft.com/office/drawing/2014/main" id="{7DD93B1C-711E-414E-B4A4-719A8E8C586B}"/>
              </a:ext>
            </a:extLst>
          </p:cNvPr>
          <p:cNvSpPr txBox="1"/>
          <p:nvPr/>
        </p:nvSpPr>
        <p:spPr>
          <a:xfrm>
            <a:off x="1108724" y="1075047"/>
            <a:ext cx="1486979" cy="557845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pPr algn="ctr">
              <a:lnSpc>
                <a:spcPts val="4157"/>
              </a:lnSpc>
              <a:defRPr/>
            </a:pPr>
            <a:r>
              <a:rPr lang="ko-KR" altLang="en-US" sz="4000" b="1" spc="-83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Quicksand Bold"/>
                <a:sym typeface="Quicksand Bold"/>
              </a:rPr>
              <a:t>도입</a:t>
            </a:r>
            <a:endParaRPr lang="en-US" altLang="ko-KR" sz="4000" b="1" spc="-83" dirty="0"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Quicksand Bold"/>
              <a:sym typeface="Quicksand Bold"/>
            </a:endParaRPr>
          </a:p>
        </p:txBody>
      </p:sp>
    </p:spTree>
    <p:extLst>
      <p:ext uri="{BB962C8B-B14F-4D97-AF65-F5344CB8AC3E}">
        <p14:creationId xmlns:p14="http://schemas.microsoft.com/office/powerpoint/2010/main" val="3424968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1">
            <a:extLst>
              <a:ext uri="{FF2B5EF4-FFF2-40B4-BE49-F238E27FC236}">
                <a16:creationId xmlns:a16="http://schemas.microsoft.com/office/drawing/2014/main" id="{291D6ABC-4647-26A2-E20F-5F4D7D62256D}"/>
              </a:ext>
            </a:extLst>
          </p:cNvPr>
          <p:cNvSpPr txBox="1"/>
          <p:nvPr/>
        </p:nvSpPr>
        <p:spPr>
          <a:xfrm>
            <a:off x="1108724" y="1075047"/>
            <a:ext cx="1486979" cy="557845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pPr algn="ctr">
              <a:lnSpc>
                <a:spcPts val="4157"/>
              </a:lnSpc>
              <a:defRPr/>
            </a:pPr>
            <a:r>
              <a:rPr lang="ko-KR" altLang="en-US" sz="4000" b="1" spc="-83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Quicksand Bold"/>
                <a:sym typeface="Quicksand Bold"/>
              </a:rPr>
              <a:t>전개</a:t>
            </a:r>
            <a:endParaRPr lang="en-US" altLang="ko-KR" sz="4000" b="1" spc="-83" dirty="0"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Quicksand Bold"/>
              <a:sym typeface="Quicksand Bold"/>
            </a:endParaRPr>
          </a:p>
        </p:txBody>
      </p:sp>
      <p:sp>
        <p:nvSpPr>
          <p:cNvPr id="4" name="TextBox 5">
            <a:extLst>
              <a:ext uri="{FF2B5EF4-FFF2-40B4-BE49-F238E27FC236}">
                <a16:creationId xmlns:a16="http://schemas.microsoft.com/office/drawing/2014/main" id="{0AC98C63-1304-5B3C-CBC8-46150227208D}"/>
              </a:ext>
            </a:extLst>
          </p:cNvPr>
          <p:cNvSpPr txBox="1"/>
          <p:nvPr/>
        </p:nvSpPr>
        <p:spPr>
          <a:xfrm>
            <a:off x="5255568" y="1080199"/>
            <a:ext cx="119237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en-US" altLang="ko-KR" sz="3600" b="1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Do’s and Don’t </a:t>
            </a:r>
            <a:r>
              <a:rPr kumimoji="0" lang="ko-KR" altLang="en-US" sz="3600" b="1" i="0" u="none" strike="noStrike" kern="1200" cap="none" spc="0" normalizeH="0" baseline="0" dirty="0">
                <a:solidFill>
                  <a:srgbClr val="825E3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분류</a:t>
            </a:r>
            <a:r>
              <a:rPr lang="ko-KR" altLang="en-US" sz="3600" b="1" dirty="0">
                <a:solidFill>
                  <a:srgbClr val="825E3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하기 </a:t>
            </a:r>
            <a:r>
              <a:rPr lang="en-US" altLang="ko-KR" sz="3600" b="1" dirty="0">
                <a:solidFill>
                  <a:srgbClr val="66442A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(Worksheet 1)</a:t>
            </a:r>
            <a:endParaRPr kumimoji="0" lang="en-US" altLang="ko-KR" sz="3600" b="1" i="0" u="none" strike="noStrike" kern="1200" cap="none" spc="0" normalizeH="0" baseline="0" dirty="0">
              <a:solidFill>
                <a:srgbClr val="825E3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171B151-9938-CE92-E049-B9653023DDA9}"/>
              </a:ext>
            </a:extLst>
          </p:cNvPr>
          <p:cNvSpPr txBox="1"/>
          <p:nvPr/>
        </p:nvSpPr>
        <p:spPr>
          <a:xfrm>
            <a:off x="1295128" y="2515208"/>
            <a:ext cx="8784976" cy="14745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0" lang="en-US" altLang="ko-KR" sz="3200" b="1" i="0" u="none" strike="noStrike" kern="1200" cap="none" spc="0" normalizeH="0" baseline="0" dirty="0">
                <a:solidFill>
                  <a:srgbClr val="FFC000"/>
                </a:solidFill>
                <a:latin typeface="+mn-ea"/>
              </a:rPr>
              <a:t>A</a:t>
            </a:r>
            <a:r>
              <a:rPr kumimoji="0" lang="ko-KR" altLang="en-US" sz="3200" b="1" i="0" u="none" strike="noStrike" kern="1200" cap="none" spc="0" normalizeH="0" baseline="0" dirty="0">
                <a:solidFill>
                  <a:schemeClr val="accent6">
                    <a:lumMod val="75000"/>
                  </a:schemeClr>
                </a:solidFill>
                <a:latin typeface="+mn-ea"/>
              </a:rPr>
              <a:t> </a:t>
            </a:r>
            <a:r>
              <a:rPr lang="ko-KR" altLang="en-US" sz="3200" b="1" dirty="0">
                <a:solidFill>
                  <a:srgbClr val="66442A"/>
                </a:solidFill>
                <a:latin typeface="+mn-ea"/>
              </a:rPr>
              <a:t>그림을 보고 빈칸에 알맞은 단어 및 우리말   </a:t>
            </a:r>
            <a:endParaRPr lang="en-US" altLang="ko-KR" sz="3200" b="1" dirty="0">
              <a:solidFill>
                <a:srgbClr val="66442A"/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ko-KR" sz="3200" b="1" dirty="0">
                <a:solidFill>
                  <a:srgbClr val="66442A"/>
                </a:solidFill>
                <a:latin typeface="+mn-ea"/>
              </a:rPr>
              <a:t>   </a:t>
            </a:r>
            <a:r>
              <a:rPr lang="ko-KR" altLang="en-US" sz="3200" b="1" dirty="0">
                <a:solidFill>
                  <a:srgbClr val="66442A"/>
                </a:solidFill>
                <a:latin typeface="+mn-ea"/>
              </a:rPr>
              <a:t>뜻을 써 봅시다</a:t>
            </a:r>
            <a:r>
              <a:rPr lang="en-US" altLang="ko-KR" sz="3200" b="1" dirty="0">
                <a:solidFill>
                  <a:srgbClr val="66442A"/>
                </a:solidFill>
                <a:latin typeface="+mn-ea"/>
              </a:rPr>
              <a:t>.</a:t>
            </a:r>
            <a:endParaRPr lang="ko-KR" altLang="en-US" sz="3200" b="1" dirty="0">
              <a:solidFill>
                <a:srgbClr val="66442A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D6597B9-77C5-B332-9B70-1616712F11A7}"/>
              </a:ext>
            </a:extLst>
          </p:cNvPr>
          <p:cNvSpPr txBox="1"/>
          <p:nvPr/>
        </p:nvSpPr>
        <p:spPr>
          <a:xfrm>
            <a:off x="1295128" y="5156634"/>
            <a:ext cx="8784976" cy="14745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0" lang="en-US" altLang="ko-KR" sz="3200" b="1" i="0" u="none" strike="noStrike" kern="1200" cap="none" spc="0" normalizeH="0" baseline="0" dirty="0">
                <a:solidFill>
                  <a:srgbClr val="FFC000"/>
                </a:solidFill>
                <a:latin typeface="+mn-ea"/>
              </a:rPr>
              <a:t>B</a:t>
            </a:r>
            <a:r>
              <a:rPr kumimoji="0" lang="ko-KR" altLang="en-US" sz="3200" b="1" i="0" u="none" strike="noStrike" kern="1200" cap="none" spc="0" normalizeH="0" baseline="0" dirty="0">
                <a:solidFill>
                  <a:schemeClr val="accent6">
                    <a:lumMod val="75000"/>
                  </a:schemeClr>
                </a:solidFill>
                <a:latin typeface="+mn-ea"/>
              </a:rPr>
              <a:t> </a:t>
            </a:r>
            <a:r>
              <a:rPr lang="en-US" altLang="ko-KR" sz="3200" b="1" dirty="0">
                <a:solidFill>
                  <a:srgbClr val="FFC000"/>
                </a:solidFill>
                <a:latin typeface="+mn-ea"/>
              </a:rPr>
              <a:t>A</a:t>
            </a:r>
            <a:r>
              <a:rPr lang="ko-KR" altLang="en-US" sz="3200" b="1" dirty="0">
                <a:solidFill>
                  <a:srgbClr val="66442A"/>
                </a:solidFill>
                <a:latin typeface="+mn-ea"/>
              </a:rPr>
              <a:t>번에서 학습한 내용을 바탕으로</a:t>
            </a:r>
            <a:r>
              <a:rPr lang="en-US" altLang="ko-KR" sz="3200" b="1" dirty="0">
                <a:solidFill>
                  <a:srgbClr val="66442A"/>
                </a:solidFill>
                <a:latin typeface="+mn-ea"/>
              </a:rPr>
              <a:t>, </a:t>
            </a:r>
            <a:r>
              <a:rPr lang="ko-KR" altLang="en-US" sz="3200" b="1" dirty="0">
                <a:solidFill>
                  <a:srgbClr val="66442A"/>
                </a:solidFill>
                <a:latin typeface="+mn-ea"/>
              </a:rPr>
              <a:t>규칙을 </a:t>
            </a:r>
            <a:endParaRPr lang="en-US" altLang="ko-KR" sz="3200" b="1" dirty="0">
              <a:solidFill>
                <a:srgbClr val="66442A"/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ko-KR" sz="3200" b="1" dirty="0">
                <a:solidFill>
                  <a:srgbClr val="66442A"/>
                </a:solidFill>
                <a:latin typeface="+mn-ea"/>
              </a:rPr>
              <a:t>   </a:t>
            </a:r>
            <a:r>
              <a:rPr lang="ko-KR" altLang="en-US" sz="3200" b="1" dirty="0">
                <a:solidFill>
                  <a:srgbClr val="66442A"/>
                </a:solidFill>
                <a:latin typeface="+mn-ea"/>
              </a:rPr>
              <a:t>분류하여 각각 </a:t>
            </a:r>
            <a:r>
              <a:rPr lang="en-US" altLang="ko-KR" sz="3200" b="1" dirty="0">
                <a:solidFill>
                  <a:srgbClr val="66442A"/>
                </a:solidFill>
                <a:latin typeface="+mn-ea"/>
              </a:rPr>
              <a:t>3</a:t>
            </a:r>
            <a:r>
              <a:rPr lang="ko-KR" altLang="en-US" sz="3200" b="1" dirty="0">
                <a:solidFill>
                  <a:srgbClr val="66442A"/>
                </a:solidFill>
                <a:latin typeface="+mn-ea"/>
              </a:rPr>
              <a:t>가지씩 써 봅시다</a:t>
            </a:r>
            <a:r>
              <a:rPr lang="en-US" altLang="ko-KR" sz="3200" b="1" dirty="0">
                <a:solidFill>
                  <a:srgbClr val="66442A"/>
                </a:solidFill>
                <a:latin typeface="+mn-ea"/>
              </a:rPr>
              <a:t>.</a:t>
            </a:r>
            <a:endParaRPr lang="ko-KR" altLang="en-US" sz="3200" b="1" dirty="0">
              <a:solidFill>
                <a:srgbClr val="66442A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4" name="그림 13">
            <a:extLst>
              <a:ext uri="{FF2B5EF4-FFF2-40B4-BE49-F238E27FC236}">
                <a16:creationId xmlns:a16="http://schemas.microsoft.com/office/drawing/2014/main" id="{246EEB7D-0008-5296-13AA-AA26974616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4160" y="1951303"/>
            <a:ext cx="5508612" cy="7259491"/>
          </a:xfrm>
          <a:prstGeom prst="rect">
            <a:avLst/>
          </a:prstGeom>
        </p:spPr>
      </p:pic>
      <p:sp>
        <p:nvSpPr>
          <p:cNvPr id="18" name="TextBox 11">
            <a:extLst>
              <a:ext uri="{FF2B5EF4-FFF2-40B4-BE49-F238E27FC236}">
                <a16:creationId xmlns:a16="http://schemas.microsoft.com/office/drawing/2014/main" id="{3FC27B57-0F0F-489A-0038-A671E821AFBC}"/>
              </a:ext>
            </a:extLst>
          </p:cNvPr>
          <p:cNvSpPr txBox="1"/>
          <p:nvPr/>
        </p:nvSpPr>
        <p:spPr>
          <a:xfrm>
            <a:off x="3023320" y="1075047"/>
            <a:ext cx="1928036" cy="49346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pPr algn="ctr">
              <a:lnSpc>
                <a:spcPts val="4157"/>
              </a:lnSpc>
              <a:defRPr/>
            </a:pPr>
            <a:r>
              <a:rPr lang="ko-KR" altLang="en-US" sz="3200" b="1" spc="-83" dirty="0">
                <a:solidFill>
                  <a:schemeClr val="tx2">
                    <a:lumMod val="60000"/>
                    <a:lumOff val="4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Quicksand Bold"/>
                <a:sym typeface="Quicksand Bold"/>
              </a:rPr>
              <a:t>활동 </a:t>
            </a:r>
            <a:r>
              <a:rPr lang="en-US" altLang="ko-KR" sz="3200" b="1" spc="-83" dirty="0">
                <a:solidFill>
                  <a:schemeClr val="tx2">
                    <a:lumMod val="60000"/>
                    <a:lumOff val="4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Quicksand Bold"/>
                <a:sym typeface="Quicksand Bold"/>
              </a:rPr>
              <a:t>2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6634162" y="4825365"/>
            <a:ext cx="5019676" cy="3638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endParaRPr lang="en-US" altLang="ko-KR"/>
          </a:p>
        </p:txBody>
      </p:sp>
      <p:sp>
        <p:nvSpPr>
          <p:cNvPr id="21" name="TextBox 7"/>
          <p:cNvSpPr txBox="1"/>
          <p:nvPr/>
        </p:nvSpPr>
        <p:spPr>
          <a:xfrm>
            <a:off x="1439144" y="2803240"/>
            <a:ext cx="8064896" cy="2346540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pPr lvl="0">
              <a:lnSpc>
                <a:spcPts val="6418"/>
              </a:lnSpc>
              <a:defRPr/>
            </a:pPr>
            <a:r>
              <a:rPr lang="ko-KR" altLang="en-US" sz="3200" b="1" dirty="0">
                <a:solidFill>
                  <a:srgbClr val="FFC000"/>
                </a:solidFill>
                <a:latin typeface="+mn-ea"/>
                <a:sym typeface="Quicksand Bold"/>
              </a:rPr>
              <a:t>★</a:t>
            </a:r>
            <a:r>
              <a:rPr lang="ko-KR" altLang="en-US" sz="3200" b="1" dirty="0">
                <a:solidFill>
                  <a:srgbClr val="66442A"/>
                </a:solidFill>
                <a:latin typeface="+mn-ea"/>
                <a:sym typeface="Quicksand Bold"/>
              </a:rPr>
              <a:t> 명령문과 금지 표현을 사용하여 규칙을 </a:t>
            </a:r>
            <a:endParaRPr lang="en-US" altLang="ko-KR" sz="3200" b="1" dirty="0">
              <a:solidFill>
                <a:srgbClr val="66442A"/>
              </a:solidFill>
              <a:latin typeface="+mn-ea"/>
              <a:sym typeface="Quicksand Bold"/>
            </a:endParaRPr>
          </a:p>
          <a:p>
            <a:pPr lvl="0">
              <a:lnSpc>
                <a:spcPts val="6418"/>
              </a:lnSpc>
              <a:defRPr/>
            </a:pPr>
            <a:r>
              <a:rPr lang="en-US" altLang="ko-KR" sz="3200" b="1" dirty="0">
                <a:solidFill>
                  <a:srgbClr val="66442A"/>
                </a:solidFill>
                <a:latin typeface="+mn-ea"/>
                <a:sym typeface="Quicksand Bold"/>
              </a:rPr>
              <a:t>    </a:t>
            </a:r>
            <a:r>
              <a:rPr lang="ko-KR" altLang="en-US" sz="3200" b="1" dirty="0">
                <a:solidFill>
                  <a:srgbClr val="66442A"/>
                </a:solidFill>
                <a:latin typeface="+mn-ea"/>
                <a:sym typeface="Quicksand Bold"/>
              </a:rPr>
              <a:t>정하고</a:t>
            </a:r>
            <a:r>
              <a:rPr lang="en-US" altLang="ko-KR" sz="3200" b="1" dirty="0">
                <a:solidFill>
                  <a:srgbClr val="66442A"/>
                </a:solidFill>
                <a:latin typeface="+mn-ea"/>
                <a:sym typeface="Quicksand Bold"/>
              </a:rPr>
              <a:t>, </a:t>
            </a:r>
            <a:r>
              <a:rPr lang="ko-KR" altLang="en-US" sz="3200" b="1" dirty="0">
                <a:solidFill>
                  <a:srgbClr val="66442A"/>
                </a:solidFill>
                <a:latin typeface="+mn-ea"/>
                <a:sym typeface="Quicksand Bold"/>
              </a:rPr>
              <a:t>나만의 표지판을 만들어 발표해 </a:t>
            </a:r>
            <a:endParaRPr lang="en-US" altLang="ko-KR" sz="3200" b="1" dirty="0">
              <a:solidFill>
                <a:srgbClr val="66442A"/>
              </a:solidFill>
              <a:latin typeface="+mn-ea"/>
              <a:sym typeface="Quicksand Bold"/>
            </a:endParaRPr>
          </a:p>
          <a:p>
            <a:pPr lvl="0">
              <a:lnSpc>
                <a:spcPts val="6418"/>
              </a:lnSpc>
              <a:defRPr/>
            </a:pPr>
            <a:r>
              <a:rPr lang="en-US" altLang="ko-KR" sz="3200" b="1" dirty="0">
                <a:solidFill>
                  <a:srgbClr val="66442A"/>
                </a:solidFill>
                <a:latin typeface="+mn-ea"/>
                <a:sym typeface="Quicksand Bold"/>
              </a:rPr>
              <a:t>    </a:t>
            </a:r>
            <a:r>
              <a:rPr lang="ko-KR" altLang="en-US" sz="3200" b="1" dirty="0">
                <a:solidFill>
                  <a:srgbClr val="66442A"/>
                </a:solidFill>
                <a:latin typeface="+mn-ea"/>
                <a:sym typeface="Quicksand Bold"/>
              </a:rPr>
              <a:t>봅시다</a:t>
            </a:r>
            <a:r>
              <a:rPr lang="en-US" altLang="ko-KR" sz="3200" b="1" dirty="0">
                <a:solidFill>
                  <a:srgbClr val="66442A"/>
                </a:solidFill>
                <a:latin typeface="+mn-ea"/>
                <a:sym typeface="Quicksand Bold"/>
              </a:rPr>
              <a:t>.</a:t>
            </a:r>
          </a:p>
        </p:txBody>
      </p:sp>
      <p:sp>
        <p:nvSpPr>
          <p:cNvPr id="2" name="TextBox 11">
            <a:extLst>
              <a:ext uri="{FF2B5EF4-FFF2-40B4-BE49-F238E27FC236}">
                <a16:creationId xmlns:a16="http://schemas.microsoft.com/office/drawing/2014/main" id="{59438BED-469C-615E-F9D3-DBC654EB40CD}"/>
              </a:ext>
            </a:extLst>
          </p:cNvPr>
          <p:cNvSpPr txBox="1"/>
          <p:nvPr/>
        </p:nvSpPr>
        <p:spPr>
          <a:xfrm>
            <a:off x="1108724" y="1075047"/>
            <a:ext cx="1486979" cy="557845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pPr algn="ctr">
              <a:lnSpc>
                <a:spcPts val="4157"/>
              </a:lnSpc>
              <a:defRPr/>
            </a:pPr>
            <a:r>
              <a:rPr lang="ko-KR" altLang="en-US" sz="4000" b="1" spc="-83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Quicksand Bold"/>
                <a:sym typeface="Quicksand Bold"/>
              </a:rPr>
              <a:t>전개</a:t>
            </a:r>
            <a:endParaRPr lang="en-US" altLang="ko-KR" sz="4000" b="1" spc="-83" dirty="0"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Quicksand Bold"/>
              <a:sym typeface="Quicksand Bold"/>
            </a:endParaRPr>
          </a:p>
        </p:txBody>
      </p:sp>
      <p:sp>
        <p:nvSpPr>
          <p:cNvPr id="4" name="TextBox 5">
            <a:extLst>
              <a:ext uri="{FF2B5EF4-FFF2-40B4-BE49-F238E27FC236}">
                <a16:creationId xmlns:a16="http://schemas.microsoft.com/office/drawing/2014/main" id="{33B5A575-05BC-9B57-E394-753792BD1AE7}"/>
              </a:ext>
            </a:extLst>
          </p:cNvPr>
          <p:cNvSpPr txBox="1"/>
          <p:nvPr/>
        </p:nvSpPr>
        <p:spPr>
          <a:xfrm>
            <a:off x="5255568" y="1080199"/>
            <a:ext cx="119237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en-US" altLang="ko-KR" sz="3600" b="1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Design</a:t>
            </a:r>
            <a:r>
              <a:rPr lang="ko-KR" altLang="en-US" sz="3600" b="1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3600" b="1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Your</a:t>
            </a:r>
            <a:r>
              <a:rPr lang="ko-KR" altLang="en-US" sz="3600" b="1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3600" b="1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Classroom Rule Sign</a:t>
            </a:r>
            <a:r>
              <a:rPr lang="ko-KR" altLang="en-US" sz="3600" b="1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3600" b="1" dirty="0">
                <a:solidFill>
                  <a:srgbClr val="66442A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(Worksheet 2)</a:t>
            </a:r>
            <a:endParaRPr kumimoji="0" lang="en-US" altLang="ko-KR" sz="3600" b="1" i="0" u="none" strike="noStrike" kern="1200" cap="none" spc="0" normalizeH="0" baseline="0" dirty="0">
              <a:solidFill>
                <a:srgbClr val="825E3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B5279567-2A27-F4BB-55D3-93882EE1CB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6128" y="1867136"/>
            <a:ext cx="5676206" cy="7480271"/>
          </a:xfrm>
          <a:prstGeom prst="rect">
            <a:avLst/>
          </a:prstGeom>
        </p:spPr>
      </p:pic>
      <p:sp>
        <p:nvSpPr>
          <p:cNvPr id="7" name="TextBox 11">
            <a:extLst>
              <a:ext uri="{FF2B5EF4-FFF2-40B4-BE49-F238E27FC236}">
                <a16:creationId xmlns:a16="http://schemas.microsoft.com/office/drawing/2014/main" id="{DE444DE3-3FEA-84DE-55DE-744059C09536}"/>
              </a:ext>
            </a:extLst>
          </p:cNvPr>
          <p:cNvSpPr txBox="1"/>
          <p:nvPr/>
        </p:nvSpPr>
        <p:spPr>
          <a:xfrm>
            <a:off x="3023320" y="1075047"/>
            <a:ext cx="1928036" cy="49346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pPr algn="ctr">
              <a:lnSpc>
                <a:spcPts val="4157"/>
              </a:lnSpc>
              <a:defRPr/>
            </a:pPr>
            <a:r>
              <a:rPr lang="ko-KR" altLang="en-US" sz="3200" b="1" spc="-83" dirty="0">
                <a:solidFill>
                  <a:schemeClr val="tx2">
                    <a:lumMod val="60000"/>
                    <a:lumOff val="4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Quicksand Bold"/>
                <a:sym typeface="Quicksand Bold"/>
              </a:rPr>
              <a:t>활동 </a:t>
            </a:r>
            <a:r>
              <a:rPr lang="en-US" altLang="ko-KR" sz="3200" b="1" spc="-83" dirty="0">
                <a:solidFill>
                  <a:schemeClr val="tx2">
                    <a:lumMod val="60000"/>
                    <a:lumOff val="4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Quicksand Bold"/>
                <a:sym typeface="Quicksand Bold"/>
              </a:rPr>
              <a:t>2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6634162" y="4825365"/>
            <a:ext cx="5019676" cy="3638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endParaRPr lang="en-US" altLang="ko-KR"/>
          </a:p>
        </p:txBody>
      </p:sp>
      <p:sp>
        <p:nvSpPr>
          <p:cNvPr id="21" name="TextBox 7"/>
          <p:cNvSpPr txBox="1"/>
          <p:nvPr/>
        </p:nvSpPr>
        <p:spPr>
          <a:xfrm>
            <a:off x="2080990" y="5787965"/>
            <a:ext cx="15343930" cy="1085875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en-US" altLang="ko-KR" sz="5400" b="1" spc="-128" dirty="0">
                <a:solidFill>
                  <a:schemeClr val="accent6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  <a:sym typeface="Quicksand Bold"/>
              </a:rPr>
              <a:t>2. </a:t>
            </a:r>
            <a:r>
              <a:rPr lang="ko-KR" altLang="en-US" sz="5400" b="1" spc="-128" dirty="0">
                <a:solidFill>
                  <a:schemeClr val="accent6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  <a:sym typeface="Quicksand Bold"/>
              </a:rPr>
              <a:t>새롭게 알게 된 단어에 대해 이야기해</a:t>
            </a:r>
            <a:r>
              <a:rPr lang="en-US" altLang="ko-KR" sz="5400" b="1" spc="-128" dirty="0">
                <a:solidFill>
                  <a:schemeClr val="accent6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  <a:sym typeface="Quicksand Bold"/>
              </a:rPr>
              <a:t> </a:t>
            </a:r>
            <a:r>
              <a:rPr lang="ko-KR" altLang="en-US" sz="5400" b="1" spc="-128" dirty="0">
                <a:solidFill>
                  <a:schemeClr val="accent6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  <a:sym typeface="Quicksand Bold"/>
              </a:rPr>
              <a:t>봅시다</a:t>
            </a:r>
            <a:r>
              <a:rPr lang="en-US" altLang="ko-KR" sz="5400" b="1" spc="-128" dirty="0">
                <a:solidFill>
                  <a:schemeClr val="accent6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  <a:sym typeface="Quicksand Bold"/>
              </a:rPr>
              <a:t>.</a:t>
            </a:r>
          </a:p>
        </p:txBody>
      </p:sp>
      <p:sp>
        <p:nvSpPr>
          <p:cNvPr id="2" name="TextBox 11">
            <a:extLst>
              <a:ext uri="{FF2B5EF4-FFF2-40B4-BE49-F238E27FC236}">
                <a16:creationId xmlns:a16="http://schemas.microsoft.com/office/drawing/2014/main" id="{C0A8D2F1-7A92-B90E-AF12-696367376278}"/>
              </a:ext>
            </a:extLst>
          </p:cNvPr>
          <p:cNvSpPr txBox="1"/>
          <p:nvPr/>
        </p:nvSpPr>
        <p:spPr>
          <a:xfrm>
            <a:off x="1007096" y="1075048"/>
            <a:ext cx="1878592" cy="538609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pPr algn="ctr">
              <a:lnSpc>
                <a:spcPts val="4157"/>
              </a:lnSpc>
              <a:defRPr/>
            </a:pPr>
            <a:r>
              <a:rPr lang="ko-KR" altLang="en-US" sz="4000" b="1" spc="-83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Quicksand Bold"/>
                <a:sym typeface="Quicksand Bold"/>
              </a:rPr>
              <a:t>마무리</a:t>
            </a:r>
            <a:endParaRPr lang="en-US" altLang="ko-KR" sz="4000" b="1" spc="-83" dirty="0"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Quicksand Bold"/>
              <a:sym typeface="Quicksand Bold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B2B14041-7067-9AD1-6A5D-CEE1963B241F}"/>
              </a:ext>
            </a:extLst>
          </p:cNvPr>
          <p:cNvSpPr txBox="1"/>
          <p:nvPr/>
        </p:nvSpPr>
        <p:spPr>
          <a:xfrm>
            <a:off x="2087216" y="4004627"/>
            <a:ext cx="14924544" cy="82073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pPr lvl="0">
              <a:lnSpc>
                <a:spcPts val="6418"/>
              </a:lnSpc>
              <a:defRPr/>
            </a:pPr>
            <a:r>
              <a:rPr lang="en-US" altLang="ko-KR" sz="5400" b="1" spc="-128" dirty="0">
                <a:solidFill>
                  <a:schemeClr val="accent6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  <a:sym typeface="Quicksand Bold"/>
              </a:rPr>
              <a:t>1. </a:t>
            </a:r>
            <a:r>
              <a:rPr lang="ko-KR" altLang="en-US" sz="5400" b="1" spc="-128" dirty="0">
                <a:solidFill>
                  <a:schemeClr val="accent6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  <a:sym typeface="Quicksand Bold"/>
              </a:rPr>
              <a:t>활동 후 느낀 점을 발표해 봅시다</a:t>
            </a:r>
            <a:r>
              <a:rPr lang="en-US" altLang="ko-KR" sz="5400" b="1" spc="-128" dirty="0">
                <a:solidFill>
                  <a:schemeClr val="accent6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  <a:sym typeface="Quicksand Bold"/>
              </a:rPr>
              <a:t>.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AF2A85-8300-81D4-F87C-342CD8CD8F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0D69D934-C0AE-9C18-BD1F-61B7F5EB9ED6}"/>
              </a:ext>
            </a:extLst>
          </p:cNvPr>
          <p:cNvSpPr txBox="1"/>
          <p:nvPr/>
        </p:nvSpPr>
        <p:spPr>
          <a:xfrm>
            <a:off x="6634162" y="4825365"/>
            <a:ext cx="5019676" cy="3638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endParaRPr lang="en-US" altLang="ko-KR"/>
          </a:p>
        </p:txBody>
      </p:sp>
      <p:sp>
        <p:nvSpPr>
          <p:cNvPr id="2" name="TextBox 11">
            <a:extLst>
              <a:ext uri="{FF2B5EF4-FFF2-40B4-BE49-F238E27FC236}">
                <a16:creationId xmlns:a16="http://schemas.microsoft.com/office/drawing/2014/main" id="{D5AFA6CC-46A0-FC88-68F9-F90C47A0CFB2}"/>
              </a:ext>
            </a:extLst>
          </p:cNvPr>
          <p:cNvSpPr txBox="1"/>
          <p:nvPr/>
        </p:nvSpPr>
        <p:spPr>
          <a:xfrm>
            <a:off x="1007096" y="1075048"/>
            <a:ext cx="1878592" cy="538609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pPr algn="ctr">
              <a:lnSpc>
                <a:spcPts val="4157"/>
              </a:lnSpc>
              <a:defRPr/>
            </a:pPr>
            <a:r>
              <a:rPr lang="ko-KR" altLang="en-US" sz="4000" b="1" spc="-83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Quicksand Bold"/>
                <a:sym typeface="Quicksand Bold"/>
              </a:rPr>
              <a:t>마무리</a:t>
            </a:r>
            <a:endParaRPr lang="en-US" altLang="ko-KR" sz="4000" b="1" spc="-83" dirty="0"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Quicksand Bold"/>
              <a:sym typeface="Quicksand Bold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4EAAF9-A5C0-7829-EA78-B4217FFA4FC3}"/>
              </a:ext>
            </a:extLst>
          </p:cNvPr>
          <p:cNvSpPr txBox="1"/>
          <p:nvPr/>
        </p:nvSpPr>
        <p:spPr>
          <a:xfrm>
            <a:off x="3048000" y="643000"/>
            <a:ext cx="12192000" cy="2844881"/>
          </a:xfrm>
          <a:prstGeom prst="rect">
            <a:avLst/>
          </a:prstGeom>
          <a:noFill/>
          <a:ln w="9525">
            <a:noFill/>
          </a:ln>
        </p:spPr>
        <p:txBody>
          <a:bodyPr wrap="square" rtlCol="0" anchor="ctr">
            <a:spAutoFit/>
          </a:bodyPr>
          <a:lstStyle/>
          <a:p>
            <a:pPr marL="358775" indent="-269875" algn="ctr">
              <a:lnSpc>
                <a:spcPct val="150000"/>
              </a:lnSpc>
            </a:pPr>
            <a:r>
              <a:rPr lang="en-US" altLang="ko-KR" sz="13800" b="1" dirty="0">
                <a:ln/>
                <a:solidFill>
                  <a:srgbClr val="FF3399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Excellent!</a:t>
            </a:r>
            <a:endParaRPr lang="ko-KR" altLang="en-US" sz="13800" b="1" dirty="0">
              <a:ln/>
              <a:solidFill>
                <a:srgbClr val="FF3399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Tahoma" panose="020B0604030504040204" pitchFamily="34" charset="0"/>
              <a:ea typeface="맑은 고딕" panose="020B0503020000020004" pitchFamily="50" charset="-127"/>
              <a:cs typeface="Tahoma" panose="020B0604030504040204" pitchFamily="34" charset="0"/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2925A5D2-75C4-5BC7-094E-160D5FF078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9842">
                        <a14:foregroundMark x1="4492" y1="17719" x2="81114" y2="14868"/>
                        <a14:foregroundMark x1="7245" y1="13442" x2="80449" y2="111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9264" y="3523320"/>
            <a:ext cx="13767756" cy="6415661"/>
          </a:xfrm>
          <a:prstGeom prst="rect">
            <a:avLst/>
          </a:prstGeom>
        </p:spPr>
      </p:pic>
      <p:sp>
        <p:nvSpPr>
          <p:cNvPr id="4" name="Freeform 7">
            <a:extLst>
              <a:ext uri="{FF2B5EF4-FFF2-40B4-BE49-F238E27FC236}">
                <a16:creationId xmlns:a16="http://schemas.microsoft.com/office/drawing/2014/main" id="{717911C7-5BCE-C45F-8508-A930FB142853}"/>
              </a:ext>
            </a:extLst>
          </p:cNvPr>
          <p:cNvSpPr/>
          <p:nvPr/>
        </p:nvSpPr>
        <p:spPr>
          <a:xfrm>
            <a:off x="15402312" y="246956"/>
            <a:ext cx="2063468" cy="563679"/>
          </a:xfrm>
          <a:custGeom>
            <a:avLst/>
            <a:gdLst/>
            <a:ahLst/>
            <a:cxnLst/>
            <a:rect l="l" t="t" r="r" b="b"/>
            <a:pathLst>
              <a:path w="2063468" h="563679">
                <a:moveTo>
                  <a:pt x="0" y="0"/>
                </a:moveTo>
                <a:lnTo>
                  <a:pt x="2063468" y="0"/>
                </a:lnTo>
                <a:lnTo>
                  <a:pt x="2063468" y="563680"/>
                </a:lnTo>
                <a:lnTo>
                  <a:pt x="0" y="56368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/>
            <a:stretch>
              <a:fillRect l="-1220" r="-1220"/>
            </a:stretch>
          </a:blipFill>
        </p:spPr>
        <p:txBody>
          <a:bodyPr/>
          <a:lstStyle/>
          <a:p>
            <a:pPr lvl="0">
              <a:defRPr/>
            </a:pP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00165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2"/>
          <p:cNvSpPr txBox="1"/>
          <p:nvPr/>
        </p:nvSpPr>
        <p:spPr>
          <a:xfrm>
            <a:off x="3215494" y="1549582"/>
            <a:ext cx="11857012" cy="1683153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/>
          <a:p>
            <a:pPr algn="ctr">
              <a:lnSpc>
                <a:spcPts val="6418"/>
              </a:lnSpc>
              <a:defRPr/>
            </a:pPr>
            <a:r>
              <a:rPr lang="ko-KR" altLang="en-US" sz="6418" b="1" spc="-128" dirty="0">
                <a:solidFill>
                  <a:schemeClr val="accent2">
                    <a:lumMod val="75000"/>
                  </a:schemeClr>
                </a:solidFill>
                <a:latin typeface="배달의민족 주아"/>
                <a:ea typeface="배달의민족 주아"/>
                <a:cs typeface="Quicksand Bold"/>
                <a:sym typeface="Quicksand Bold"/>
              </a:rPr>
              <a:t>다음 그림은 교실에서의 올바른 </a:t>
            </a:r>
          </a:p>
          <a:p>
            <a:pPr algn="ctr">
              <a:lnSpc>
                <a:spcPts val="6418"/>
              </a:lnSpc>
              <a:defRPr/>
            </a:pPr>
            <a:r>
              <a:rPr lang="ko-KR" altLang="en-US" sz="6418" b="1" spc="-128" dirty="0">
                <a:solidFill>
                  <a:schemeClr val="accent2">
                    <a:lumMod val="75000"/>
                  </a:schemeClr>
                </a:solidFill>
                <a:latin typeface="배달의민족 주아"/>
                <a:ea typeface="배달의민족 주아"/>
                <a:cs typeface="Quicksand Bold"/>
                <a:sym typeface="Quicksand Bold"/>
              </a:rPr>
              <a:t>행동인지 손으로 </a:t>
            </a:r>
            <a:r>
              <a:rPr lang="en-US" altLang="ko-KR" sz="6418" b="1" spc="-128" dirty="0">
                <a:solidFill>
                  <a:schemeClr val="accent2">
                    <a:lumMod val="75000"/>
                  </a:schemeClr>
                </a:solidFill>
                <a:latin typeface="배달의민족 주아"/>
                <a:ea typeface="배달의민족 주아"/>
                <a:cs typeface="Quicksand Bold"/>
                <a:sym typeface="Quicksand Bold"/>
              </a:rPr>
              <a:t>OX</a:t>
            </a:r>
            <a:r>
              <a:rPr lang="ko-KR" altLang="en-US" sz="6418" b="1" spc="-128" dirty="0">
                <a:solidFill>
                  <a:schemeClr val="accent2">
                    <a:lumMod val="75000"/>
                  </a:schemeClr>
                </a:solidFill>
                <a:latin typeface="배달의민족 주아"/>
                <a:ea typeface="배달의민족 주아"/>
                <a:cs typeface="Quicksand Bold"/>
                <a:sym typeface="Quicksand Bold"/>
              </a:rPr>
              <a:t>를 그려 봅시다</a:t>
            </a:r>
            <a:r>
              <a:rPr lang="en-US" altLang="ko-KR" sz="6418" b="1" spc="-128" dirty="0">
                <a:solidFill>
                  <a:schemeClr val="accent2">
                    <a:lumMod val="75000"/>
                  </a:schemeClr>
                </a:solidFill>
                <a:latin typeface="배달의민족 주아"/>
                <a:ea typeface="배달의민족 주아"/>
                <a:cs typeface="Quicksand Bold"/>
                <a:sym typeface="Quicksand Bold"/>
              </a:rPr>
              <a:t>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634162" y="4825365"/>
            <a:ext cx="5019676" cy="3638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endParaRPr lang="en-US" altLang="ko-KR"/>
          </a:p>
        </p:txBody>
      </p:sp>
      <p:pic>
        <p:nvPicPr>
          <p:cNvPr id="19" name="그림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34162" y="4027376"/>
            <a:ext cx="5613649" cy="5121367"/>
          </a:xfrm>
          <a:prstGeom prst="rect">
            <a:avLst/>
          </a:prstGeom>
        </p:spPr>
      </p:pic>
      <p:sp>
        <p:nvSpPr>
          <p:cNvPr id="13" name="도넛 19">
            <a:extLst>
              <a:ext uri="{FF2B5EF4-FFF2-40B4-BE49-F238E27FC236}">
                <a16:creationId xmlns:a16="http://schemas.microsoft.com/office/drawing/2014/main" id="{4045041C-34A7-E2C3-9276-0B6DB4A3AAC8}"/>
              </a:ext>
            </a:extLst>
          </p:cNvPr>
          <p:cNvSpPr/>
          <p:nvPr/>
        </p:nvSpPr>
        <p:spPr>
          <a:xfrm>
            <a:off x="6868139" y="4355778"/>
            <a:ext cx="4284476" cy="4032448"/>
          </a:xfrm>
          <a:prstGeom prst="donut">
            <a:avLst>
              <a:gd name="adj" fmla="val 9667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endParaRPr lang="en-US" altLang="ko-KR">
              <a:solidFill>
                <a:schemeClr val="tx1"/>
              </a:solidFill>
            </a:endParaRPr>
          </a:p>
        </p:txBody>
      </p:sp>
      <p:sp>
        <p:nvSpPr>
          <p:cNvPr id="6" name="TextBox 11">
            <a:extLst>
              <a:ext uri="{FF2B5EF4-FFF2-40B4-BE49-F238E27FC236}">
                <a16:creationId xmlns:a16="http://schemas.microsoft.com/office/drawing/2014/main" id="{6B056A4A-4499-83AB-18A9-9295F726C698}"/>
              </a:ext>
            </a:extLst>
          </p:cNvPr>
          <p:cNvSpPr txBox="1"/>
          <p:nvPr/>
        </p:nvSpPr>
        <p:spPr>
          <a:xfrm>
            <a:off x="1108724" y="1075047"/>
            <a:ext cx="1486979" cy="557845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pPr algn="ctr">
              <a:lnSpc>
                <a:spcPts val="4157"/>
              </a:lnSpc>
              <a:defRPr/>
            </a:pPr>
            <a:r>
              <a:rPr lang="ko-KR" altLang="en-US" sz="4000" b="1" spc="-83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Quicksand Bold"/>
                <a:sym typeface="Quicksand Bold"/>
              </a:rPr>
              <a:t>도입</a:t>
            </a:r>
            <a:endParaRPr lang="en-US" altLang="ko-KR" sz="4000" b="1" spc="-83" dirty="0"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Quicksand Bold"/>
              <a:sym typeface="Quicksand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2"/>
          <p:cNvSpPr txBox="1"/>
          <p:nvPr/>
        </p:nvSpPr>
        <p:spPr>
          <a:xfrm>
            <a:off x="3215494" y="1549582"/>
            <a:ext cx="11857012" cy="1683153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/>
          <a:p>
            <a:pPr algn="ctr">
              <a:lnSpc>
                <a:spcPts val="6418"/>
              </a:lnSpc>
              <a:defRPr/>
            </a:pPr>
            <a:r>
              <a:rPr lang="ko-KR" altLang="en-US" sz="6418" b="1" spc="-128" dirty="0">
                <a:solidFill>
                  <a:schemeClr val="accent2">
                    <a:lumMod val="75000"/>
                  </a:schemeClr>
                </a:solidFill>
                <a:latin typeface="배달의민족 주아"/>
                <a:ea typeface="배달의민족 주아"/>
                <a:cs typeface="Quicksand Bold"/>
                <a:sym typeface="Quicksand Bold"/>
              </a:rPr>
              <a:t>다음 그림은 교실에서의 올바른 </a:t>
            </a:r>
          </a:p>
          <a:p>
            <a:pPr algn="ctr">
              <a:lnSpc>
                <a:spcPts val="6418"/>
              </a:lnSpc>
              <a:defRPr/>
            </a:pPr>
            <a:r>
              <a:rPr lang="ko-KR" altLang="en-US" sz="6418" b="1" spc="-128" dirty="0">
                <a:solidFill>
                  <a:schemeClr val="accent2">
                    <a:lumMod val="75000"/>
                  </a:schemeClr>
                </a:solidFill>
                <a:latin typeface="배달의민족 주아"/>
                <a:ea typeface="배달의민족 주아"/>
                <a:cs typeface="Quicksand Bold"/>
                <a:sym typeface="Quicksand Bold"/>
              </a:rPr>
              <a:t>행동인지 손으로 </a:t>
            </a:r>
            <a:r>
              <a:rPr lang="en-US" altLang="ko-KR" sz="6418" b="1" spc="-128" dirty="0">
                <a:solidFill>
                  <a:schemeClr val="accent2">
                    <a:lumMod val="75000"/>
                  </a:schemeClr>
                </a:solidFill>
                <a:latin typeface="배달의민족 주아"/>
                <a:ea typeface="배달의민족 주아"/>
                <a:cs typeface="Quicksand Bold"/>
                <a:sym typeface="Quicksand Bold"/>
              </a:rPr>
              <a:t>OX</a:t>
            </a:r>
            <a:r>
              <a:rPr lang="ko-KR" altLang="en-US" sz="6418" b="1" spc="-128" dirty="0">
                <a:solidFill>
                  <a:schemeClr val="accent2">
                    <a:lumMod val="75000"/>
                  </a:schemeClr>
                </a:solidFill>
                <a:latin typeface="배달의민족 주아"/>
                <a:ea typeface="배달의민족 주아"/>
                <a:cs typeface="Quicksand Bold"/>
                <a:sym typeface="Quicksand Bold"/>
              </a:rPr>
              <a:t>를 그려 봅시다</a:t>
            </a:r>
            <a:r>
              <a:rPr lang="en-US" altLang="ko-KR" sz="6418" b="1" spc="-128" dirty="0">
                <a:solidFill>
                  <a:schemeClr val="accent2">
                    <a:lumMod val="75000"/>
                  </a:schemeClr>
                </a:solidFill>
                <a:latin typeface="배달의민족 주아"/>
                <a:ea typeface="배달의민족 주아"/>
                <a:cs typeface="Quicksand Bold"/>
                <a:sym typeface="Quicksand Bold"/>
              </a:rPr>
              <a:t>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634162" y="4825365"/>
            <a:ext cx="5019676" cy="3638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endParaRPr lang="en-US" altLang="ko-KR"/>
          </a:p>
        </p:txBody>
      </p:sp>
      <p:pic>
        <p:nvPicPr>
          <p:cNvPr id="19" name="그림 18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279" b="89972" l="8283" r="8998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4638" y="3019264"/>
            <a:ext cx="7386755" cy="7386755"/>
          </a:xfrm>
          <a:prstGeom prst="rect">
            <a:avLst/>
          </a:prstGeom>
        </p:spPr>
      </p:pic>
      <p:sp>
        <p:nvSpPr>
          <p:cNvPr id="14" name="곱하기 기호 13">
            <a:extLst>
              <a:ext uri="{FF2B5EF4-FFF2-40B4-BE49-F238E27FC236}">
                <a16:creationId xmlns:a16="http://schemas.microsoft.com/office/drawing/2014/main" id="{1D54A367-5435-359B-CEF8-04E73D0806BB}"/>
              </a:ext>
            </a:extLst>
          </p:cNvPr>
          <p:cNvSpPr/>
          <p:nvPr/>
        </p:nvSpPr>
        <p:spPr>
          <a:xfrm>
            <a:off x="6240016" y="3377396"/>
            <a:ext cx="5807968" cy="5508612"/>
          </a:xfrm>
          <a:prstGeom prst="mathMultiply">
            <a:avLst>
              <a:gd name="adj1" fmla="val 9095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6" name="TextBox 11">
            <a:extLst>
              <a:ext uri="{FF2B5EF4-FFF2-40B4-BE49-F238E27FC236}">
                <a16:creationId xmlns:a16="http://schemas.microsoft.com/office/drawing/2014/main" id="{B98611DB-A6CB-109E-9BB0-91D4E3A283A3}"/>
              </a:ext>
            </a:extLst>
          </p:cNvPr>
          <p:cNvSpPr txBox="1"/>
          <p:nvPr/>
        </p:nvSpPr>
        <p:spPr>
          <a:xfrm>
            <a:off x="1108724" y="1075047"/>
            <a:ext cx="1486979" cy="557845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pPr algn="ctr">
              <a:lnSpc>
                <a:spcPts val="4157"/>
              </a:lnSpc>
              <a:defRPr/>
            </a:pPr>
            <a:r>
              <a:rPr lang="ko-KR" altLang="en-US" sz="4000" b="1" spc="-83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Quicksand Bold"/>
                <a:sym typeface="Quicksand Bold"/>
              </a:rPr>
              <a:t>도입</a:t>
            </a:r>
            <a:endParaRPr lang="en-US" altLang="ko-KR" sz="4000" b="1" spc="-83" dirty="0"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Quicksand Bold"/>
              <a:sym typeface="Quicksand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2"/>
          <p:cNvSpPr txBox="1"/>
          <p:nvPr/>
        </p:nvSpPr>
        <p:spPr>
          <a:xfrm>
            <a:off x="3215494" y="1549582"/>
            <a:ext cx="11857012" cy="1683153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/>
          <a:p>
            <a:pPr algn="ctr">
              <a:lnSpc>
                <a:spcPts val="6418"/>
              </a:lnSpc>
              <a:defRPr/>
            </a:pPr>
            <a:r>
              <a:rPr lang="ko-KR" altLang="en-US" sz="6418" b="1" spc="-128" dirty="0">
                <a:solidFill>
                  <a:schemeClr val="accent2">
                    <a:lumMod val="75000"/>
                  </a:schemeClr>
                </a:solidFill>
                <a:latin typeface="배달의민족 주아"/>
                <a:ea typeface="배달의민족 주아"/>
                <a:cs typeface="Quicksand Bold"/>
                <a:sym typeface="Quicksand Bold"/>
              </a:rPr>
              <a:t>다음 그림은 교실에서의 올바른 </a:t>
            </a:r>
          </a:p>
          <a:p>
            <a:pPr algn="ctr">
              <a:lnSpc>
                <a:spcPts val="6418"/>
              </a:lnSpc>
              <a:defRPr/>
            </a:pPr>
            <a:r>
              <a:rPr lang="ko-KR" altLang="en-US" sz="6418" b="1" spc="-128" dirty="0">
                <a:solidFill>
                  <a:schemeClr val="accent2">
                    <a:lumMod val="75000"/>
                  </a:schemeClr>
                </a:solidFill>
                <a:latin typeface="배달의민족 주아"/>
                <a:ea typeface="배달의민족 주아"/>
                <a:cs typeface="Quicksand Bold"/>
                <a:sym typeface="Quicksand Bold"/>
              </a:rPr>
              <a:t>행동인지 손으로 </a:t>
            </a:r>
            <a:r>
              <a:rPr lang="en-US" altLang="ko-KR" sz="6418" b="1" spc="-128" dirty="0">
                <a:solidFill>
                  <a:schemeClr val="accent2">
                    <a:lumMod val="75000"/>
                  </a:schemeClr>
                </a:solidFill>
                <a:latin typeface="배달의민족 주아"/>
                <a:ea typeface="배달의민족 주아"/>
                <a:cs typeface="Quicksand Bold"/>
                <a:sym typeface="Quicksand Bold"/>
              </a:rPr>
              <a:t>OX</a:t>
            </a:r>
            <a:r>
              <a:rPr lang="ko-KR" altLang="en-US" sz="6418" b="1" spc="-128" dirty="0">
                <a:solidFill>
                  <a:schemeClr val="accent2">
                    <a:lumMod val="75000"/>
                  </a:schemeClr>
                </a:solidFill>
                <a:latin typeface="배달의민족 주아"/>
                <a:ea typeface="배달의민족 주아"/>
                <a:cs typeface="Quicksand Bold"/>
                <a:sym typeface="Quicksand Bold"/>
              </a:rPr>
              <a:t>를 그려 봅시다</a:t>
            </a:r>
            <a:r>
              <a:rPr lang="en-US" altLang="ko-KR" sz="6418" b="1" spc="-128" dirty="0">
                <a:solidFill>
                  <a:schemeClr val="accent2">
                    <a:lumMod val="75000"/>
                  </a:schemeClr>
                </a:solidFill>
                <a:latin typeface="배달의민족 주아"/>
                <a:ea typeface="배달의민족 주아"/>
                <a:cs typeface="Quicksand Bold"/>
                <a:sym typeface="Quicksand Bold"/>
              </a:rPr>
              <a:t>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634162" y="4825365"/>
            <a:ext cx="5019676" cy="3638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endParaRPr lang="en-US" altLang="ko-KR"/>
          </a:p>
        </p:txBody>
      </p:sp>
      <p:pic>
        <p:nvPicPr>
          <p:cNvPr id="19" name="그림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18971" y="3919364"/>
            <a:ext cx="5531722" cy="5111685"/>
          </a:xfrm>
          <a:prstGeom prst="rect">
            <a:avLst/>
          </a:prstGeom>
        </p:spPr>
      </p:pic>
      <p:sp>
        <p:nvSpPr>
          <p:cNvPr id="20" name="도넛 19"/>
          <p:cNvSpPr/>
          <p:nvPr/>
        </p:nvSpPr>
        <p:spPr>
          <a:xfrm>
            <a:off x="6868139" y="4355778"/>
            <a:ext cx="4284476" cy="4032448"/>
          </a:xfrm>
          <a:prstGeom prst="donut">
            <a:avLst>
              <a:gd name="adj" fmla="val 9667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endParaRPr lang="en-US" altLang="ko-KR">
              <a:solidFill>
                <a:schemeClr val="tx1"/>
              </a:solidFill>
            </a:endParaRPr>
          </a:p>
        </p:txBody>
      </p:sp>
      <p:sp>
        <p:nvSpPr>
          <p:cNvPr id="6" name="TextBox 11">
            <a:extLst>
              <a:ext uri="{FF2B5EF4-FFF2-40B4-BE49-F238E27FC236}">
                <a16:creationId xmlns:a16="http://schemas.microsoft.com/office/drawing/2014/main" id="{917ECB71-8244-8848-C62D-08A4379B898A}"/>
              </a:ext>
            </a:extLst>
          </p:cNvPr>
          <p:cNvSpPr txBox="1"/>
          <p:nvPr/>
        </p:nvSpPr>
        <p:spPr>
          <a:xfrm>
            <a:off x="1108724" y="1075047"/>
            <a:ext cx="1486979" cy="557845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pPr algn="ctr">
              <a:lnSpc>
                <a:spcPts val="4157"/>
              </a:lnSpc>
              <a:defRPr/>
            </a:pPr>
            <a:r>
              <a:rPr lang="ko-KR" altLang="en-US" sz="4000" b="1" spc="-83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Quicksand Bold"/>
                <a:sym typeface="Quicksand Bold"/>
              </a:rPr>
              <a:t>도입</a:t>
            </a:r>
            <a:endParaRPr lang="en-US" altLang="ko-KR" sz="4000" b="1" spc="-83" dirty="0"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Quicksand Bold"/>
              <a:sym typeface="Quicksand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2"/>
          <p:cNvSpPr txBox="1"/>
          <p:nvPr/>
        </p:nvSpPr>
        <p:spPr>
          <a:xfrm>
            <a:off x="3215494" y="1549582"/>
            <a:ext cx="11857012" cy="1683153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/>
          <a:p>
            <a:pPr algn="ctr">
              <a:lnSpc>
                <a:spcPts val="6418"/>
              </a:lnSpc>
              <a:defRPr/>
            </a:pPr>
            <a:r>
              <a:rPr lang="ko-KR" altLang="en-US" sz="6418" b="1" spc="-128" dirty="0">
                <a:solidFill>
                  <a:schemeClr val="accent2">
                    <a:lumMod val="75000"/>
                  </a:schemeClr>
                </a:solidFill>
                <a:latin typeface="배달의민족 주아"/>
                <a:ea typeface="배달의민족 주아"/>
                <a:cs typeface="Quicksand Bold"/>
                <a:sym typeface="Quicksand Bold"/>
              </a:rPr>
              <a:t>다음 그림은 교실에서의 올바른 </a:t>
            </a:r>
          </a:p>
          <a:p>
            <a:pPr algn="ctr">
              <a:lnSpc>
                <a:spcPts val="6418"/>
              </a:lnSpc>
              <a:defRPr/>
            </a:pPr>
            <a:r>
              <a:rPr lang="ko-KR" altLang="en-US" sz="6418" b="1" spc="-128" dirty="0">
                <a:solidFill>
                  <a:schemeClr val="accent2">
                    <a:lumMod val="75000"/>
                  </a:schemeClr>
                </a:solidFill>
                <a:latin typeface="배달의민족 주아"/>
                <a:ea typeface="배달의민족 주아"/>
                <a:cs typeface="Quicksand Bold"/>
                <a:sym typeface="Quicksand Bold"/>
              </a:rPr>
              <a:t>행동인지 손으로 </a:t>
            </a:r>
            <a:r>
              <a:rPr lang="en-US" altLang="ko-KR" sz="6418" b="1" spc="-128" dirty="0">
                <a:solidFill>
                  <a:schemeClr val="accent2">
                    <a:lumMod val="75000"/>
                  </a:schemeClr>
                </a:solidFill>
                <a:latin typeface="배달의민족 주아"/>
                <a:ea typeface="배달의민족 주아"/>
                <a:cs typeface="Quicksand Bold"/>
                <a:sym typeface="Quicksand Bold"/>
              </a:rPr>
              <a:t>OX</a:t>
            </a:r>
            <a:r>
              <a:rPr lang="ko-KR" altLang="en-US" sz="6418" b="1" spc="-128" dirty="0">
                <a:solidFill>
                  <a:schemeClr val="accent2">
                    <a:lumMod val="75000"/>
                  </a:schemeClr>
                </a:solidFill>
                <a:latin typeface="배달의민족 주아"/>
                <a:ea typeface="배달의민족 주아"/>
                <a:cs typeface="Quicksand Bold"/>
                <a:sym typeface="Quicksand Bold"/>
              </a:rPr>
              <a:t>를 그려 봅시다</a:t>
            </a:r>
            <a:r>
              <a:rPr lang="en-US" altLang="ko-KR" sz="6418" b="1" spc="-128" dirty="0">
                <a:solidFill>
                  <a:schemeClr val="accent2">
                    <a:lumMod val="75000"/>
                  </a:schemeClr>
                </a:solidFill>
                <a:latin typeface="배달의민족 주아"/>
                <a:ea typeface="배달의민족 주아"/>
                <a:cs typeface="Quicksand Bold"/>
                <a:sym typeface="Quicksand Bold"/>
              </a:rPr>
              <a:t>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634162" y="4825365"/>
            <a:ext cx="5019676" cy="3638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endParaRPr lang="en-US" altLang="ko-KR"/>
          </a:p>
        </p:txBody>
      </p:sp>
      <p:pic>
        <p:nvPicPr>
          <p:cNvPr id="20" name="그림 19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480" b="100000" l="0" r="100000">
                        <a14:foregroundMark x1="6371" y1="12466" x2="35576" y2="37534"/>
                        <a14:foregroundMark x1="18397" y1="45509" x2="35075" y2="70576"/>
                        <a14:foregroundMark x1="29563" y1="42962" x2="25770" y2="70845"/>
                        <a14:foregroundMark x1="17251" y1="48324" x2="26342" y2="69035"/>
                        <a14:foregroundMark x1="31496" y1="49598" x2="37795" y2="71113"/>
                        <a14:foregroundMark x1="38869" y1="68029" x2="61847" y2="65952"/>
                        <a14:foregroundMark x1="64352" y1="58780" x2="63207" y2="72654"/>
                        <a14:foregroundMark x1="78525" y1="69571" x2="79098" y2="97721"/>
                        <a14:foregroundMark x1="67573" y1="67493" x2="51467" y2="98727"/>
                        <a14:foregroundMark x1="49821" y1="36528" x2="70866" y2="45979"/>
                        <a14:foregroundMark x1="12384" y1="16823" x2="37509" y2="11193"/>
                        <a14:foregroundMark x1="21904" y1="45509" x2="6084" y2="58780"/>
                        <a14:foregroundMark x1="57194" y1="69571" x2="57767" y2="71850"/>
                        <a14:foregroundMark x1="67359" y1="64946" x2="82677" y2="69035"/>
                        <a14:foregroundMark x1="78525" y1="92091" x2="82892" y2="94638"/>
                        <a14:foregroundMark x1="24911" y1="91354" x2="24409" y2="96180"/>
                        <a14:foregroundMark x1="29806" y1="93929" x2="33607" y2="98046"/>
                        <a14:backgroundMark x1="64567" y1="58579" x2="65999" y2="657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40016" y="3595328"/>
            <a:ext cx="5572798" cy="5951150"/>
          </a:xfrm>
          <a:prstGeom prst="rect">
            <a:avLst/>
          </a:prstGeom>
        </p:spPr>
      </p:pic>
      <p:sp>
        <p:nvSpPr>
          <p:cNvPr id="13" name="곱하기 기호 12">
            <a:extLst>
              <a:ext uri="{FF2B5EF4-FFF2-40B4-BE49-F238E27FC236}">
                <a16:creationId xmlns:a16="http://schemas.microsoft.com/office/drawing/2014/main" id="{E0D88D65-0CF9-2274-7D25-6FBE1883BE66}"/>
              </a:ext>
            </a:extLst>
          </p:cNvPr>
          <p:cNvSpPr/>
          <p:nvPr/>
        </p:nvSpPr>
        <p:spPr>
          <a:xfrm>
            <a:off x="6240016" y="3377396"/>
            <a:ext cx="5807968" cy="5508612"/>
          </a:xfrm>
          <a:prstGeom prst="mathMultiply">
            <a:avLst>
              <a:gd name="adj1" fmla="val 9095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6" name="TextBox 11">
            <a:extLst>
              <a:ext uri="{FF2B5EF4-FFF2-40B4-BE49-F238E27FC236}">
                <a16:creationId xmlns:a16="http://schemas.microsoft.com/office/drawing/2014/main" id="{CCB3DFC7-B100-4D3C-7D39-F7E6F8BF22A9}"/>
              </a:ext>
            </a:extLst>
          </p:cNvPr>
          <p:cNvSpPr txBox="1"/>
          <p:nvPr/>
        </p:nvSpPr>
        <p:spPr>
          <a:xfrm>
            <a:off x="1108724" y="1075047"/>
            <a:ext cx="1486979" cy="557845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pPr algn="ctr">
              <a:lnSpc>
                <a:spcPts val="4157"/>
              </a:lnSpc>
              <a:defRPr/>
            </a:pPr>
            <a:r>
              <a:rPr lang="ko-KR" altLang="en-US" sz="4000" b="1" spc="-83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Quicksand Bold"/>
                <a:sym typeface="Quicksand Bold"/>
              </a:rPr>
              <a:t>도입</a:t>
            </a:r>
            <a:endParaRPr lang="en-US" altLang="ko-KR" sz="4000" b="1" spc="-83" dirty="0"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Quicksand Bold"/>
              <a:sym typeface="Quicksand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9">
            <a:extLst>
              <a:ext uri="{FF2B5EF4-FFF2-40B4-BE49-F238E27FC236}">
                <a16:creationId xmlns:a16="http://schemas.microsoft.com/office/drawing/2014/main" id="{3DA0F9B3-7A49-2EC8-5366-2BD3A1EC8AA2}"/>
              </a:ext>
            </a:extLst>
          </p:cNvPr>
          <p:cNvSpPr txBox="1"/>
          <p:nvPr/>
        </p:nvSpPr>
        <p:spPr>
          <a:xfrm>
            <a:off x="935088" y="2240325"/>
            <a:ext cx="16885876" cy="6071527"/>
          </a:xfrm>
          <a:prstGeom prst="rect">
            <a:avLst/>
          </a:prstGeom>
        </p:spPr>
        <p:txBody>
          <a:bodyPr lIns="50800" tIns="50800" rIns="50800" bIns="50800" anchor="ctr"/>
          <a:lstStyle/>
          <a:p>
            <a:pPr algn="ctr">
              <a:lnSpc>
                <a:spcPts val="2659"/>
              </a:lnSpc>
              <a:defRPr/>
            </a:pPr>
            <a:endParaRPr/>
          </a:p>
        </p:txBody>
      </p:sp>
      <p:sp>
        <p:nvSpPr>
          <p:cNvPr id="16" name="TextBox 15"/>
          <p:cNvSpPr txBox="1"/>
          <p:nvPr/>
        </p:nvSpPr>
        <p:spPr>
          <a:xfrm>
            <a:off x="6634162" y="4825365"/>
            <a:ext cx="5019676" cy="3638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endParaRPr lang="en-US" altLang="ko-KR"/>
          </a:p>
        </p:txBody>
      </p:sp>
      <p:sp>
        <p:nvSpPr>
          <p:cNvPr id="11" name="사각형: 둥근 모서리 10">
            <a:extLst>
              <a:ext uri="{FF2B5EF4-FFF2-40B4-BE49-F238E27FC236}">
                <a16:creationId xmlns:a16="http://schemas.microsoft.com/office/drawing/2014/main" id="{60976996-CE87-6ECE-A645-0C5F0E95BFF8}"/>
              </a:ext>
            </a:extLst>
          </p:cNvPr>
          <p:cNvSpPr/>
          <p:nvPr/>
        </p:nvSpPr>
        <p:spPr>
          <a:xfrm>
            <a:off x="935088" y="2594608"/>
            <a:ext cx="16273808" cy="5898805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altLang="ko-KR" sz="4800" b="1" dirty="0">
              <a:solidFill>
                <a:srgbClr val="482014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1" name="TextBox 7"/>
          <p:cNvSpPr txBox="1"/>
          <p:nvPr/>
        </p:nvSpPr>
        <p:spPr>
          <a:xfrm>
            <a:off x="1400336" y="3624348"/>
            <a:ext cx="15628540" cy="2954655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pPr lvl="0">
              <a:defRPr/>
            </a:pPr>
            <a:endParaRPr lang="en-US" sz="4800" b="1" spc="-128" dirty="0">
              <a:solidFill>
                <a:srgbClr val="58665E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함초롬돋움"/>
              <a:sym typeface="Quicksand Bold"/>
            </a:endParaRPr>
          </a:p>
          <a:p>
            <a:pPr lvl="0">
              <a:defRPr/>
            </a:pPr>
            <a:r>
              <a:rPr lang="en-US" altLang="ko-KR" sz="4800" b="1" spc="-128" dirty="0">
                <a:solidFill>
                  <a:srgbClr val="58665E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  <a:sym typeface="Quicksand Bold"/>
              </a:rPr>
              <a:t>1.  </a:t>
            </a:r>
            <a:r>
              <a:rPr lang="ko-KR" altLang="en-US" sz="4800" b="1" spc="-128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  <a:sym typeface="Quicksand Bold"/>
              </a:rPr>
              <a:t>교실 규칙</a:t>
            </a:r>
            <a:r>
              <a:rPr lang="ko-KR" altLang="en-US" sz="4800" b="1" spc="-128" dirty="0">
                <a:solidFill>
                  <a:srgbClr val="58665E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  <a:sym typeface="Quicksand Bold"/>
              </a:rPr>
              <a:t>과 관련된 </a:t>
            </a:r>
            <a:r>
              <a:rPr lang="ko-KR" altLang="en-US" sz="4800" b="1" spc="-128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  <a:sym typeface="Quicksand Bold"/>
              </a:rPr>
              <a:t>단어</a:t>
            </a:r>
            <a:r>
              <a:rPr lang="ko-KR" altLang="en-US" sz="4800" b="1" spc="-128" dirty="0">
                <a:solidFill>
                  <a:srgbClr val="58665E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  <a:sym typeface="Quicksand Bold"/>
              </a:rPr>
              <a:t>와 </a:t>
            </a:r>
            <a:r>
              <a:rPr lang="ko-KR" altLang="en-US" sz="4800" b="1" spc="-128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  <a:sym typeface="Quicksand Bold"/>
              </a:rPr>
              <a:t>표현</a:t>
            </a:r>
            <a:r>
              <a:rPr lang="ko-KR" altLang="en-US" sz="4800" b="1" spc="-128" dirty="0">
                <a:solidFill>
                  <a:srgbClr val="58665E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  <a:sym typeface="Quicksand Bold"/>
              </a:rPr>
              <a:t>을 익히고 말할 수 있다</a:t>
            </a:r>
            <a:r>
              <a:rPr lang="en-US" altLang="ko-KR" sz="4800" b="1" spc="-128" dirty="0">
                <a:solidFill>
                  <a:srgbClr val="58665E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  <a:sym typeface="Quicksand Bold"/>
              </a:rPr>
              <a:t>.</a:t>
            </a:r>
          </a:p>
          <a:p>
            <a:pPr lvl="0">
              <a:defRPr/>
            </a:pPr>
            <a:r>
              <a:rPr lang="ko-KR" altLang="en-US" sz="4800" b="1" spc="-128" dirty="0">
                <a:solidFill>
                  <a:srgbClr val="58665E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  <a:sym typeface="Quicksand Bold"/>
              </a:rPr>
              <a:t> </a:t>
            </a:r>
          </a:p>
          <a:p>
            <a:pPr lvl="0">
              <a:defRPr/>
            </a:pPr>
            <a:r>
              <a:rPr lang="en-US" altLang="ko-KR" sz="4800" b="1" spc="-128" dirty="0">
                <a:solidFill>
                  <a:srgbClr val="58665E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  <a:sym typeface="Quicksand Bold"/>
              </a:rPr>
              <a:t>2.  </a:t>
            </a:r>
            <a:r>
              <a:rPr lang="ko-KR" altLang="en-US" sz="4800" b="1" spc="-128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  <a:sym typeface="Quicksand Bold"/>
              </a:rPr>
              <a:t>행동을 지시</a:t>
            </a:r>
            <a:r>
              <a:rPr lang="en-US" altLang="ko-KR" sz="4800" b="1" spc="-128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  <a:sym typeface="Quicksand Bold"/>
              </a:rPr>
              <a:t>/</a:t>
            </a:r>
            <a:r>
              <a:rPr lang="ko-KR" altLang="en-US" sz="4800" b="1" spc="-128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  <a:sym typeface="Quicksand Bold"/>
              </a:rPr>
              <a:t>금지하고 답하는 표현</a:t>
            </a:r>
            <a:r>
              <a:rPr lang="ko-KR" altLang="en-US" sz="4800" b="1" spc="-128" dirty="0">
                <a:solidFill>
                  <a:srgbClr val="58665E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  <a:sym typeface="Quicksand Bold"/>
              </a:rPr>
              <a:t>을 말할 수 있다</a:t>
            </a:r>
            <a:r>
              <a:rPr lang="en-US" altLang="ko-KR" sz="4800" b="1" spc="-128" dirty="0">
                <a:solidFill>
                  <a:srgbClr val="58665E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  <a:sym typeface="Quicksand Bold"/>
              </a:rPr>
              <a:t>.</a:t>
            </a:r>
          </a:p>
        </p:txBody>
      </p:sp>
      <p:sp>
        <p:nvSpPr>
          <p:cNvPr id="13" name="사각형: 둥근 모서리 12">
            <a:extLst>
              <a:ext uri="{FF2B5EF4-FFF2-40B4-BE49-F238E27FC236}">
                <a16:creationId xmlns:a16="http://schemas.microsoft.com/office/drawing/2014/main" id="{AC45CA50-677E-9D24-8BDE-5D1900017CD0}"/>
              </a:ext>
            </a:extLst>
          </p:cNvPr>
          <p:cNvSpPr/>
          <p:nvPr/>
        </p:nvSpPr>
        <p:spPr>
          <a:xfrm>
            <a:off x="7019764" y="1810648"/>
            <a:ext cx="4464496" cy="1388636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6000" b="1" spc="-128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/>
                <a:sym typeface="Quicksand Bold"/>
              </a:rPr>
              <a:t>학습 목표</a:t>
            </a:r>
          </a:p>
        </p:txBody>
      </p:sp>
      <p:sp>
        <p:nvSpPr>
          <p:cNvPr id="3" name="TextBox 11">
            <a:extLst>
              <a:ext uri="{FF2B5EF4-FFF2-40B4-BE49-F238E27FC236}">
                <a16:creationId xmlns:a16="http://schemas.microsoft.com/office/drawing/2014/main" id="{11CF2400-CC99-6544-3196-514E239ED324}"/>
              </a:ext>
            </a:extLst>
          </p:cNvPr>
          <p:cNvSpPr txBox="1"/>
          <p:nvPr/>
        </p:nvSpPr>
        <p:spPr>
          <a:xfrm>
            <a:off x="1108724" y="1075047"/>
            <a:ext cx="1486979" cy="557845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pPr algn="ctr">
              <a:lnSpc>
                <a:spcPts val="4157"/>
              </a:lnSpc>
              <a:defRPr/>
            </a:pPr>
            <a:r>
              <a:rPr lang="ko-KR" altLang="en-US" sz="4000" b="1" spc="-83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Quicksand Bold"/>
                <a:sym typeface="Quicksand Bold"/>
              </a:rPr>
              <a:t>도입</a:t>
            </a:r>
            <a:endParaRPr lang="en-US" altLang="ko-KR" sz="4000" b="1" spc="-83" dirty="0"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Quicksand Bold"/>
              <a:sym typeface="Quicksand Bold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9B7D85F9-1091-1567-61EE-11173C0248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537" b="99798" l="0" r="99493">
                        <a14:foregroundMark x1="8277" y1="83145" x2="11346" y2="80679"/>
                        <a14:foregroundMark x1="39330" y1="31245" x2="35389" y2="54002"/>
                        <a14:foregroundMark x1="31644" y1="44947" x2="31475" y2="54244"/>
                        <a14:foregroundMark x1="29082" y1="48868" x2="30800" y2="56225"/>
                        <a14:foregroundMark x1="31982" y1="74333" x2="32151" y2="86095"/>
                        <a14:foregroundMark x1="2140" y1="88521" x2="4533" y2="89248"/>
                        <a14:foregroundMark x1="17652" y1="89006" x2="23114" y2="88763"/>
                        <a14:foregroundMark x1="27731" y1="85570" x2="36599" y2="85327"/>
                        <a14:foregroundMark x1="48029" y1="76273" x2="48029" y2="94665"/>
                        <a14:foregroundMark x1="45467" y1="88036" x2="45636" y2="95877"/>
                        <a14:foregroundMark x1="45974" y1="74818" x2="50591" y2="75061"/>
                        <a14:foregroundMark x1="77534" y1="62571" x2="78547" y2="69685"/>
                        <a14:foregroundMark x1="96284" y1="89491" x2="97466" y2="89733"/>
                        <a14:foregroundMark x1="79392" y1="89491" x2="81954" y2="90501"/>
                        <a14:foregroundMark x1="67962" y1="89006" x2="73423" y2="88036"/>
                        <a14:foregroundMark x1="52449" y1="89733" x2="58080" y2="89248"/>
                        <a14:foregroundMark x1="83305" y1="33953" x2="82123" y2="39814"/>
                        <a14:foregroundMark x1="83446" y1="37025" x2="91132" y2="34964"/>
                        <a14:foregroundMark x1="85867" y1="68593" x2="92736" y2="90582"/>
                        <a14:foregroundMark x1="85867" y1="90299" x2="90935" y2="90299"/>
                        <a14:foregroundMark x1="86289" y1="81892" x2="84459" y2="86540"/>
                        <a14:foregroundMark x1="29505" y1="57033" x2="30293" y2="58205"/>
                        <a14:foregroundMark x1="37753" y1="73525" x2="40597" y2="82821"/>
                        <a14:backgroundMark x1="31475" y1="54487" x2="32686" y2="55740"/>
                        <a14:backgroundMark x1="88711" y1="81043" x2="89105" y2="888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9944" y="5389704"/>
            <a:ext cx="7081881" cy="4933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3631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75E9D2-32A1-0CE9-CB12-19051D0DD7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929A8527-9F08-B062-0B04-BACD79CBBD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1287" y1="10109" x2="59007" y2="15042"/>
                        <a14:foregroundMark x1="27022" y1="2305" x2="27895" y2="26526"/>
                        <a14:foregroundMark x1="5699" y1="4650" x2="18428" y2="20259"/>
                        <a14:foregroundMark x1="36213" y1="4125" x2="48943" y2="16336"/>
                        <a14:foregroundMark x1="59881" y1="55156" x2="69072" y2="54104"/>
                        <a14:foregroundMark x1="46278" y1="62717" x2="83869" y2="99434"/>
                        <a14:foregroundMark x1="86213" y1="63486" x2="47748" y2="98140"/>
                        <a14:foregroundMark x1="53079" y1="80712" x2="61075" y2="89042"/>
                        <a14:foregroundMark x1="63741" y1="70522" x2="84467" y2="86413"/>
                        <a14:foregroundMark x1="48346" y1="69753" x2="60156" y2="92924"/>
                        <a14:foregroundMark x1="48346" y1="74444" x2="49219" y2="94258"/>
                        <a14:foregroundMark x1="45680" y1="66640" x2="45956" y2="97897"/>
                        <a14:foregroundMark x1="44807" y1="61949" x2="46553" y2="72624"/>
                        <a14:foregroundMark x1="56020" y1="62192" x2="87132" y2="62717"/>
                        <a14:foregroundMark x1="87684" y1="63243" x2="87132" y2="99960"/>
                        <a14:foregroundMark x1="48346" y1="97089" x2="88879" y2="98666"/>
                        <a14:foregroundMark x1="59881" y1="90578" x2="77068" y2="86939"/>
                        <a14:foregroundMark x1="64017" y1="84068" x2="68153" y2="87990"/>
                        <a14:foregroundMark x1="64614" y1="73393" x2="82077" y2="66114"/>
                        <a14:foregroundMark x1="70221" y1="68985" x2="75000" y2="75212"/>
                        <a14:foregroundMark x1="2436" y1="6470" x2="40625" y2="3073"/>
                        <a14:foregroundMark x1="41222" y1="6712" x2="57813" y2="13506"/>
                        <a14:foregroundMark x1="6020" y1="18439" x2="13097" y2="10109"/>
                        <a14:foregroundMark x1="11029" y1="3841" x2="20221" y2="970"/>
                        <a14:foregroundMark x1="28814" y1="20501" x2="51011" y2="13991"/>
                        <a14:foregroundMark x1="35892" y1="12697" x2="49816" y2="23372"/>
                        <a14:foregroundMark x1="33548" y1="9058" x2="39476" y2="8532"/>
                        <a14:foregroundMark x1="20818" y1="12980" x2="25551" y2="26001"/>
                        <a14:foregroundMark x1="8961" y1="14800" x2="11351" y2="16094"/>
                        <a14:foregroundMark x1="33824" y1="21836" x2="50092" y2="26001"/>
                        <a14:foregroundMark x1="56342" y1="14800" x2="51287" y2="24181"/>
                        <a14:foregroundMark x1="34421" y1="8815" x2="30882" y2="13223"/>
                        <a14:foregroundMark x1="30285" y1="22847" x2="37408" y2="31985"/>
                        <a14:foregroundMark x1="37684" y1="31217" x2="41820" y2="327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592" y="2551212"/>
            <a:ext cx="6048672" cy="687339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FA6A9AF-2C21-E315-6728-C6B91E9AF4E8}"/>
              </a:ext>
            </a:extLst>
          </p:cNvPr>
          <p:cNvSpPr txBox="1"/>
          <p:nvPr/>
        </p:nvSpPr>
        <p:spPr>
          <a:xfrm>
            <a:off x="6634162" y="4825365"/>
            <a:ext cx="5019676" cy="3638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endParaRPr lang="en-US" altLang="ko-KR"/>
          </a:p>
        </p:txBody>
      </p:sp>
      <p:sp>
        <p:nvSpPr>
          <p:cNvPr id="4" name="TextBox 11">
            <a:extLst>
              <a:ext uri="{FF2B5EF4-FFF2-40B4-BE49-F238E27FC236}">
                <a16:creationId xmlns:a16="http://schemas.microsoft.com/office/drawing/2014/main" id="{0121E13C-007C-D914-CC95-2FB69AFB5731}"/>
              </a:ext>
            </a:extLst>
          </p:cNvPr>
          <p:cNvSpPr txBox="1"/>
          <p:nvPr/>
        </p:nvSpPr>
        <p:spPr>
          <a:xfrm>
            <a:off x="1108724" y="1075047"/>
            <a:ext cx="1486979" cy="557845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pPr algn="ctr">
              <a:lnSpc>
                <a:spcPts val="4157"/>
              </a:lnSpc>
              <a:defRPr/>
            </a:pPr>
            <a:r>
              <a:rPr lang="ko-KR" altLang="en-US" sz="4000" b="1" spc="-83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Quicksand Bold"/>
                <a:sym typeface="Quicksand Bold"/>
              </a:rPr>
              <a:t>전개</a:t>
            </a:r>
            <a:endParaRPr lang="en-US" altLang="ko-KR" sz="4000" b="1" spc="-83" dirty="0"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Quicksand Bold"/>
              <a:sym typeface="Quicksand Bold"/>
            </a:endParaRPr>
          </a:p>
        </p:txBody>
      </p:sp>
      <p:sp>
        <p:nvSpPr>
          <p:cNvPr id="8" name="TextBox 11">
            <a:extLst>
              <a:ext uri="{FF2B5EF4-FFF2-40B4-BE49-F238E27FC236}">
                <a16:creationId xmlns:a16="http://schemas.microsoft.com/office/drawing/2014/main" id="{3136BC16-F549-22EF-7033-040F39B02E51}"/>
              </a:ext>
            </a:extLst>
          </p:cNvPr>
          <p:cNvSpPr txBox="1"/>
          <p:nvPr/>
        </p:nvSpPr>
        <p:spPr>
          <a:xfrm>
            <a:off x="3023320" y="1075047"/>
            <a:ext cx="1928036" cy="49346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pPr algn="ctr">
              <a:lnSpc>
                <a:spcPts val="4157"/>
              </a:lnSpc>
              <a:defRPr/>
            </a:pPr>
            <a:r>
              <a:rPr lang="ko-KR" altLang="en-US" sz="3200" b="1" spc="-83" dirty="0">
                <a:solidFill>
                  <a:schemeClr val="tx2">
                    <a:lumMod val="60000"/>
                    <a:lumOff val="4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Quicksand Bold"/>
                <a:sym typeface="Quicksand Bold"/>
              </a:rPr>
              <a:t>활동 </a:t>
            </a:r>
            <a:r>
              <a:rPr lang="en-US" altLang="ko-KR" sz="3200" b="1" spc="-83" dirty="0">
                <a:solidFill>
                  <a:schemeClr val="tx2">
                    <a:lumMod val="60000"/>
                    <a:lumOff val="4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Quicksand Bold"/>
                <a:sym typeface="Quicksand Bold"/>
              </a:rPr>
              <a:t>1-1</a:t>
            </a:r>
          </a:p>
        </p:txBody>
      </p:sp>
      <p:sp>
        <p:nvSpPr>
          <p:cNvPr id="9" name="TextBox 5">
            <a:extLst>
              <a:ext uri="{FF2B5EF4-FFF2-40B4-BE49-F238E27FC236}">
                <a16:creationId xmlns:a16="http://schemas.microsoft.com/office/drawing/2014/main" id="{4F11AD61-F6E0-C6DB-D5A4-7A8AD74BEF7B}"/>
              </a:ext>
            </a:extLst>
          </p:cNvPr>
          <p:cNvSpPr txBox="1"/>
          <p:nvPr/>
        </p:nvSpPr>
        <p:spPr>
          <a:xfrm>
            <a:off x="5255568" y="1080199"/>
            <a:ext cx="95860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kumimoji="0" lang="ko-KR" altLang="en-US" sz="3600" b="1" i="0" u="none" strike="noStrike" kern="1200" cap="none" spc="0" normalizeH="0" baseline="0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교실 규칙 </a:t>
            </a:r>
            <a:r>
              <a:rPr lang="ko-KR" altLang="en-US" sz="3600" b="1" dirty="0">
                <a:solidFill>
                  <a:srgbClr val="825E3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관련</a:t>
            </a:r>
            <a:r>
              <a:rPr kumimoji="0" lang="ko-KR" altLang="en-US" sz="3600" b="1" i="0" u="none" strike="noStrike" kern="1200" cap="none" spc="0" normalizeH="0" baseline="0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단어</a:t>
            </a:r>
            <a:r>
              <a:rPr lang="ko-KR" altLang="en-US" sz="3600" b="1" dirty="0">
                <a:solidFill>
                  <a:srgbClr val="825E3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와</a:t>
            </a:r>
            <a:r>
              <a:rPr kumimoji="0" lang="ko-KR" altLang="en-US" sz="3600" b="1" i="0" u="none" strike="noStrike" kern="1200" cap="none" spc="0" normalizeH="0" baseline="0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표현 </a:t>
            </a:r>
            <a:r>
              <a:rPr kumimoji="0" lang="ko-KR" altLang="en-US" sz="3600" b="1" i="0" u="none" strike="noStrike" kern="1200" cap="none" spc="0" normalizeH="0" baseline="0" dirty="0">
                <a:solidFill>
                  <a:srgbClr val="825E3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익히기</a:t>
            </a:r>
            <a:endParaRPr kumimoji="0" lang="en-US" altLang="ko-KR" sz="3600" b="1" i="0" u="none" strike="noStrike" kern="1200" cap="none" spc="0" normalizeH="0" baseline="0" dirty="0">
              <a:solidFill>
                <a:srgbClr val="825E3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3" name="사각형: 둥근 모서리 2">
            <a:extLst>
              <a:ext uri="{FF2B5EF4-FFF2-40B4-BE49-F238E27FC236}">
                <a16:creationId xmlns:a16="http://schemas.microsoft.com/office/drawing/2014/main" id="{05D65C3E-32AF-2C2A-1C71-CB57D8433247}"/>
              </a:ext>
            </a:extLst>
          </p:cNvPr>
          <p:cNvSpPr/>
          <p:nvPr/>
        </p:nvSpPr>
        <p:spPr>
          <a:xfrm>
            <a:off x="12949611" y="997627"/>
            <a:ext cx="1368152" cy="716960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b="1" dirty="0">
                <a:solidFill>
                  <a:schemeClr val="bg1"/>
                </a:solidFill>
              </a:rPr>
              <a:t>Do’s</a:t>
            </a:r>
            <a:endParaRPr lang="ko-KR" altLang="en-US" sz="4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85573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1287</TotalTime>
  <Words>511</Words>
  <Application>Microsoft Office PowerPoint</Application>
  <PresentationFormat>사용자 지정</PresentationFormat>
  <Paragraphs>176</Paragraphs>
  <Slides>33</Slides>
  <Notes>15</Notes>
  <HiddenSlides>0</HiddenSlides>
  <MMClips>1</MMClips>
  <ScaleCrop>false</ScaleCrop>
  <HeadingPairs>
    <vt:vector size="6" baseType="variant">
      <vt:variant>
        <vt:lpstr>사용한 글꼴</vt:lpstr>
      </vt:variant>
      <vt:variant>
        <vt:i4>7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33</vt:i4>
      </vt:variant>
    </vt:vector>
  </HeadingPairs>
  <TitlesOfParts>
    <vt:vector size="41" baseType="lpstr">
      <vt:lpstr>맑은 고딕</vt:lpstr>
      <vt:lpstr>배달의민족 주아</vt:lpstr>
      <vt:lpstr>빙그레 메로나체</vt:lpstr>
      <vt:lpstr>Arial</vt:lpstr>
      <vt:lpstr>Calibri</vt:lpstr>
      <vt:lpstr>Century Gothic</vt:lpstr>
      <vt:lpstr>Tahoma</vt:lpstr>
      <vt:lpstr>Office Theme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Green and Yellow Illustrative Back to School Presentation</dc:title>
  <dc:creator>고혜숙</dc:creator>
  <cp:lastModifiedBy>-</cp:lastModifiedBy>
  <cp:revision>96</cp:revision>
  <dcterms:created xsi:type="dcterms:W3CDTF">2006-08-16T00:00:00Z</dcterms:created>
  <dcterms:modified xsi:type="dcterms:W3CDTF">2026-03-25T06:27:24Z</dcterms:modified>
  <cp:version>0906.0100.01</cp:version>
</cp:coreProperties>
</file>