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60" r:id="rId5"/>
    <p:sldId id="343" r:id="rId6"/>
    <p:sldId id="342" r:id="rId7"/>
    <p:sldId id="344" r:id="rId8"/>
    <p:sldId id="321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262" r:id="rId18"/>
  </p:sldIdLst>
  <p:sldSz cx="24384000" cy="13716000"/>
  <p:notesSz cx="6858000" cy="9144000"/>
  <p:embeddedFontLst>
    <p:embeddedFont>
      <p:font typeface="나눔고딕" panose="020D0604000000000000" pitchFamily="50" charset="-127"/>
      <p:regular r:id="rId20"/>
      <p:bold r:id="rId21"/>
    </p:embeddedFont>
    <p:embeddedFont>
      <p:font typeface="나눔고딕 ExtraBold" panose="020D0904000000000000" pitchFamily="50" charset="-127"/>
      <p:bold r:id="rId22"/>
    </p:embeddedFont>
    <p:embeddedFont>
      <p:font typeface="나눔스퀘어 ExtraBold" panose="020B0600000101010101" pitchFamily="50" charset="-127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한컴 말랑말랑 Bold" panose="020F0803000000000000" pitchFamily="50" charset="-127"/>
      <p:bold r:id="rId26"/>
    </p:embeddedFont>
    <p:embeddedFont>
      <p:font typeface="Tilt Warp Regular" panose="020B0600000101010101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emf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직업의 변화를 알아보아요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12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8A305-FCFE-78A5-845A-627495C6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2EFC36-A8A1-68F0-80F4-33E63F9E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8DF5A55-FC1B-C60F-2376-E137E1D8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8ECA6EF-48B5-04DE-7392-0470C4710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506E300-8D04-1D65-80EE-818063FFA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ABB6883-EABF-A5F9-858D-278DF21C2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470937E-D3EB-410E-6DDA-C587BE5A5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739E119-8C70-93D1-D1FB-36ED965DF1CA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5CDE15E-FB4B-9CAF-C296-38924103D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B18BDE8-D766-AC37-C550-CD284586FA2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88DC34C-E668-8B71-804F-05A56048FA13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사회의 변화에 따라 생겨난 직업을           에서 찾아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밖의 변화한 사회의 특징을 더 찾아보고 새롭게 생긴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B6659B8-7543-0827-ABEE-CD6E5FAC38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942AAD0-089B-C5FD-E336-5E72E2EB64A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9F6CA8-4DA1-155D-E5BB-3AE3D172B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FE875B8-6901-C2F3-84CA-1009B1F5F7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4800600"/>
            <a:ext cx="1080952" cy="64998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6D7B442-E819-8051-F361-A4DF5C7CFA6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7859" y="6457202"/>
            <a:ext cx="13853809" cy="5658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DD46E0-0A4A-3764-1BB1-9643C713D24D}"/>
              </a:ext>
            </a:extLst>
          </p:cNvPr>
          <p:cNvSpPr txBox="1"/>
          <p:nvPr/>
        </p:nvSpPr>
        <p:spPr>
          <a:xfrm>
            <a:off x="9547754" y="7696200"/>
            <a:ext cx="9197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로봇 감성 인지 연구원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가상 현실 전문가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인공지능 연구원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빅 데이터 분석가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컴퓨터 보안 전문가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19FB-B7F5-171C-B73D-D1387B752036}"/>
              </a:ext>
            </a:extLst>
          </p:cNvPr>
          <p:cNvSpPr txBox="1"/>
          <p:nvPr/>
        </p:nvSpPr>
        <p:spPr>
          <a:xfrm>
            <a:off x="9547754" y="10134600"/>
            <a:ext cx="9197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온라인 전기 자동차 연구원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도시 재생 전문가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에코 디자이너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대기 환경 기술자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해양 환경 기사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09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193E6-7709-FB78-A866-03662EF1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4CB5A0E-518A-A1DB-FC32-0B7DB135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956AC13-DAFB-D341-1C5D-B2D5E0C3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B5FC874-0A00-271A-E72A-7F783133C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1ED81A9-F128-5230-8C57-C6ECD778B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D4AA83F-A0E1-EEB6-3A14-3AF44DB11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9EFF43D-72CD-3A90-D9E0-9A1930DFF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0DE7FA2-72EF-EB2A-D04D-50FE3B7D9F74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F8FA666-86CA-1942-9E3F-8A101E5E9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8AED2FC-A90F-3742-AF97-9A38AF21C6D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191A22B-8BF1-64F6-5722-E6B130930181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사회의 변화에 따라 생겨난 직업을           에서 찾아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밖의 변화한 사회의 특징을 더 찾아보고 새롭게 생긴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B441991-8F30-8500-36EC-1E477D056F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E9AA22A-6B76-CCD9-604E-612A3C805C6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2333" y="6591744"/>
            <a:ext cx="13853808" cy="5524056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9A006A7-0ADB-FE60-F771-B5775C2E9C4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0FFF8F-5655-13C6-4C50-D9937C39BC9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4153888-F27C-AAAE-F37A-4BFA1B2D20C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4800600"/>
            <a:ext cx="1080952" cy="6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2B1CC-24C1-7002-9643-4FA2B86E5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4AFA12F-7552-E29B-73A3-0C1582E0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78BEADD-117A-CFF0-CF4C-CB2B16B6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1AB28BF-A5D0-B959-8156-1011D227C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E18D4CC-8A09-24DE-4057-92C07CCB9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FB6328F-FA43-0048-D6E7-2DE3A30A1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4F9FCF2-C280-5D1C-B461-35C98E392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E89A8CC-E6A3-3140-C7D6-4CF5C529A2B8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9949D57-A1CD-36E5-A392-53A8C3D70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76FC225-0F74-920A-BCCB-FDD89B6E668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E7BB943-C3F0-8A66-D3A2-9AB576475614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사회의 변화에 따라 생겨난 직업을           에서 찾아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밖의 변화한 사회의 특징을 더 찾아보고 새롭게 생긴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231CD56-3AAD-5743-F501-F6574EAED2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F0E104E-FD02-E3F4-D4CD-84776DDE3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2333" y="6591744"/>
            <a:ext cx="13853808" cy="5524056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F2C8BF5-EA52-25CB-38ED-E6C47BE2277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9151BE-96F2-D8C9-AA02-6966E196821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021C90-41C5-22FF-398B-D8D05A732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4800600"/>
            <a:ext cx="1080952" cy="649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6970F-7614-E91D-6D3E-368572119472}"/>
              </a:ext>
            </a:extLst>
          </p:cNvPr>
          <p:cNvSpPr txBox="1"/>
          <p:nvPr/>
        </p:nvSpPr>
        <p:spPr>
          <a:xfrm>
            <a:off x="9547754" y="7696200"/>
            <a:ext cx="9197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실버타운 관리자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시니어 전화 안부 상담사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물리 치료사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사회 </a:t>
            </a:r>
            <a:r>
              <a:rPr lang="ko-KR" altLang="en-US" sz="36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복지사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요양 </a:t>
            </a:r>
            <a:r>
              <a:rPr lang="ko-KR" altLang="en-US" sz="36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보호사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9E0A7-E21A-95A5-6527-18DA770C265A}"/>
              </a:ext>
            </a:extLst>
          </p:cNvPr>
          <p:cNvSpPr txBox="1"/>
          <p:nvPr/>
        </p:nvSpPr>
        <p:spPr>
          <a:xfrm>
            <a:off x="9547754" y="10134600"/>
            <a:ext cx="9197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국제회의 전문가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외교관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국제기구 전문가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국제공무원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99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07A01-D03B-8092-A30A-F4B894A7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B7A1E5C-58E4-442F-C089-D46861F8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CB724F-D010-AE08-B402-7DC82CC5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9465031-A940-B3DE-A3B7-91570750E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5C37239-B573-5E96-0A49-D959436D1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175EFD6-8EF3-AE5F-6153-D5A1DC53B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88178DB-4A7D-A582-0DC6-09F72B751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6487E79-9735-48D4-3384-A3AE76DFE046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164A787-5118-E36A-4910-4058C1005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9974C86-5C72-04DB-1EDA-BA788D72E88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232" y="6960289"/>
            <a:ext cx="13943983" cy="2881536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8E719E1-C9F4-34CA-5656-24D73F2B6FE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8275C77-209F-098D-79C2-DA13AAA44E56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사회의 변화에 따라 생겨난 직업을           에서 찾아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밖의 변화한 사회의 특징을 더 찾아보고 새롭게 생긴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481746C-DE61-C4F9-3594-CF81E510D6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B60BA5E-C552-6310-E4F6-4732ACE92EA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562677-8EE6-1637-6751-19E945EE1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F4B6B9-4609-2317-A04A-555A39ED0F7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4800600"/>
            <a:ext cx="1080952" cy="6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6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10F62-0686-CBE4-D841-99B76577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08E1916-43F8-4825-4CBB-0D9A49AA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E494846-9882-EFAE-DA6D-7652B6A7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691BC61-2DC4-5F91-5B70-3065C445B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718F1B0-2558-20E9-6577-DEEC6EF30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76ACBF0-3412-D922-278B-9382EF603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31E64EB-D96D-74D8-856F-D59175C8A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6E3CF6-1B04-1278-DD07-3CAE2019307C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CDD2422-357A-5E55-E4DF-6D494A870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FAFD996-E27E-925B-003E-34E1DCAE262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232" y="6960289"/>
            <a:ext cx="13943983" cy="2881536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F0A5281-B883-E8F9-DCDF-B86FA246B34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40AA8D3-DC1E-7602-33A3-072E6713BC3F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사회의 변화에 따라 생겨난 직업을           에서 찾아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밖의 변화한 사회의 특징을 더 찾아보고 새롭게 생긴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BB239DB-9944-B333-EEE4-C1826315F1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B6D1BBD-46EB-21A5-4E36-98796C3BAE0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248193-C8AB-007C-EA5D-80A10279EAC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74AEE51-EFBD-5D36-131D-C940BDA9001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4800600"/>
            <a:ext cx="1080952" cy="649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1B14BC-2C84-AB1F-DB94-76B91441B9BE}"/>
              </a:ext>
            </a:extLst>
          </p:cNvPr>
          <p:cNvSpPr txBox="1"/>
          <p:nvPr/>
        </p:nvSpPr>
        <p:spPr>
          <a:xfrm>
            <a:off x="9547754" y="7939912"/>
            <a:ext cx="9197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헬스 트레이너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음악 치료사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놀이 치료사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정신 건강 전문가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미술 치료사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20A57-98D6-E5E2-28B4-048CE07A6C9D}"/>
              </a:ext>
            </a:extLst>
          </p:cNvPr>
          <p:cNvSpPr txBox="1"/>
          <p:nvPr/>
        </p:nvSpPr>
        <p:spPr>
          <a:xfrm>
            <a:off x="5472868" y="7939912"/>
            <a:ext cx="3366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건강에 대한 관심이 날로 높아지고 있다</a:t>
            </a:r>
            <a:r>
              <a:rPr lang="en-US" altLang="ko-KR" sz="36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35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3787C-AEB6-16F8-3325-A0D8E99B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1380080-055A-C6AB-9071-BB6AF329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7B46951-0C55-6373-0DEA-5A167FCD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21FE5F-C2AD-5596-1F37-64B2DB76D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555D965-E56A-2F89-8902-266A49F8E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40B354C-BFBD-3D9D-5213-EBF7C04DC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CB49B76-481C-712B-94E3-A1E45821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016F5E7-2076-444E-0CC8-5B828FBC4211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96ECA5D-DD91-CE82-3539-D27E6BEB6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A812459-11A8-4DF9-671F-3D338271EB1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25D9F1-0558-668C-D7F8-A08A5FB3F0D9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미래에 생길 직업은 무엇일지 상상해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A46A150-EAAD-72D8-D4DD-79038D5B06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92DB13E-D3DB-9A96-BF4C-FE520ACAFDB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C39B049-ED1D-C804-06E8-70A41C578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2C9F9DC-B78F-3C7C-F979-D024F60FCB3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13D5C9-9074-0941-BEA4-6B58DA0C8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938EA52-8CAA-A766-8CCB-C3BC7477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EC6662-8602-9F67-DF73-D33F2FF8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5246428-9B89-B2FD-8D3B-7D9002E03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1626CBC-E1D1-9C6A-BE77-74C603BEE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DB49F40-854B-A897-3B98-44E2B41C7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9D50217-ED72-8E9E-6E5E-DCE32358F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093EDC5-AB9A-5B3D-FAD2-533C96384C7A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CC4A2A4-812C-DF15-E90D-3A59EED09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558A484-C625-4F12-BD31-0D177773F3A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C513966-69CD-3CB2-5B1F-5C52579C3B0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미래에 생길 직업은 무엇일지 상상해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70A3145-039F-E0B1-0D63-DCBCB6D5C0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0B03CCB-C743-A10C-F0DE-5F88ED84BE4B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82F0BD-3ECB-C2A3-2BBB-F3D189F0124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96E87AD-FB8D-92EF-2648-46107D557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AFC4E-AE2D-002B-8E91-E6829987DA7B}"/>
              </a:ext>
            </a:extLst>
          </p:cNvPr>
          <p:cNvSpPr txBox="1"/>
          <p:nvPr/>
        </p:nvSpPr>
        <p:spPr>
          <a:xfrm>
            <a:off x="6375399" y="7772442"/>
            <a:ext cx="12979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과학 기술의 발달에 따른 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AI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 로봇과 관련된 직업이 생길 것 같다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환경 보전과 재활용에 관련된 직업이 많아질 것 같다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20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495730" y="4686058"/>
            <a:ext cx="10923544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사회의 변화에 따라 사라지는 직업과 새롭게 등장한 직업을 알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73600" y="5661480"/>
            <a:ext cx="159766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사회의 변화에 따라 사라지는 직업과 새롭게 등장한 직업을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6964F-8B63-1D9F-EAD9-095B1D84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60E063-27CE-A644-EBA7-7C5299BF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F7DFF0-74EC-3148-9ECB-A87A2CC5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6D7C1623-AEEB-FDF7-1773-526299747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67EC9B91-1CF7-AC50-0E85-8BE11077F1BB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0695BA6-11A2-A690-3357-7B89C291A06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99" b="0" i="0" u="none" strike="noStrike" kern="1200" cap="all" spc="0" normalizeH="0" baseline="0" noProof="0">
                <a:ln>
                  <a:noFill/>
                </a:ln>
                <a:solidFill>
                  <a:srgbClr val="5A8223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kumimoji="0" lang="en-US" sz="3199" b="0" i="0" u="none" strike="noStrike" kern="1200" cap="all" spc="0" normalizeH="0" baseline="0" noProof="0" dirty="0">
              <a:ln>
                <a:noFill/>
              </a:ln>
              <a:solidFill>
                <a:srgbClr val="5A8223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96A101-BDB4-3E63-06D8-27387E4CC1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781"/>
          <a:stretch>
            <a:fillRect/>
          </a:stretch>
        </p:blipFill>
        <p:spPr>
          <a:xfrm>
            <a:off x="12159710" y="3224724"/>
            <a:ext cx="8280400" cy="9001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4AC2C0FF-8D36-F9A6-3013-8C8543CC6385}"/>
              </a:ext>
            </a:extLst>
          </p:cNvPr>
          <p:cNvGrpSpPr/>
          <p:nvPr/>
        </p:nvGrpSpPr>
        <p:grpSpPr>
          <a:xfrm>
            <a:off x="3943890" y="6019799"/>
            <a:ext cx="7321606" cy="3411110"/>
            <a:chOff x="12566650" y="4003294"/>
            <a:chExt cx="9398000" cy="65440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71323D-90CC-80DF-BC45-636C6EC3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66650" y="4199184"/>
              <a:ext cx="9398000" cy="615227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4891A3-502E-EA5D-8106-35129BC5B269}"/>
                </a:ext>
              </a:extLst>
            </p:cNvPr>
            <p:cNvSpPr txBox="1"/>
            <p:nvPr/>
          </p:nvSpPr>
          <p:spPr>
            <a:xfrm>
              <a:off x="13328650" y="4003294"/>
              <a:ext cx="7874000" cy="6544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r>
                <a:rPr lang="ko-KR" altLang="en-US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오늘날에는 볼 수 없는 일을 하는 사람들을 찾아봅시다</a:t>
              </a:r>
              <a:r>
                <a:rPr lang="en-US" altLang="ko-KR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0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사라질 직업을 찾아서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다음을 읽고 변화하고 있는 직업의 모습을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B762BA7-8288-9F2B-C285-839404C7F44E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58F6-63F0-1685-E21F-0FF67C8D5AF5}"/>
              </a:ext>
            </a:extLst>
          </p:cNvPr>
          <p:cNvSpPr txBox="1"/>
          <p:nvPr/>
        </p:nvSpPr>
        <p:spPr>
          <a:xfrm>
            <a:off x="5715000" y="7127668"/>
            <a:ext cx="12877800" cy="430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안녕하세요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저는 일식 요리사입니다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손님에게 신선한 초밥을 만들어 드리기 위해 매일 최선을 다하고 있죠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특히 강하지도 약하지도 않게 밥알을 쥐는 이 기술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기술을 터득하기 위해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년이 걸렸습니다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그런데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이내에 제 직업이 없어질 확률이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96 %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 된다고 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기계가 요리사를 대체하는 현상은 진행되고 있었습니다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일본 도쿄에 위치한 초밥 체인점 </a:t>
            </a:r>
            <a:r>
              <a:rPr lang="ko-KR" altLang="en-US" sz="3100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구라스시는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모든 초밥이 한 접시에 천 원도 안 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C17255-3B73-6F39-02C7-B8078BF2E65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223" t="4843" r="3946" b="5609"/>
          <a:stretch>
            <a:fillRect/>
          </a:stretch>
        </p:blipFill>
        <p:spPr>
          <a:xfrm rot="350223">
            <a:off x="18868057" y="9078348"/>
            <a:ext cx="3820440" cy="2507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2C3BA-DB8B-EF9E-E220-C0020F575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C18EC39-0414-7B2A-B348-61F2F22A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2B95FDE-4B74-A1CA-5557-A60B37C5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2C00FA7-6CE6-0BE5-4ECB-C4E15AE1B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7C16116-DB17-3200-F287-46B3339743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6C27A79-0BEC-A875-7197-CC7EA0F13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7E08D51-C10C-FA88-1D23-BE4A229AF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786E384-7545-1958-8191-52505C00C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A2D7E5A-6BAE-43C6-220B-C2DFFE47F504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사라질 직업을 찾아서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BDFB4A9-DCEE-64A9-7063-3BE4103B0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5EC37B8-07BC-3413-E9BA-7C8C80A1A27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1B050F3-9EB1-C737-9F57-4A58EAA9FFF1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다음을 읽고 변화하고 있는 직업의 모습을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B3E03CD-8821-019A-18EA-DC8942722F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D64E22C-851E-B7AC-671D-F93C213F563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95DCA31-CFF1-58A1-354A-2621DFF4C432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945F7-DF2C-8E1F-BF76-970C9B7B794E}"/>
              </a:ext>
            </a:extLst>
          </p:cNvPr>
          <p:cNvSpPr txBox="1"/>
          <p:nvPr/>
        </p:nvSpPr>
        <p:spPr>
          <a:xfrm>
            <a:off x="5715000" y="6858000"/>
            <a:ext cx="12877800" cy="430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또 엄청나게 빠르게 만들죠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무려 제 속도의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배라고 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아마 기계이기 때문에 지치지도 않겠죠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맛은 부족할까 생각했지만 제 생각보다 로봇이 초밥을 잘 </a:t>
            </a:r>
            <a:r>
              <a:rPr lang="ko-KR" altLang="en-US" sz="3100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만들더군요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기계 초밥은 일본 전역으로 확대돼 이 체인점만 해도 매장이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350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개가 넘는다고 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하지만 이 현실은 제 직업에만 해당되는 게 아닙니다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무려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47 %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직업이 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이내에 사라질 수 있다고 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미래엔 전문직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기술직을 막론하고 누구도 직업의 문제에서 자유롭지는 못할 것 같습니다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1B728-41E5-3DCF-7823-B46F791701C8}"/>
              </a:ext>
            </a:extLst>
          </p:cNvPr>
          <p:cNvSpPr txBox="1"/>
          <p:nvPr/>
        </p:nvSpPr>
        <p:spPr>
          <a:xfrm>
            <a:off x="10515600" y="11194788"/>
            <a:ext cx="7987547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명견만리</a:t>
            </a:r>
          </a:p>
        </p:txBody>
      </p:sp>
    </p:spTree>
    <p:extLst>
      <p:ext uri="{BB962C8B-B14F-4D97-AF65-F5344CB8AC3E}">
        <p14:creationId xmlns:p14="http://schemas.microsoft.com/office/powerpoint/2010/main" val="232088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87528-521A-2186-CC2F-9F3A1C7C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03C4282-15C6-43B7-FF4E-792FA205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8DF07DB-07C5-E42B-09ED-FA3B494D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3CFA5D2-E77A-4868-67A8-9393C1F5D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161DBDA-1C48-60D5-17F9-E6D8650D37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5EFF343-45A4-1B93-93F4-B74C5674E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FD7BC51-1BC6-AB7D-3545-3F2F0C6F6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B885089-74D7-44DC-6045-4DC6B4F72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A3D52F3-F9B8-606A-546D-EDB873FE566B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7998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사라질 직업을 찾아서</a:t>
            </a:r>
            <a:endParaRPr lang="en-US" altLang="ko-KR" sz="7998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47B04CD-9572-0C79-3E37-371B9A8AD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44449EE-0161-2F17-6AB4-8B2E7D642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472" y="6900501"/>
            <a:ext cx="13963056" cy="4921507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4854BC9-4F16-172D-5734-CBE7E22C945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64F176D-2918-EF92-341A-11F57B643092}"/>
              </a:ext>
            </a:extLst>
          </p:cNvPr>
          <p:cNvSpPr txBox="1"/>
          <p:nvPr/>
        </p:nvSpPr>
        <p:spPr>
          <a:xfrm>
            <a:off x="5262233" y="4953000"/>
            <a:ext cx="135591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현재는 있지만 앞으로 사라질 것으로 예상되는 직업과 그렇게 생각하는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635B651-6D2C-BA8C-4B8A-B1915E84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B36DC7F-3C70-DA1B-7046-821A0B9EBE1B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858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3D999-15F2-ADB9-4BE9-4192A36EC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7261590-113E-C211-95D6-93890A31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B99A3B8-7F39-32F3-36DF-2E059DE02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0A6678C-5C69-32CA-3786-4AB0B43A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D8FE317-D420-DE3C-32B3-AF44E94444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A27B1EB-5B0D-F069-C880-1BDB95F8F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F4C788F-81CE-093C-5CC6-AD2129055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6F91153-4941-1168-86F6-C67A286F9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EAE4505-F3FD-A5AE-3B19-CEFD0691DCEC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7998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사라질 직업을 찾아서</a:t>
            </a:r>
            <a:endParaRPr lang="en-US" altLang="ko-KR" sz="7998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F03B491-A7B6-2824-C1F9-D320D99404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D53A799-B931-869A-B49C-6C0A6FC1936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472" y="6900501"/>
            <a:ext cx="13963056" cy="4921507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C3D12E9-EFC2-9B7B-1397-0C89ACA2D0B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3587408-A8E2-D4EC-B95E-F2CB937C34EF}"/>
              </a:ext>
            </a:extLst>
          </p:cNvPr>
          <p:cNvSpPr txBox="1"/>
          <p:nvPr/>
        </p:nvSpPr>
        <p:spPr>
          <a:xfrm>
            <a:off x="5262233" y="4953000"/>
            <a:ext cx="135591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현재는 있지만 앞으로 사라질 것으로 예상되는 직업과 그렇게 생각하는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87883D4-B949-29D0-4896-B54DB2323A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976867E-E5A3-C482-3943-771B31D5721E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A4949-B3FC-300C-7C0B-880234174725}"/>
              </a:ext>
            </a:extLst>
          </p:cNvPr>
          <p:cNvSpPr txBox="1"/>
          <p:nvPr/>
        </p:nvSpPr>
        <p:spPr>
          <a:xfrm>
            <a:off x="5867400" y="7772400"/>
            <a:ext cx="4038600" cy="84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우체부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17B11-DB28-88AF-AF7C-D89E18EEFBB7}"/>
              </a:ext>
            </a:extLst>
          </p:cNvPr>
          <p:cNvSpPr txBox="1"/>
          <p:nvPr/>
        </p:nvSpPr>
        <p:spPr>
          <a:xfrm>
            <a:off x="11125200" y="7772400"/>
            <a:ext cx="7391400" cy="167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이메일이나 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SNS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 의사소통을 하면서 편지를 쓰는 일이 적어졌기 때문에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EF313-163A-D34A-ED68-4ADD0A7CB970}"/>
              </a:ext>
            </a:extLst>
          </p:cNvPr>
          <p:cNvSpPr txBox="1"/>
          <p:nvPr/>
        </p:nvSpPr>
        <p:spPr>
          <a:xfrm>
            <a:off x="5867400" y="9448800"/>
            <a:ext cx="4038600" cy="84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검침원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9A822-D44C-4580-AF4E-0177C54688A2}"/>
              </a:ext>
            </a:extLst>
          </p:cNvPr>
          <p:cNvSpPr txBox="1"/>
          <p:nvPr/>
        </p:nvSpPr>
        <p:spPr>
          <a:xfrm>
            <a:off x="11125200" y="9448800"/>
            <a:ext cx="7391400" cy="167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자동화 시스템이 등장하여 사람이 확인하고 기록하지 않아도 될 것 같아서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572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사회의 변화에 따라 생겨난 직업을           에서 찾아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밖의 변화한 사회의 특징을 더 찾아보고 새롭게 생긴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92D98C-8309-0BB5-361A-1DDDBEFF602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4800600"/>
            <a:ext cx="1080952" cy="64998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439A87-1715-C8C0-9287-EE93933DA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9851" y="6851650"/>
            <a:ext cx="15356949" cy="45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7A8DC-7F9C-0872-77F9-4224F3128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EB46A40-EF63-FA00-A633-1597637F2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D1B5833-C3D3-0906-33AE-100884EF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055D374-C90D-F078-32E5-ED5108A32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C72BB8D-A6B7-DFD3-4237-F71DD19BF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5784D41-C898-BD31-BD37-A4281C1F0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DEACC92-D25A-2029-6ABA-51F47F26E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DDF1BAD-2957-0F39-26DD-AD6490EA02D8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 타임머신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E155C52-9E8D-1760-153F-ECD3A7FE74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9268DFB-BA40-95E4-50B7-3F5D6FAC24F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B3C2958-DA63-2124-A4F1-E3B9136FEA9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사회의 변화에 따라 생겨난 직업을           에서 찾아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밖의 변화한 사회의 특징을 더 찾아보고 새롭게 생긴 직업을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B7D09B0-F86B-8A13-772F-FCE982AE7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4626A9C-172E-3CB0-B8F4-E3500767348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BAF18D-09E8-C9FF-1BF0-FC8A23E497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DF409D3-D342-BAAA-0177-12C4EBC96C4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6200" y="4800600"/>
            <a:ext cx="1080952" cy="64998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EC36E60-A5DF-04A7-C60B-2CBE1F30834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7859" y="6457202"/>
            <a:ext cx="13853809" cy="56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5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679</Words>
  <Application>Microsoft Office PowerPoint</Application>
  <PresentationFormat>사용자 지정</PresentationFormat>
  <Paragraphs>80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Arial</vt:lpstr>
      <vt:lpstr>맑은 고딕</vt:lpstr>
      <vt:lpstr>한컴 말랑말랑 Bold</vt:lpstr>
      <vt:lpstr>나눔고딕</vt:lpstr>
      <vt:lpstr>나눔고딕 ExtraBold</vt:lpstr>
      <vt:lpstr>나눔스퀘어 ExtraBold</vt:lpstr>
      <vt:lpstr>Calibri</vt:lpstr>
      <vt:lpstr>Tilt Warp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349</cp:revision>
  <dcterms:created xsi:type="dcterms:W3CDTF">2006-08-16T00:00:00Z</dcterms:created>
  <dcterms:modified xsi:type="dcterms:W3CDTF">2026-04-15T07:55:20Z</dcterms:modified>
</cp:coreProperties>
</file>