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354" r:id="rId4"/>
    <p:sldId id="360" r:id="rId5"/>
    <p:sldId id="363" r:id="rId6"/>
    <p:sldId id="364" r:id="rId7"/>
    <p:sldId id="365" r:id="rId8"/>
    <p:sldId id="366" r:id="rId9"/>
    <p:sldId id="367" r:id="rId10"/>
    <p:sldId id="262" r:id="rId11"/>
  </p:sldIdLst>
  <p:sldSz cx="24384000" cy="13716000"/>
  <p:notesSz cx="6858000" cy="9144000"/>
  <p:embeddedFontLst>
    <p:embeddedFont>
      <p:font typeface="Tilt Warp Regular" panose="020B0600000101010101" charset="0"/>
      <p:regular r:id="rId12"/>
    </p:embeddedFont>
    <p:embeddedFont>
      <p:font typeface="나눔고딕" panose="020D0604000000000000" pitchFamily="50" charset="-127"/>
      <p:regular r:id="rId13"/>
      <p:bold r:id="rId14"/>
    </p:embeddedFont>
    <p:embeddedFont>
      <p:font typeface="나눔고딕 ExtraBold" panose="020D0904000000000000" pitchFamily="50" charset="-127"/>
      <p:bold r:id="rId15"/>
    </p:embeddedFont>
    <p:embeddedFont>
      <p:font typeface="나눔스퀘어 ExtraBold" panose="020B0600000101010101" pitchFamily="50" charset="-127"/>
      <p:bold r:id="rId16"/>
    </p:embeddedFont>
    <p:embeddedFont>
      <p:font typeface="한컴 말랑말랑 Bold" panose="020F0803000000000000" pitchFamily="50" charset="-127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FFFBF5"/>
    <a:srgbClr val="FFFFFF"/>
    <a:srgbClr val="F0EDE7"/>
    <a:srgbClr val="EAE7E0"/>
    <a:srgbClr val="F9F7D1"/>
    <a:srgbClr val="FFE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7" autoAdjust="0"/>
  </p:normalViewPr>
  <p:slideViewPr>
    <p:cSldViewPr>
      <p:cViewPr varScale="1">
        <p:scale>
          <a:sx n="39" d="100"/>
          <a:sy n="39" d="100"/>
        </p:scale>
        <p:origin x="78" y="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6870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직업의 이해와 진로 디자인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102100" y="4838700"/>
            <a:ext cx="16764000" cy="28448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30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자서전을 계획해요</a:t>
            </a:r>
            <a:endParaRPr lang="en-US" sz="130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0520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altLang="ko-KR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17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156682"/>
            <a:ext cx="12204700" cy="46063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95035" y="4686058"/>
            <a:ext cx="1118600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미래 모습을 구체적으로 상상해 보며 자서전을 쓸 수 있었나요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?</a:t>
            </a:r>
            <a:endParaRPr lang="en-US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E8D5D5A0-E386-B807-1065-A23DD1E6B18D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572000" y="5661480"/>
            <a:ext cx="159004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나의 미래 모습을 구체적으로 상상해 보며 </a:t>
            </a:r>
            <a:endParaRPr lang="en-US" altLang="ko-KR" sz="7000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lvl="0" algn="ctr" defTabSz="457200">
              <a:defRPr/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자서전을 쓸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1A68E3F9-DFC1-4FCD-AA97-E1E381CBF9F8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E558E-6449-7193-273E-6DBDFFFE6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66CECB3-9D95-97C5-9A81-EDE3E3B3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A7BF9DB-57DB-54B9-224C-F4AA323D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0CCD1B9-E783-7E54-1C77-16A187ED1C8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이룬 나의 모습을 생각하며 자서전을 쓸 때 어떤 내용을 포함하면 좋을지 생각해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67204E4C-3FA6-ADBB-DDAE-E65C1654B9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307FB09C-7266-7E0E-4CE7-8ED383E9B6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55C20250-3E33-55AF-0207-80D1E2FDC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1C6356A-CA06-D5CE-BDFD-7CCB5AD1FA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B5010F5-2C3F-DD98-3F2E-A7DD94B306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6CC70CD-B73C-0218-6694-1143E6C80EA8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4009C6B-4487-C02C-E3BC-7B5E6033AC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E2AFF73-92FC-AB06-AD3D-F61B899C77D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BD0F9B84-63CD-CF7D-05AE-2A2C3E0D38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D120E7E8-B81D-29B1-29F4-964A86BBE4AC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5" name="Picture 7">
            <a:extLst>
              <a:ext uri="{FF2B5EF4-FFF2-40B4-BE49-F238E27FC236}">
                <a16:creationId xmlns:a16="http://schemas.microsoft.com/office/drawing/2014/main" id="{8C4DF419-D8BB-B8CB-A111-BE7C763B21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68842" y="6669576"/>
            <a:ext cx="11846316" cy="5594404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56774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6E8AF-AE77-C55F-792C-219136861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D446205-F83D-AF4B-6676-6E70F1A55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76C34B9-F84E-F248-E2F8-4F16CE6B7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84731D62-16C2-C014-0FB9-0B44A25AEFF6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6FF062A-4307-8017-35DB-28AE0AFE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16DCE24-2738-F4E7-CACC-A7F22C53EE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E60953E-C42D-A6A3-007B-87C7193B3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15FC435-371B-ADB6-20E3-10FE04F1A1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E1C5F29-2CF7-487A-B723-6B78581594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E3CC3BBA-3980-9403-887C-4B0AA4612613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78ABE0B-8510-D682-6CD6-52CD67C1472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3D6C8E7-9A2C-6D8E-7CAE-71E19D64F3AA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D49B96-8EDB-6AB7-28AA-8645B6B39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F23A23F5-7EA6-CF3C-9F93-F22773DD7080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60EFA2-A564-D194-9DC2-4BADA9FFA13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6066"/>
          <a:stretch>
            <a:fillRect/>
          </a:stretch>
        </p:blipFill>
        <p:spPr>
          <a:xfrm>
            <a:off x="4954814" y="7189220"/>
            <a:ext cx="14929380" cy="48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9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94DF8-1F94-4959-CC85-69C284C5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48F49E-C33B-F428-54E2-97E25C1E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C3410AE-6345-51A9-39D0-8706508F8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A84FF09-2225-07CB-E662-9704F452E20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0953F04A-7CC4-39CB-087B-67FEC44698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E589EB0-6BAF-0B02-C97B-AD03948B5C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71150D7-9FAF-BD57-C163-1A3B11943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AF93996-2E1C-669E-6477-877CD930EF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003CD1F-865E-A561-DC37-A4D3472F91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F488494-9DA7-62BF-F2DC-1F25565822B0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5D217D2-0411-11AF-1324-B1366774D0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CAF3884-5D31-7805-D3FE-4306C7ED3A3B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78CC08E-2EEF-8C80-D8E1-D1546357C3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0B2B36DC-C458-C536-1300-0619BFFC616E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C125FC9-FEA8-13DD-5967-04A0F183E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6066"/>
          <a:stretch>
            <a:fillRect/>
          </a:stretch>
        </p:blipFill>
        <p:spPr>
          <a:xfrm>
            <a:off x="4954814" y="7189220"/>
            <a:ext cx="14929380" cy="48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4E286-245F-DBD3-92C7-1BC44E537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318EAAD-AA2A-4842-4FC1-38CFCB810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48AF55F-7259-5E17-EB98-B1E6B96DA5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941385E-41B0-0FF8-DD3F-9D8E22A6BD9E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49ED3D87-47EF-3146-9C6F-8F2EE91F7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D376C8D-F71C-B3E9-5E42-4757CDE862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7ABFD6A-ED0C-A680-FD53-5CD107297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4A02319A-8B83-7676-59B7-8DA9B93E67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FE293C55-A34E-0617-0AE1-2F9ED162C1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6EB313CA-951C-4031-5464-B7934C5AD254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6717BB10-5952-69D2-63A0-853FC7E4E4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534FE8BA-6F53-0486-954C-3247AAFBB72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8ACE80C-0EC6-FDB9-F1CF-248060CBC4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FAE7E7BD-B431-AE11-ACEE-664253172E03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F2C583B-F310-D10D-EF47-6B61C5B8E8A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73590"/>
          <a:stretch>
            <a:fillRect/>
          </a:stretch>
        </p:blipFill>
        <p:spPr>
          <a:xfrm>
            <a:off x="4954814" y="7189220"/>
            <a:ext cx="14929380" cy="29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286E4C-2FB6-9921-7342-ADB25541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EE75C39-1838-0DD9-A4B5-9C31671E5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B868F55-1998-68DA-CAD2-E73A2C456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EBB30B4-4663-67EB-D5C3-DE70869C31B9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3415680-6AE4-FE05-A753-59B02D6C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7126C09-9952-8ADD-28AB-B97E022F2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70A543C-9D2E-6229-9B5E-AA0E67BD1E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D316E02B-D0F2-E2B8-EB7C-C3DE8A09F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5B24781-E52D-50B3-CF10-C8AC084ECB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E06C972-B93E-40C7-37A4-ACEB6606CD25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4249EAF6-B851-E639-9706-F81E4C9A13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C723469-AAE5-AAE1-7273-65EE62527080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9142151-4FD9-D613-F154-5C76C0CBBB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7D972BC1-1E4C-B3F5-0BFB-5ACE211AABE4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B15623E-208B-22D7-3853-9BFC7CE5812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6066"/>
          <a:stretch>
            <a:fillRect/>
          </a:stretch>
        </p:blipFill>
        <p:spPr>
          <a:xfrm>
            <a:off x="4954814" y="7189220"/>
            <a:ext cx="14929380" cy="4878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6D106-6084-9955-055A-FCBAE9A94BD8}"/>
              </a:ext>
            </a:extLst>
          </p:cNvPr>
          <p:cNvSpPr txBox="1"/>
          <p:nvPr/>
        </p:nvSpPr>
        <p:spPr>
          <a:xfrm>
            <a:off x="5155630" y="8358700"/>
            <a:ext cx="444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태어난 날짜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장소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가족 관계 및 가정 환경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F9B5AF-3F50-C090-524D-4CF5E57FAEED}"/>
              </a:ext>
            </a:extLst>
          </p:cNvPr>
          <p:cNvSpPr txBox="1"/>
          <p:nvPr/>
        </p:nvSpPr>
        <p:spPr>
          <a:xfrm>
            <a:off x="5155630" y="10116365"/>
            <a:ext cx="444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학창 시절 좋아했던 일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</a:p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가지게 된 동기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387612-E020-F1F9-3582-4433A14A2075}"/>
              </a:ext>
            </a:extLst>
          </p:cNvPr>
          <p:cNvSpPr txBox="1"/>
          <p:nvPr/>
        </p:nvSpPr>
        <p:spPr>
          <a:xfrm>
            <a:off x="10159430" y="8358699"/>
            <a:ext cx="950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2009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 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7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월 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3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일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서울에서 태어났다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엄마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아빠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언니와 행복한 어린 시절을 보냈다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EF7FB0-A626-9D56-89DB-814F6277F836}"/>
              </a:ext>
            </a:extLst>
          </p:cNvPr>
          <p:cNvSpPr txBox="1"/>
          <p:nvPr/>
        </p:nvSpPr>
        <p:spPr>
          <a:xfrm>
            <a:off x="10078351" y="10091651"/>
            <a:ext cx="9500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어렸을 때부터 독서를 좋아했다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우연히 과학책을 봤는데 너무 재미있어서 과학자를 꿈꾸게 되었다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그러다가 공상 과학 소설을 쓰는 작가가 되기로 결심했다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33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B08646-E447-F847-3A4A-8FD6DB9D2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C41CC11-FBF5-9E12-E0CF-9E7F10E2C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634507B-9832-6570-98EF-5C37D2736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E2961566-668B-A9C9-1A33-78CA01168D1B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5DBBED0-7483-AB6C-65A9-1A2FF1AF03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CF6B658-F291-3181-AC09-C273ADD17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0083F96-2F70-A30A-BF05-5F7AA3735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81BB3DD-62CC-DB89-68D1-BA528950D9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3E66D60-651A-30BE-3B5A-8007D37E05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64FBB79-5424-EC51-464C-2B9A04C15024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A38A9B1-F280-9F46-04B8-F5BED2FBE6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3308A6DF-D88D-44F0-753D-B0593C77B3D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68E8092-E2C1-09F0-6578-0A2FBA84BA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2C2B499B-7B06-EF8E-134D-780EF4CDF361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469163-8AD9-B17E-4AC2-576F4AEBB12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56066"/>
          <a:stretch>
            <a:fillRect/>
          </a:stretch>
        </p:blipFill>
        <p:spPr>
          <a:xfrm>
            <a:off x="4954814" y="7189220"/>
            <a:ext cx="14929380" cy="4878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61EB8-23CE-1469-BCBB-AD9BDEB431D4}"/>
              </a:ext>
            </a:extLst>
          </p:cNvPr>
          <p:cNvSpPr txBox="1"/>
          <p:nvPr/>
        </p:nvSpPr>
        <p:spPr>
          <a:xfrm>
            <a:off x="5155630" y="8358700"/>
            <a:ext cx="444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꿈을 이루기 위해 노력한 일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F0915-7DB9-2B28-F5F1-311E0F8D0289}"/>
              </a:ext>
            </a:extLst>
          </p:cNvPr>
          <p:cNvSpPr txBox="1"/>
          <p:nvPr/>
        </p:nvSpPr>
        <p:spPr>
          <a:xfrm>
            <a:off x="5155630" y="10116365"/>
            <a:ext cx="444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중요한 가치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업적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AF9F2C-B8E9-FF04-EBD7-268F2FE9C3F9}"/>
              </a:ext>
            </a:extLst>
          </p:cNvPr>
          <p:cNvSpPr txBox="1"/>
          <p:nvPr/>
        </p:nvSpPr>
        <p:spPr>
          <a:xfrm>
            <a:off x="10159430" y="8358699"/>
            <a:ext cx="950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책도 열심히 읽고 매일 계획을 세워 실천하며 재미있는 책을 쓰기 위해 노력했다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D08837-5FE4-993D-E0C8-76F885585570}"/>
              </a:ext>
            </a:extLst>
          </p:cNvPr>
          <p:cNvSpPr txBox="1"/>
          <p:nvPr/>
        </p:nvSpPr>
        <p:spPr>
          <a:xfrm>
            <a:off x="10078351" y="10091651"/>
            <a:ext cx="9500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다른 사람에게 위로가 되고 나 자신이 행복한 일을 하는 것이 중요하다고 생각한다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작가가 되어서 재미있는 공상 과학 소설을 썼다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896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4840AF-8CA9-EE8E-7CC0-178BD88ADC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DCA264-98EB-6E73-7878-06524964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817856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7D1C751-4E55-EEC0-AEF2-2DD91312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9F66E3E-D568-78F3-5140-AEC9DDF65FE6}"/>
              </a:ext>
            </a:extLst>
          </p:cNvPr>
          <p:cNvSpPr txBox="1"/>
          <p:nvPr/>
        </p:nvSpPr>
        <p:spPr>
          <a:xfrm>
            <a:off x="5262233" y="4975267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r>
              <a:rPr lang="ko-KR" altLang="en-US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자서전에 포함하고 싶은 항목과 내용을 써 봅시다</a:t>
            </a:r>
            <a:r>
              <a:rPr lang="en-US" altLang="ko-KR" sz="33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  <a:endParaRPr lang="en-US" sz="33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111DE3D0-0360-F6B1-D1FB-191C8297F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6C79140-949D-AF92-103D-C588D23DD2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2C1BBB8-2F86-CA51-D730-861F6BDF81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725C835-D965-3335-AB89-AC18F4219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3A49875-A3EC-D6AC-3E75-E52EF2F223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EAE901D-1986-73B9-984D-91304968CB69}"/>
              </a:ext>
            </a:extLst>
          </p:cNvPr>
          <p:cNvSpPr txBox="1"/>
          <p:nvPr/>
        </p:nvSpPr>
        <p:spPr>
          <a:xfrm>
            <a:off x="5155630" y="2591913"/>
            <a:ext cx="10820969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8000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미리 쓰는 자서전</a:t>
            </a:r>
            <a:endParaRPr lang="en-US" sz="80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094B94E-3917-0908-A0C4-72D0B8732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5FE072E-BA19-B7FE-A5A2-860688C3909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8" name="그림 7" descr="텍스트, 폰트, 로고, 그래픽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13C080B-9347-99D4-D32C-105FFEE55D4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323" y="2792493"/>
            <a:ext cx="1671156" cy="1456446"/>
          </a:xfrm>
          <a:prstGeom prst="rect">
            <a:avLst/>
          </a:prstGeom>
        </p:spPr>
      </p:pic>
      <p:sp>
        <p:nvSpPr>
          <p:cNvPr id="22" name="TextBox 13">
            <a:extLst>
              <a:ext uri="{FF2B5EF4-FFF2-40B4-BE49-F238E27FC236}">
                <a16:creationId xmlns:a16="http://schemas.microsoft.com/office/drawing/2014/main" id="{776305A9-7029-7633-ACE6-8BDCC416DA2A}"/>
              </a:ext>
            </a:extLst>
          </p:cNvPr>
          <p:cNvSpPr txBox="1"/>
          <p:nvPr/>
        </p:nvSpPr>
        <p:spPr>
          <a:xfrm>
            <a:off x="9779000" y="1143000"/>
            <a:ext cx="4826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000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자서전을 계획해요</a:t>
            </a:r>
            <a:endParaRPr lang="en-US" sz="3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7B2B53C-3877-B591-9053-C9D9DE7CE2A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b="73590"/>
          <a:stretch>
            <a:fillRect/>
          </a:stretch>
        </p:blipFill>
        <p:spPr>
          <a:xfrm>
            <a:off x="4954814" y="7189220"/>
            <a:ext cx="14929380" cy="29322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2A671A-C9B9-BBDD-81A0-773A4E034928}"/>
              </a:ext>
            </a:extLst>
          </p:cNvPr>
          <p:cNvSpPr txBox="1"/>
          <p:nvPr/>
        </p:nvSpPr>
        <p:spPr>
          <a:xfrm>
            <a:off x="5155630" y="8358700"/>
            <a:ext cx="4445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보람을 느끼는 점</a:t>
            </a:r>
          </a:p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계속 노력하고 싶은 일</a:t>
            </a:r>
            <a:endParaRPr lang="en-US" altLang="ko-KR" sz="280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D7402-56B7-3E8D-7735-99782123B167}"/>
              </a:ext>
            </a:extLst>
          </p:cNvPr>
          <p:cNvSpPr txBox="1"/>
          <p:nvPr/>
        </p:nvSpPr>
        <p:spPr>
          <a:xfrm>
            <a:off x="10065994" y="8239851"/>
            <a:ext cx="95001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많은 사람들이 내가 쓴 소설을 좋아해 주고 마음의 평화를 얻는다고 해서 보람을 느낀다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나의 소설을 좋아해 주는 많은 사람들에게 보답하기 위해 더 재미있고 좋은 영향력을 줄 수 있는 소설을 쓰기 위해 노력하고 싶다</a:t>
            </a:r>
            <a:r>
              <a:rPr lang="en-US" altLang="ko-KR" sz="28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520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289</Words>
  <Application>Microsoft Office PowerPoint</Application>
  <PresentationFormat>사용자 지정</PresentationFormat>
  <Paragraphs>54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8" baseType="lpstr">
      <vt:lpstr>Arial</vt:lpstr>
      <vt:lpstr>Calibri</vt:lpstr>
      <vt:lpstr>나눔고딕</vt:lpstr>
      <vt:lpstr>나눔스퀘어 ExtraBold</vt:lpstr>
      <vt:lpstr>나눔고딕 ExtraBold</vt:lpstr>
      <vt:lpstr>한컴 말랑말랑 Bold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박윤선</cp:lastModifiedBy>
  <cp:revision>208</cp:revision>
  <dcterms:created xsi:type="dcterms:W3CDTF">2006-08-16T00:00:00Z</dcterms:created>
  <dcterms:modified xsi:type="dcterms:W3CDTF">2026-03-16T01:06:45Z</dcterms:modified>
</cp:coreProperties>
</file>