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32" r:id="rId2"/>
    <p:sldId id="258" r:id="rId3"/>
    <p:sldId id="295" r:id="rId4"/>
    <p:sldId id="443" r:id="rId5"/>
    <p:sldId id="301" r:id="rId6"/>
    <p:sldId id="335" r:id="rId7"/>
    <p:sldId id="440" r:id="rId8"/>
    <p:sldId id="336" r:id="rId9"/>
    <p:sldId id="337" r:id="rId10"/>
    <p:sldId id="338" r:id="rId11"/>
    <p:sldId id="340" r:id="rId12"/>
    <p:sldId id="341" r:id="rId13"/>
    <p:sldId id="342" r:id="rId14"/>
    <p:sldId id="345" r:id="rId15"/>
    <p:sldId id="346" r:id="rId16"/>
    <p:sldId id="347" r:id="rId17"/>
    <p:sldId id="348" r:id="rId18"/>
    <p:sldId id="349" r:id="rId19"/>
    <p:sldId id="350" r:id="rId20"/>
    <p:sldId id="435" r:id="rId21"/>
    <p:sldId id="344" r:id="rId22"/>
    <p:sldId id="432" r:id="rId23"/>
    <p:sldId id="433" r:id="rId24"/>
    <p:sldId id="436" r:id="rId25"/>
    <p:sldId id="437" r:id="rId26"/>
    <p:sldId id="438" r:id="rId27"/>
    <p:sldId id="439" r:id="rId28"/>
    <p:sldId id="343" r:id="rId29"/>
    <p:sldId id="351" r:id="rId30"/>
    <p:sldId id="352" r:id="rId31"/>
    <p:sldId id="353" r:id="rId32"/>
    <p:sldId id="355" r:id="rId33"/>
    <p:sldId id="354" r:id="rId34"/>
    <p:sldId id="356" r:id="rId35"/>
    <p:sldId id="441" r:id="rId36"/>
    <p:sldId id="357" r:id="rId37"/>
    <p:sldId id="428" r:id="rId38"/>
    <p:sldId id="425" r:id="rId39"/>
    <p:sldId id="427" r:id="rId40"/>
    <p:sldId id="426" r:id="rId41"/>
    <p:sldId id="442" r:id="rId42"/>
    <p:sldId id="429" r:id="rId43"/>
    <p:sldId id="431" r:id="rId44"/>
    <p:sldId id="430" r:id="rId45"/>
  </p:sldIdLst>
  <p:sldSz cx="12192000" cy="6858000"/>
  <p:notesSz cx="7104063" cy="10234613"/>
  <p:embeddedFontLst>
    <p:embeddedFont>
      <p:font typeface="세방고딕 Bold" panose="020B0600000101010101" charset="-127"/>
      <p:bold r:id="rId48"/>
    </p:embeddedFont>
    <p:embeddedFont>
      <p:font typeface="Arial Black" panose="020B0A04020102020204" pitchFamily="34" charset="0"/>
      <p:bold r:id="rId49"/>
    </p:embeddedFont>
    <p:embeddedFont>
      <p:font typeface="Arial Rounded MT Bold" panose="020F0704030504030204" pitchFamily="34" charset="0"/>
      <p:regular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HY견고딕" panose="02030600000101010101" pitchFamily="18" charset="-127"/>
      <p:regular r:id="rId55"/>
    </p:embeddedFont>
    <p:embeddedFont>
      <p:font typeface="Segoe UI Black" panose="020B0A02040204020203" pitchFamily="34" charset="0"/>
      <p:bold r:id="rId56"/>
      <p:boldItalic r:id="rId57"/>
    </p:embeddedFont>
    <p:embeddedFont>
      <p:font typeface="Tahoma" panose="020B0604030504040204" pitchFamily="34" charset="0"/>
      <p:regular r:id="rId58"/>
      <p:bold r:id="rId59"/>
    </p:embeddedFont>
    <p:embeddedFont>
      <p:font typeface="맑은 고딕" panose="020B0503020000020004" pitchFamily="50" charset="-127"/>
      <p:regular r:id="rId60"/>
      <p:bold r:id="rId61"/>
    </p:embeddedFont>
    <p:embeddedFont>
      <p:font typeface="한컴산뜻돋움" panose="02000000000000000000" pitchFamily="2" charset="-127"/>
      <p:regular r:id="rId62"/>
      <p:bold r:id="rId6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2C12"/>
    <a:srgbClr val="4F3434"/>
    <a:srgbClr val="33554D"/>
    <a:srgbClr val="C13615"/>
    <a:srgbClr val="FFEDAB"/>
    <a:srgbClr val="FFCA08"/>
    <a:srgbClr val="3D655B"/>
    <a:srgbClr val="008000"/>
    <a:srgbClr val="33CC33"/>
    <a:srgbClr val="6A1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9" autoAdjust="0"/>
    <p:restoredTop sz="91515" autoAdjust="0"/>
  </p:normalViewPr>
  <p:slideViewPr>
    <p:cSldViewPr snapToGrid="0">
      <p:cViewPr varScale="1">
        <p:scale>
          <a:sx n="75" d="100"/>
          <a:sy n="75" d="100"/>
        </p:scale>
        <p:origin x="61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AD78C295-94C7-D219-250B-AF5767F79D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1C1A978-3121-B763-319C-C69C2D47F8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D77E298-9643-44C2-A02C-09E628DF7C4B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DFD3DB9-57AD-35FC-50C5-673FEAB18B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2101557-1F6E-B7D8-4A80-D29E9E00D8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C583D76-4F03-4A51-83BF-5557173198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851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501D198C-39D3-4477-979F-DACC47C746AF}" type="datetimeFigureOut">
              <a:rPr lang="ko-KR" altLang="en-US" smtClean="0"/>
              <a:pPr/>
              <a:t>2026-03-25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949F72F5-5AA5-4CCA-B4B5-B9BD44DD855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2593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* </a:t>
            </a:r>
            <a:r>
              <a:rPr lang="en-US" altLang="ko-KR" dirty="0"/>
              <a:t>PPT</a:t>
            </a:r>
            <a:r>
              <a:rPr lang="ko-KR" altLang="en-US" dirty="0"/>
              <a:t>에 사용된 이미지는 다른 곳에서 이용하실 수 없습니다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7320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7808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6792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9365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2452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2095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4191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853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6691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2593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7331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5359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6439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2461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22862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45803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4591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1429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1603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1484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9679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5912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9B98B-C2D5-FA75-EC76-63CA0637F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04BA001-DF95-689E-C7C2-AA40C217D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56B4736-A866-F9A2-BD7D-2862D984F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ACBFEF8-64A3-93FF-5740-81A9C5947B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1358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78735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33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6263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34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82253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35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77700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36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23816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37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77140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F832201-6E8B-47C3-833B-63800D4AA8E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D640A32-C3E6-4164-98DB-98971DFDBC58}" type="datetime1">
              <a:rPr lang="ko-KR" altLang="en-US" noProof="0" smtClean="0"/>
              <a:t>2026-03-25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69415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F832201-6E8B-47C3-833B-63800D4AA8E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D640A32-C3E6-4164-98DB-98971DFDBC58}" type="datetime1">
              <a:rPr lang="ko-KR" altLang="en-US" noProof="0" smtClean="0"/>
              <a:t>2026-03-25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1363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F832201-6E8B-47C3-833B-63800D4AA8E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D640A32-C3E6-4164-98DB-98971DFDBC58}" type="datetime1">
              <a:rPr lang="ko-KR" altLang="en-US" noProof="0" smtClean="0"/>
              <a:t>2026-03-25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84133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FC1BD-A94F-B917-AEC9-E9AF64CFC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128F258-E835-EA78-2C7C-7F66C0D54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D2E30A-19E3-3128-E5EC-12B3AEC95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E301622-FF10-6D1D-9DF8-960C0DDDA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41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4772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00426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F832201-6E8B-47C3-833B-63800D4AA8E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D640A32-C3E6-4164-98DB-98971DFDBC58}" type="datetime1">
              <a:rPr lang="ko-KR" altLang="en-US" noProof="0" smtClean="0"/>
              <a:t>2026-03-25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13072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F832201-6E8B-47C3-833B-63800D4AA8E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D640A32-C3E6-4164-98DB-98971DFDBC58}" type="datetime1">
              <a:rPr lang="ko-KR" altLang="en-US" noProof="0" smtClean="0"/>
              <a:t>2026-03-25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53760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F832201-6E8B-47C3-833B-63800D4AA8E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D640A32-C3E6-4164-98DB-98971DFDBC58}" type="datetime1">
              <a:rPr lang="ko-KR" altLang="en-US" noProof="0" smtClean="0"/>
              <a:t>2026-03-25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6986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5107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686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458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5867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F72F5-5AA5-4CCA-B4B5-B9BD44DD855C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841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DD88FA-D65A-4E10-8AD5-59D189EB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3196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59B3A-EF0E-47C7-8046-ADC38E159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D096B14-8B71-45DE-B80A-D3F3AEAD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02B3C63F-371C-4B41-83D3-F11A549689D5}" type="datetimeFigureOut">
              <a:rPr lang="ko-KR" altLang="en-US" smtClean="0"/>
              <a:pPr/>
              <a:t>2026-03-25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60C9F7A-69D6-45B1-AD99-2B2929C22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058D15B-DDB2-48F2-99BD-7EDDA80B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4AB50E18-BF51-40A8-8924-B381EFC040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EC7B610-A1F1-2BC9-8435-AB4F89C02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22" b="43551"/>
          <a:stretch/>
        </p:blipFill>
        <p:spPr>
          <a:xfrm>
            <a:off x="11463" y="0"/>
            <a:ext cx="954696" cy="349369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6993B67-3068-4AE8-0700-364F22486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r="67352" b="80006"/>
          <a:stretch/>
        </p:blipFill>
        <p:spPr>
          <a:xfrm>
            <a:off x="923478" y="-4763"/>
            <a:ext cx="761888" cy="123747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5E27EBC-BCEB-873D-FA50-C77573CC3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r="34550" b="86240"/>
          <a:stretch/>
        </p:blipFill>
        <p:spPr>
          <a:xfrm>
            <a:off x="923478" y="0"/>
            <a:ext cx="2592087" cy="85164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6E14894-6500-0048-D716-F562545A31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22" b="43551"/>
          <a:stretch/>
        </p:blipFill>
        <p:spPr>
          <a:xfrm flipH="1">
            <a:off x="11237304" y="0"/>
            <a:ext cx="954696" cy="349369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B62647C-7ECE-FF27-0715-94EB73040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r="67352" b="80006"/>
          <a:stretch/>
        </p:blipFill>
        <p:spPr>
          <a:xfrm flipH="1">
            <a:off x="10518097" y="0"/>
            <a:ext cx="761888" cy="123747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795A42D-14CE-F1CE-296F-1BC7F87ECB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r="34550" b="86240"/>
          <a:stretch/>
        </p:blipFill>
        <p:spPr>
          <a:xfrm flipH="1">
            <a:off x="8686156" y="0"/>
            <a:ext cx="2592087" cy="8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3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D6E89F-B76B-4D83-8DC0-4867D79F4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1562C5A-3CB5-4A10-B47C-0A728DD06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49CEDB7-93B7-4788-9EEC-AFC2B58A9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02B3C63F-371C-4B41-83D3-F11A549689D5}" type="datetimeFigureOut">
              <a:rPr lang="ko-KR" altLang="en-US" smtClean="0"/>
              <a:pPr/>
              <a:t>2026-03-25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47C9FC-7B68-409B-B7E8-A00E04E2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4C6F42-F76B-4BBF-9AD2-FE4651ED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4AB50E18-BF51-40A8-8924-B381EFC040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175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4F57537-808A-428E-B7A0-DE4F89E506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A11F738-FB5D-4692-BB41-B951B6AE9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06CC44-C986-4E77-832D-80D455D73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02B3C63F-371C-4B41-83D3-F11A549689D5}" type="datetimeFigureOut">
              <a:rPr lang="ko-KR" altLang="en-US" smtClean="0"/>
              <a:pPr/>
              <a:t>2026-03-25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D8D0FE-9E17-42FB-B473-65A7E9DB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F54774-6AD0-4611-B87E-639CEB7D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4AB50E18-BF51-40A8-8924-B381EFC040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5793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838822" y="1721223"/>
            <a:ext cx="4857421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7" name="텍스트 개체 틀 2">
            <a:extLst>
              <a:ext uri="{FF2B5EF4-FFF2-40B4-BE49-F238E27FC236}">
                <a16:creationId xmlns:a16="http://schemas.microsoft.com/office/drawing/2014/main" id="{525A7DB0-14F0-B341-AEBA-0DC92D001E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63197" y="2038570"/>
            <a:ext cx="4086146" cy="703135"/>
          </a:xfrm>
        </p:spPr>
        <p:txBody>
          <a:bodyPr lIns="91440" rIns="91440" rtlCol="0" anchor="ctr">
            <a:noAutofit/>
          </a:bodyPr>
          <a:lstStyle>
            <a:lvl1pPr marL="0" indent="0" algn="l">
              <a:lnSpc>
                <a:spcPct val="150000"/>
              </a:lnSpc>
              <a:buNone/>
              <a:defRPr sz="1600" b="1" i="0" cap="all" spc="150" baseline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 noProof="0" dirty="0"/>
              <a:t>마스터 텍스트 스타일을</a:t>
            </a:r>
            <a:br>
              <a:rPr lang="en-US" altLang="ko" noProof="0" dirty="0"/>
            </a:br>
            <a:r>
              <a:rPr lang="ko" noProof="0" dirty="0"/>
              <a:t>편집하려면 클릭하세요.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9D42B85-1179-7D46-AE33-2B64EEFC44B2}"/>
              </a:ext>
            </a:extLst>
          </p:cNvPr>
          <p:cNvSpPr/>
          <p:nvPr userDrawn="1"/>
        </p:nvSpPr>
        <p:spPr>
          <a:xfrm>
            <a:off x="6495759" y="1721223"/>
            <a:ext cx="4858040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25" name="텍스트 개체 틀 2">
            <a:extLst>
              <a:ext uri="{FF2B5EF4-FFF2-40B4-BE49-F238E27FC236}">
                <a16:creationId xmlns:a16="http://schemas.microsoft.com/office/drawing/2014/main" id="{2197AEE6-BBEC-494F-985F-3855AE4B14B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854754" y="2038570"/>
            <a:ext cx="4086666" cy="703135"/>
          </a:xfrm>
        </p:spPr>
        <p:txBody>
          <a:bodyPr lIns="91440" rIns="91440" rtlCol="0" anchor="ctr">
            <a:noAutofit/>
          </a:bodyPr>
          <a:lstStyle>
            <a:lvl1pPr marL="0" indent="0" algn="l">
              <a:lnSpc>
                <a:spcPct val="150000"/>
              </a:lnSpc>
              <a:buNone/>
              <a:defRPr sz="1600" b="1" i="0" cap="all" spc="150" baseline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 noProof="0" dirty="0"/>
              <a:t>마스터 텍스트 스타일을</a:t>
            </a:r>
            <a:br>
              <a:rPr lang="en-US" altLang="ko" noProof="0" dirty="0"/>
            </a:br>
            <a:r>
              <a:rPr lang="ko" noProof="0" dirty="0"/>
              <a:t>편집하려면 클릭하세요.</a:t>
            </a:r>
          </a:p>
        </p:txBody>
      </p:sp>
      <p:sp>
        <p:nvSpPr>
          <p:cNvPr id="27" name="제목 1">
            <a:extLst>
              <a:ext uri="{FF2B5EF4-FFF2-40B4-BE49-F238E27FC236}">
                <a16:creationId xmlns:a16="http://schemas.microsoft.com/office/drawing/2014/main" id="{C2E270DF-A15A-D547-8882-6E5797B2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 rtlCol="0">
            <a:noAutofit/>
          </a:bodyPr>
          <a:lstStyle>
            <a:lvl1pPr>
              <a:defRPr sz="2200" b="1" i="0" spc="150" baseline="0">
                <a:solidFill>
                  <a:schemeClr val="accent1"/>
                </a:solidFill>
                <a:latin typeface="MS UI Gothic" panose="020B0600070205080204" pitchFamily="34" charset="-128"/>
                <a:ea typeface="MS UI Gothic" panose="020B0600070205080204" pitchFamily="34" charset="-128"/>
              </a:defRPr>
            </a:lvl1pPr>
          </a:lstStyle>
          <a:p>
            <a:pPr rtl="0"/>
            <a:r>
              <a:rPr lang="ko-KR" altLang="en-US" noProof="0" dirty="0"/>
              <a:t>마스터 제목 스타일 편집</a:t>
            </a:r>
            <a:endParaRPr lang="ko" noProof="0" dirty="0"/>
          </a:p>
        </p:txBody>
      </p:sp>
      <p:cxnSp>
        <p:nvCxnSpPr>
          <p:cNvPr id="28" name="직선 연결선(S) 27">
            <a:extLst>
              <a:ext uri="{FF2B5EF4-FFF2-40B4-BE49-F238E27FC236}">
                <a16:creationId xmlns:a16="http://schemas.microsoft.com/office/drawing/2014/main" id="{79B3613A-9294-EA43-9505-F156E86E6E10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42E4B45-6E8A-44C6-9117-DF2BA981288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3195" y="2885581"/>
            <a:ext cx="4086147" cy="3102469"/>
          </a:xfrm>
        </p:spPr>
        <p:txBody>
          <a:bodyPr rtlCol="0">
            <a:normAutofit/>
          </a:bodyPr>
          <a:lstStyle>
            <a:lvl1pPr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" noProof="0" dirty="0"/>
              <a:t>마스터 텍스트 스타일을 편집하려면</a:t>
            </a:r>
            <a:br>
              <a:rPr lang="en-US" altLang="ko" noProof="0" dirty="0"/>
            </a:br>
            <a:r>
              <a:rPr lang="ko" noProof="0" dirty="0"/>
              <a:t>클릭하세요.</a:t>
            </a:r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2B29B9FA-7273-4615-BD56-12D6427D02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61067" y="2885581"/>
            <a:ext cx="4086667" cy="3102469"/>
          </a:xfrm>
        </p:spPr>
        <p:txBody>
          <a:bodyPr rtlCol="0">
            <a:normAutofit/>
          </a:bodyPr>
          <a:lstStyle>
            <a:lvl1pPr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" noProof="0" dirty="0"/>
              <a:t>마스터 텍스트 스타일을 편집하려면</a:t>
            </a:r>
            <a:br>
              <a:rPr lang="en-US" altLang="ko" noProof="0" dirty="0"/>
            </a:br>
            <a:r>
              <a:rPr lang="ko" noProof="0" dirty="0"/>
              <a:t>클릭하세요.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A093508-506F-4731-B6DA-F6E8F8B095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D4527FF-0FB1-43A9-B486-4194ED87A11C}" type="datetime1">
              <a:rPr lang="ko-KR" altLang="en-US" noProof="0" smtClean="0"/>
              <a:t>2026-03-25</a:t>
            </a:fld>
            <a:endParaRPr lang="en-US" noProof="0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00CFF9F-3D1C-430B-BECE-49D87C7AE9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 noProof="0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CD95F5F-990E-4917-82C6-FBFD4547AF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693002F-D6EA-CF48-8F44-2316036B2B8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EBAB3AF-F908-105B-636D-F9E819F809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22" b="43551"/>
          <a:stretch/>
        </p:blipFill>
        <p:spPr>
          <a:xfrm>
            <a:off x="11463" y="0"/>
            <a:ext cx="954696" cy="349369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D4CA055-D0F2-2ED7-F66C-270706FA1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r="67352" b="80006"/>
          <a:stretch/>
        </p:blipFill>
        <p:spPr>
          <a:xfrm>
            <a:off x="923478" y="-4763"/>
            <a:ext cx="761888" cy="123747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636EAA9-02F5-A689-B70D-C38B4B31A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r="34550" b="86240"/>
          <a:stretch/>
        </p:blipFill>
        <p:spPr>
          <a:xfrm>
            <a:off x="923478" y="0"/>
            <a:ext cx="2592087" cy="85164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3F73559-6A92-7D63-4CCB-44D13FC21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22" b="43551"/>
          <a:stretch/>
        </p:blipFill>
        <p:spPr>
          <a:xfrm flipH="1">
            <a:off x="11237304" y="0"/>
            <a:ext cx="954696" cy="349369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FF2D6EF-7E86-910F-8CD1-5C387E34B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r="67352" b="80006"/>
          <a:stretch/>
        </p:blipFill>
        <p:spPr>
          <a:xfrm flipH="1">
            <a:off x="10518097" y="0"/>
            <a:ext cx="761888" cy="123747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D4420E2-77D5-5259-34C9-BF9E9E50A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r="34550" b="86240"/>
          <a:stretch/>
        </p:blipFill>
        <p:spPr>
          <a:xfrm flipH="1">
            <a:off x="8686156" y="0"/>
            <a:ext cx="2592087" cy="8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3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4606D0-169D-47CF-A1EE-C3CB806CA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268B72D-46C9-44BE-9801-3E68E1FBA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028F3-E67F-463B-93B0-E666010C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2AFC9B1-BF3F-4456-8A22-0E509B17E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4AB50E18-BF51-40A8-8924-B381EFC040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1" name="제목 개체 틀 1">
            <a:extLst>
              <a:ext uri="{FF2B5EF4-FFF2-40B4-BE49-F238E27FC236}">
                <a16:creationId xmlns:a16="http://schemas.microsoft.com/office/drawing/2014/main" id="{FF685452-4C56-818D-A289-A64A519C6A53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세방고딕 Bold" panose="00000800000000000000" pitchFamily="2" charset="-127"/>
                <a:ea typeface="세방고딕 Bold" panose="00000800000000000000" pitchFamily="2" charset="-127"/>
                <a:cs typeface="+mj-cs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마스터 제목 스타일 편집</a:t>
            </a:r>
          </a:p>
        </p:txBody>
      </p:sp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EE186C8D-0194-C29A-1BD6-5D5F9952F5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14" name="슬라이드 번호 개체 틀 5">
            <a:extLst>
              <a:ext uri="{FF2B5EF4-FFF2-40B4-BE49-F238E27FC236}">
                <a16:creationId xmlns:a16="http://schemas.microsoft.com/office/drawing/2014/main" id="{2C217965-4B6E-9CB3-B172-0C21F3D44D6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세방고딕 Bold" panose="00000800000000000000" pitchFamily="2" charset="-127"/>
                <a:ea typeface="세방고딕 Bold" panose="00000800000000000000" pitchFamily="2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B50E18-BF51-40A8-8924-B381EFC0402D}" type="slidenum">
              <a:rPr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‹#›</a:t>
            </a:fld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48EFF21A-74B0-902C-C410-33680CEFB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22" b="43551"/>
          <a:stretch/>
        </p:blipFill>
        <p:spPr>
          <a:xfrm>
            <a:off x="11463" y="0"/>
            <a:ext cx="954696" cy="349369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B772355-0933-1587-E798-03549905C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r="34550" b="80006"/>
          <a:stretch/>
        </p:blipFill>
        <p:spPr>
          <a:xfrm>
            <a:off x="923477" y="-4763"/>
            <a:ext cx="2592087" cy="123747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6D5856F-2231-4EB2-AF66-B6B29CFFA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22" b="43551"/>
          <a:stretch/>
        </p:blipFill>
        <p:spPr>
          <a:xfrm flipH="1">
            <a:off x="11225841" y="0"/>
            <a:ext cx="954696" cy="349369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6B1D6C7-E37C-C2C9-12AB-C8D7C634F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r="34550" b="80006"/>
          <a:stretch/>
        </p:blipFill>
        <p:spPr>
          <a:xfrm flipH="1">
            <a:off x="8686156" y="0"/>
            <a:ext cx="2592087" cy="1237472"/>
          </a:xfrm>
          <a:prstGeom prst="rect">
            <a:avLst/>
          </a:prstGeom>
        </p:spPr>
      </p:pic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B6D43E02-1EA6-3959-6F08-99D95B6AAD29}"/>
              </a:ext>
            </a:extLst>
          </p:cNvPr>
          <p:cNvSpPr/>
          <p:nvPr userDrawn="1"/>
        </p:nvSpPr>
        <p:spPr>
          <a:xfrm>
            <a:off x="778969" y="681037"/>
            <a:ext cx="10704819" cy="5495926"/>
          </a:xfrm>
          <a:prstGeom prst="roundRect">
            <a:avLst>
              <a:gd name="adj" fmla="val 251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44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EE458B5-5501-486F-B057-718D9FCB2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3315142-4DE3-464D-B87D-C224C413E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02B3C63F-371C-4B41-83D3-F11A549689D5}" type="datetimeFigureOut">
              <a:rPr lang="ko-KR" altLang="en-US" smtClean="0"/>
              <a:pPr/>
              <a:t>2026-03-25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05D285-017A-4A3E-BE63-EA792DCB3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CDA3F7C-CC4D-4063-8693-1ACD0B53A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4AB50E18-BF51-40A8-8924-B381EFC040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7C446C88-94F9-12BA-290F-297DF2BA9ED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13" name="날짜 개체 틀 3">
            <a:extLst>
              <a:ext uri="{FF2B5EF4-FFF2-40B4-BE49-F238E27FC236}">
                <a16:creationId xmlns:a16="http://schemas.microsoft.com/office/drawing/2014/main" id="{6A0F09A2-217C-1117-25F9-EBE56E89EE2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세방고딕 Bold" panose="00000800000000000000" pitchFamily="2" charset="-127"/>
                <a:ea typeface="세방고딕 Bold" panose="00000800000000000000" pitchFamily="2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B3C63F-371C-4B41-83D3-F11A549689D5}" type="datetimeFigureOut">
              <a:rPr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2026-03-25</a:t>
            </a:fld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슬라이드 번호 개체 틀 5">
            <a:extLst>
              <a:ext uri="{FF2B5EF4-FFF2-40B4-BE49-F238E27FC236}">
                <a16:creationId xmlns:a16="http://schemas.microsoft.com/office/drawing/2014/main" id="{ED67DFCA-B39C-63E5-B847-0E2A9A82D28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세방고딕 Bold" panose="00000800000000000000" pitchFamily="2" charset="-127"/>
                <a:ea typeface="세방고딕 Bold" panose="00000800000000000000" pitchFamily="2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B50E18-BF51-40A8-8924-B381EFC0402D}" type="slidenum">
              <a:rPr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‹#›</a:t>
            </a:fld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A0D03B2-D9F3-3E71-A15E-EE25FEF76A8C}"/>
              </a:ext>
            </a:extLst>
          </p:cNvPr>
          <p:cNvSpPr/>
          <p:nvPr userDrawn="1"/>
        </p:nvSpPr>
        <p:spPr>
          <a:xfrm>
            <a:off x="156713" y="136524"/>
            <a:ext cx="11885761" cy="6567697"/>
          </a:xfrm>
          <a:prstGeom prst="rect">
            <a:avLst/>
          </a:prstGeom>
          <a:solidFill>
            <a:schemeClr val="bg1">
              <a:alpha val="99000"/>
            </a:schemeClr>
          </a:solidFill>
          <a:ln w="38100">
            <a:solidFill>
              <a:srgbClr val="4A4478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0162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C385BA-E6ED-4A87-8978-8C7AE10C8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886ABC2-283D-4515-9A1D-60710990B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11CF805-FE78-4E7F-8240-995666BFF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49A5B88-FBC1-4E8B-BD70-D0D2035F6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02B3C63F-371C-4B41-83D3-F11A549689D5}" type="datetimeFigureOut">
              <a:rPr lang="ko-KR" altLang="en-US" smtClean="0"/>
              <a:pPr/>
              <a:t>2026-03-25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983B2CC-4383-49E7-B924-92BA650AF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72CE5C-B293-4DD5-9382-DB3C95C3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4AB50E18-BF51-40A8-8924-B381EFC040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457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439890-496C-4B32-B34B-823B9D10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4E21FB-BD62-4AF5-AE66-AE3449E6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D5296B6-D4EA-4579-A03B-E27BB97F5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596B8D5-EFE5-4C0E-A524-4DCCF80144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4AE6C8A-EA42-434C-B480-781C556E5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66EB340-FAB3-43D9-B439-05BD9DFC8A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02B3C63F-371C-4B41-83D3-F11A549689D5}" type="datetimeFigureOut">
              <a:rPr lang="ko-KR" altLang="en-US" smtClean="0"/>
              <a:pPr/>
              <a:t>2026-03-25</a:t>
            </a:fld>
            <a:endParaRPr lang="ko-KR" alt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F93899A-B308-4D12-B127-8DC2AEBFF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7DC5DAC-AD8A-4CE0-B98D-160ABE4B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4AB50E18-BF51-40A8-8924-B381EFC040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777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56C786-7705-4205-888B-5B41724F9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BDE4DBF-D2BA-4BBE-AA0C-9687D4693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02B3C63F-371C-4B41-83D3-F11A549689D5}" type="datetimeFigureOut">
              <a:rPr lang="ko-KR" altLang="en-US" smtClean="0"/>
              <a:pPr/>
              <a:t>2026-03-25</a:t>
            </a:fld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C53C494-5A49-4463-9AA3-125B8D1C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8C57DEE-E278-439F-9C63-08C37E225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4AB50E18-BF51-40A8-8924-B381EFC040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538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252F76D-7EE9-4016-9E14-2EABF33B8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02B3C63F-371C-4B41-83D3-F11A549689D5}" type="datetimeFigureOut">
              <a:rPr lang="ko-KR" altLang="en-US" smtClean="0"/>
              <a:pPr/>
              <a:t>2026-03-25</a:t>
            </a:fld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8F9F20A-2548-4D8E-A11C-5FD0419AB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72B833E-1C3D-4FA1-B61A-2F3DF49B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4AB50E18-BF51-40A8-8924-B381EFC040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746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C5C6D3-AEAA-4493-B6EB-34F47BCB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3A700E-196E-41AA-8744-99E65E4EF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28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24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20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20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9E2B427-B0E7-4C38-9FB2-95A294437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94FD6DE-F01F-47C6-8ABC-4632BE20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02B3C63F-371C-4B41-83D3-F11A549689D5}" type="datetimeFigureOut">
              <a:rPr lang="ko-KR" altLang="en-US" smtClean="0"/>
              <a:pPr/>
              <a:t>2026-03-25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BE5CC9D-868D-48E9-B188-0D2B7973C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A9F9E94-FC2B-4B1E-BACD-200CD86D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4AB50E18-BF51-40A8-8924-B381EFC040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4016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0E13FE-925E-4A00-B041-E9912D15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1435B2C-C20D-4FA8-B26D-4BDC4F53D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3D8A505-6B86-4759-8305-57C8E5D78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15F40FB-6278-44E3-9C70-929834AB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02B3C63F-371C-4B41-83D3-F11A549689D5}" type="datetimeFigureOut">
              <a:rPr lang="ko-KR" altLang="en-US" smtClean="0"/>
              <a:pPr/>
              <a:t>2026-03-25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1078DBA-72E0-4CFE-BF72-1A3451224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8E1523E-1EBF-4F83-AE0B-9FA46CA1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4AB50E18-BF51-40A8-8924-B381EFC040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65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3F695F"/>
            </a:gs>
            <a:gs pos="0">
              <a:srgbClr val="2A463F"/>
            </a:gs>
            <a:gs pos="100000">
              <a:srgbClr val="C13615"/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77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세방고딕 Bold" panose="00000800000000000000" pitchFamily="2" charset="-127"/>
          <a:ea typeface="세방고딕 Bold" panose="00000800000000000000" pitchFamily="2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세방고딕 Bold" panose="00000800000000000000" pitchFamily="2" charset="-127"/>
          <a:ea typeface="세방고딕 Bold" panose="00000800000000000000" pitchFamily="2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세방고딕 Bold" panose="00000800000000000000" pitchFamily="2" charset="-127"/>
          <a:ea typeface="세방고딕 Bold" panose="00000800000000000000" pitchFamily="2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세방고딕 Bold" panose="00000800000000000000" pitchFamily="2" charset="-127"/>
          <a:ea typeface="세방고딕 Bold" panose="00000800000000000000" pitchFamily="2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세방고딕 Bold" panose="00000800000000000000" pitchFamily="2" charset="-127"/>
          <a:ea typeface="세방고딕 Bold" panose="00000800000000000000" pitchFamily="2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세방고딕 Bold" panose="00000800000000000000" pitchFamily="2" charset="-127"/>
          <a:ea typeface="세방고딕 Bold" panose="00000800000000000000" pitchFamily="2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8625457-FFDA-CAD3-AACF-FD7A94BC2BE9}"/>
              </a:ext>
            </a:extLst>
          </p:cNvPr>
          <p:cNvSpPr/>
          <p:nvPr/>
        </p:nvSpPr>
        <p:spPr>
          <a:xfrm rot="5400000">
            <a:off x="3561798" y="-1505505"/>
            <a:ext cx="4982682" cy="9858378"/>
          </a:xfrm>
          <a:prstGeom prst="roundRect">
            <a:avLst>
              <a:gd name="adj" fmla="val 2000"/>
            </a:avLst>
          </a:prstGeom>
          <a:solidFill>
            <a:schemeClr val="bg1"/>
          </a:solidFill>
          <a:ln>
            <a:noFill/>
          </a:ln>
          <a:effectLst>
            <a:outerShdw dist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16408-5C76-54FD-B681-2F399E6B821C}"/>
              </a:ext>
            </a:extLst>
          </p:cNvPr>
          <p:cNvSpPr txBox="1"/>
          <p:nvPr/>
        </p:nvSpPr>
        <p:spPr>
          <a:xfrm>
            <a:off x="1121430" y="2267761"/>
            <a:ext cx="9858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3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What do You Know about </a:t>
            </a:r>
            <a:r>
              <a:rPr lang="en-US" altLang="ko-KR" sz="6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Christmas?</a:t>
            </a:r>
            <a:endParaRPr lang="en-US" altLang="ko-KR" sz="63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6AC784A9-FA37-7232-4B7F-D64D5B27F8D8}"/>
              </a:ext>
            </a:extLst>
          </p:cNvPr>
          <p:cNvSpPr/>
          <p:nvPr/>
        </p:nvSpPr>
        <p:spPr>
          <a:xfrm>
            <a:off x="9606057" y="1384103"/>
            <a:ext cx="216832" cy="216832"/>
          </a:xfrm>
          <a:prstGeom prst="ellipse">
            <a:avLst/>
          </a:prstGeom>
          <a:solidFill>
            <a:srgbClr val="99C7B9"/>
          </a:solidFill>
          <a:ln w="76200">
            <a:solidFill>
              <a:schemeClr val="bg2">
                <a:lumMod val="50000"/>
              </a:schemeClr>
            </a:solidFill>
          </a:ln>
          <a:effectLst>
            <a:outerShdw dist="38100" dir="3600000" algn="l" rotWithShape="0">
              <a:schemeClr val="accent3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1D812E1-F73D-4055-DF7F-688927CAE6CB}"/>
              </a:ext>
            </a:extLst>
          </p:cNvPr>
          <p:cNvCxnSpPr>
            <a:cxnSpLocks/>
          </p:cNvCxnSpPr>
          <p:nvPr/>
        </p:nvCxnSpPr>
        <p:spPr>
          <a:xfrm flipV="1">
            <a:off x="9714473" y="768941"/>
            <a:ext cx="0" cy="671120"/>
          </a:xfrm>
          <a:prstGeom prst="line">
            <a:avLst/>
          </a:prstGeom>
          <a:ln w="101600" cap="rnd">
            <a:solidFill>
              <a:srgbClr val="FFE39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타원 11">
            <a:extLst>
              <a:ext uri="{FF2B5EF4-FFF2-40B4-BE49-F238E27FC236}">
                <a16:creationId xmlns:a16="http://schemas.microsoft.com/office/drawing/2014/main" id="{4885F40E-C34B-A807-7248-78B60081DDDF}"/>
              </a:ext>
            </a:extLst>
          </p:cNvPr>
          <p:cNvSpPr/>
          <p:nvPr/>
        </p:nvSpPr>
        <p:spPr>
          <a:xfrm>
            <a:off x="2557174" y="1301228"/>
            <a:ext cx="216832" cy="216832"/>
          </a:xfrm>
          <a:prstGeom prst="ellipse">
            <a:avLst/>
          </a:prstGeom>
          <a:solidFill>
            <a:srgbClr val="99C7B9"/>
          </a:solidFill>
          <a:ln w="76200">
            <a:solidFill>
              <a:schemeClr val="bg2">
                <a:lumMod val="50000"/>
              </a:schemeClr>
            </a:solidFill>
          </a:ln>
          <a:effectLst>
            <a:outerShdw dist="38100" dir="3600000" algn="l" rotWithShape="0">
              <a:schemeClr val="accent3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42B169EF-1D52-18F5-4749-51CBB1A31C1F}"/>
              </a:ext>
            </a:extLst>
          </p:cNvPr>
          <p:cNvCxnSpPr>
            <a:cxnSpLocks/>
          </p:cNvCxnSpPr>
          <p:nvPr/>
        </p:nvCxnSpPr>
        <p:spPr>
          <a:xfrm flipV="1">
            <a:off x="2665590" y="711056"/>
            <a:ext cx="0" cy="671120"/>
          </a:xfrm>
          <a:prstGeom prst="line">
            <a:avLst/>
          </a:prstGeom>
          <a:ln w="101600" cap="rnd">
            <a:solidFill>
              <a:srgbClr val="FFE39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">
            <a:extLst>
              <a:ext uri="{FF2B5EF4-FFF2-40B4-BE49-F238E27FC236}">
                <a16:creationId xmlns:a16="http://schemas.microsoft.com/office/drawing/2014/main" id="{8B0442D9-0DA5-C31E-72B4-6B4199F602EE}"/>
              </a:ext>
            </a:extLst>
          </p:cNvPr>
          <p:cNvGrpSpPr/>
          <p:nvPr/>
        </p:nvGrpSpPr>
        <p:grpSpPr>
          <a:xfrm>
            <a:off x="201410" y="161424"/>
            <a:ext cx="922540" cy="287067"/>
            <a:chOff x="3555450" y="1338534"/>
            <a:chExt cx="1183342" cy="380046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C2D545CC-22C6-1C59-D6D1-7EB49C46DC80}"/>
                </a:ext>
              </a:extLst>
            </p:cNvPr>
            <p:cNvSpPr/>
            <p:nvPr/>
          </p:nvSpPr>
          <p:spPr>
            <a:xfrm>
              <a:off x="3555450" y="1338534"/>
              <a:ext cx="1183342" cy="38004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39BA70A6-6DD2-6C6C-4AFA-92D6B032B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" t="27349" r="68942" b="54982"/>
            <a:stretch/>
          </p:blipFill>
          <p:spPr>
            <a:xfrm>
              <a:off x="3646890" y="1362049"/>
              <a:ext cx="1000462" cy="33301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2804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29B39E-B9AD-AE71-4098-3A4290141E34}"/>
              </a:ext>
            </a:extLst>
          </p:cNvPr>
          <p:cNvSpPr txBox="1"/>
          <p:nvPr/>
        </p:nvSpPr>
        <p:spPr>
          <a:xfrm>
            <a:off x="1933575" y="496075"/>
            <a:ext cx="988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Culture Inside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1845260" y="1009244"/>
            <a:ext cx="10030422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BD5133C0-3E2B-DA99-7FA5-33EE128790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2" b="5421"/>
          <a:stretch/>
        </p:blipFill>
        <p:spPr>
          <a:xfrm>
            <a:off x="3461317" y="3344187"/>
            <a:ext cx="5459865" cy="3267075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D34EA5C6-B374-60F2-C27C-3B437FEFEDD2}"/>
              </a:ext>
            </a:extLst>
          </p:cNvPr>
          <p:cNvGrpSpPr/>
          <p:nvPr/>
        </p:nvGrpSpPr>
        <p:grpSpPr>
          <a:xfrm>
            <a:off x="297219" y="463793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01069F97-48D6-5622-7CE6-69DA8824FCF3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D53429-ED6C-339E-37F7-28C9599CC964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맑은 고딕" panose="020B0503020000020004" pitchFamily="50" charset="-127"/>
                </a:rPr>
                <a:t>전개</a:t>
              </a:r>
            </a:p>
          </p:txBody>
        </p:sp>
      </p:grpSp>
      <p:sp>
        <p:nvSpPr>
          <p:cNvPr id="4" name="내용 개체 틀 17">
            <a:extLst>
              <a:ext uri="{FF2B5EF4-FFF2-40B4-BE49-F238E27FC236}">
                <a16:creationId xmlns:a16="http://schemas.microsoft.com/office/drawing/2014/main" id="{99B29B74-A6E9-4BC1-82B9-E9600B95815D}"/>
              </a:ext>
            </a:extLst>
          </p:cNvPr>
          <p:cNvSpPr txBox="1">
            <a:spLocks/>
          </p:cNvSpPr>
          <p:nvPr/>
        </p:nvSpPr>
        <p:spPr>
          <a:xfrm>
            <a:off x="898622" y="1093100"/>
            <a:ext cx="9372379" cy="1266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★ </a:t>
            </a:r>
            <a:r>
              <a:rPr lang="en-US" altLang="ko-KR" sz="3000" b="1" dirty="0">
                <a:solidFill>
                  <a:srgbClr val="0070C0"/>
                </a:solidFill>
                <a:latin typeface="Arial Rounded MT Bold" panose="020F0704030504030204" pitchFamily="34" charset="0"/>
                <a:ea typeface="Yu Gothic Medium" panose="020B0500000000000000" pitchFamily="34" charset="-128"/>
              </a:rPr>
              <a:t>What do people do on Christmas? </a:t>
            </a:r>
          </a:p>
          <a:p>
            <a:pPr marL="0" indent="0">
              <a:spcBef>
                <a:spcPts val="0"/>
              </a:spcBef>
              <a:buNone/>
            </a:pP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en-US" altLang="ko-KR" sz="2400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크리스마스에 사람들은 주로 무엇을 할까요</a:t>
            </a:r>
            <a:r>
              <a:rPr lang="en-US" altLang="ko-KR" sz="2400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</a:p>
          <a:p>
            <a:pPr marL="0" indent="0">
              <a:lnSpc>
                <a:spcPct val="160000"/>
              </a:lnSpc>
              <a:buNone/>
            </a:pPr>
            <a:endParaRPr lang="en-US" altLang="ja-JP" sz="2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7A24EDC-C13C-2056-9237-733E03C20CAB}"/>
              </a:ext>
            </a:extLst>
          </p:cNvPr>
          <p:cNvGrpSpPr/>
          <p:nvPr/>
        </p:nvGrpSpPr>
        <p:grpSpPr>
          <a:xfrm>
            <a:off x="2486026" y="2453849"/>
            <a:ext cx="6864452" cy="1020975"/>
            <a:chOff x="2486025" y="2508806"/>
            <a:chExt cx="7458075" cy="685800"/>
          </a:xfrm>
          <a:solidFill>
            <a:srgbClr val="008000"/>
          </a:solidFill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BCA86E37-E409-B008-15CD-EACD0AACC08E}"/>
                </a:ext>
              </a:extLst>
            </p:cNvPr>
            <p:cNvSpPr/>
            <p:nvPr/>
          </p:nvSpPr>
          <p:spPr>
            <a:xfrm>
              <a:off x="2486025" y="2508806"/>
              <a:ext cx="7458075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8" name="내용 개체 틀 17">
              <a:extLst>
                <a:ext uri="{FF2B5EF4-FFF2-40B4-BE49-F238E27FC236}">
                  <a16:creationId xmlns:a16="http://schemas.microsoft.com/office/drawing/2014/main" id="{41E36470-1148-1715-65B3-696CE45DFFF4}"/>
                </a:ext>
              </a:extLst>
            </p:cNvPr>
            <p:cNvSpPr txBox="1">
              <a:spLocks/>
            </p:cNvSpPr>
            <p:nvPr/>
          </p:nvSpPr>
          <p:spPr>
            <a:xfrm>
              <a:off x="2553314" y="2535175"/>
              <a:ext cx="7275870" cy="633062"/>
            </a:xfrm>
            <a:prstGeom prst="rect">
              <a:avLst/>
            </a:prstGeom>
            <a:grpFill/>
            <a:ln>
              <a:noFill/>
              <a:prstDash val="sysDash"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5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5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ko-KR" sz="2800" b="1" dirty="0">
                  <a:solidFill>
                    <a:schemeClr val="bg1"/>
                  </a:solidFill>
                  <a:latin typeface="+mn-ea"/>
                  <a:ea typeface="+mn-ea"/>
                </a:rPr>
                <a:t>Decorating Christmas Trees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ko-KR" sz="2400" b="1" dirty="0">
                  <a:solidFill>
                    <a:schemeClr val="bg1"/>
                  </a:solidFill>
                  <a:latin typeface="+mn-ea"/>
                  <a:ea typeface="+mn-ea"/>
                </a:rPr>
                <a:t>(</a:t>
              </a:r>
              <a:r>
                <a:rPr lang="ko-KR" altLang="en-US" sz="2400" b="1" dirty="0">
                  <a:solidFill>
                    <a:schemeClr val="bg1"/>
                  </a:solidFill>
                  <a:latin typeface="+mn-ea"/>
                  <a:ea typeface="+mn-ea"/>
                </a:rPr>
                <a:t>크리스마스 트리 꾸미기</a:t>
              </a:r>
              <a:r>
                <a:rPr lang="en-US" altLang="ko-KR" sz="2400" b="1" dirty="0">
                  <a:solidFill>
                    <a:schemeClr val="bg1"/>
                  </a:solidFill>
                  <a:latin typeface="+mn-ea"/>
                  <a:ea typeface="+mn-ea"/>
                </a:rPr>
                <a:t>)</a:t>
              </a:r>
              <a:r>
                <a:rPr lang="ko-KR" altLang="en-US" sz="2400" b="1" dirty="0">
                  <a:solidFill>
                    <a:schemeClr val="bg1"/>
                  </a:solidFill>
                  <a:latin typeface="+mn-ea"/>
                  <a:ea typeface="+mn-ea"/>
                </a:rPr>
                <a:t> </a:t>
              </a:r>
              <a:endParaRPr lang="en-US" altLang="ja-JP" sz="2400" b="1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00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29B39E-B9AD-AE71-4098-3A4290141E34}"/>
              </a:ext>
            </a:extLst>
          </p:cNvPr>
          <p:cNvSpPr txBox="1"/>
          <p:nvPr/>
        </p:nvSpPr>
        <p:spPr>
          <a:xfrm>
            <a:off x="1933575" y="496075"/>
            <a:ext cx="988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Culture Inside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1774922" y="1009244"/>
            <a:ext cx="10030422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0790ACA6-58D2-470F-D867-4DB0A14C37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b="4089"/>
          <a:stretch/>
        </p:blipFill>
        <p:spPr>
          <a:xfrm>
            <a:off x="3479006" y="3429000"/>
            <a:ext cx="5391150" cy="3209926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EDF6F10E-5B91-85D4-65BD-C05F4BBA96B2}"/>
              </a:ext>
            </a:extLst>
          </p:cNvPr>
          <p:cNvGrpSpPr/>
          <p:nvPr/>
        </p:nvGrpSpPr>
        <p:grpSpPr>
          <a:xfrm>
            <a:off x="297219" y="463793"/>
            <a:ext cx="1557029" cy="534683"/>
            <a:chOff x="4762485" y="1693486"/>
            <a:chExt cx="3133107" cy="730193"/>
          </a:xfrm>
        </p:grpSpPr>
        <p:sp>
          <p:nvSpPr>
            <p:cNvPr id="16" name="직사각형 11">
              <a:extLst>
                <a:ext uri="{FF2B5EF4-FFF2-40B4-BE49-F238E27FC236}">
                  <a16:creationId xmlns:a16="http://schemas.microsoft.com/office/drawing/2014/main" id="{15F6A961-C7E1-5DB9-1CB9-B4112346B1D5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A38413-025D-965F-F284-EAF2945C4ED1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맑은 고딕" panose="020B0503020000020004" pitchFamily="50" charset="-127"/>
                </a:rPr>
                <a:t>전개</a:t>
              </a:r>
            </a:p>
          </p:txBody>
        </p:sp>
      </p:grpSp>
      <p:sp>
        <p:nvSpPr>
          <p:cNvPr id="4" name="내용 개체 틀 17">
            <a:extLst>
              <a:ext uri="{FF2B5EF4-FFF2-40B4-BE49-F238E27FC236}">
                <a16:creationId xmlns:a16="http://schemas.microsoft.com/office/drawing/2014/main" id="{82EFBF9D-BC4D-D0FB-FADA-715D4352C388}"/>
              </a:ext>
            </a:extLst>
          </p:cNvPr>
          <p:cNvSpPr txBox="1">
            <a:spLocks/>
          </p:cNvSpPr>
          <p:nvPr/>
        </p:nvSpPr>
        <p:spPr>
          <a:xfrm>
            <a:off x="898622" y="1093100"/>
            <a:ext cx="9372379" cy="1266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★ </a:t>
            </a:r>
            <a:r>
              <a:rPr lang="en-US" altLang="ko-KR" sz="3000" b="1" dirty="0">
                <a:solidFill>
                  <a:srgbClr val="0070C0"/>
                </a:solidFill>
                <a:latin typeface="Arial Rounded MT Bold" panose="020F0704030504030204" pitchFamily="34" charset="0"/>
                <a:ea typeface="Yu Gothic Medium" panose="020B0500000000000000" pitchFamily="34" charset="-128"/>
              </a:rPr>
              <a:t>What do people do on Christmas? </a:t>
            </a:r>
          </a:p>
          <a:p>
            <a:pPr marL="0" indent="0">
              <a:spcBef>
                <a:spcPts val="0"/>
              </a:spcBef>
              <a:buNone/>
            </a:pPr>
            <a:r>
              <a:rPr lang="ko-KR" altLang="en-US" sz="2400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en-US" altLang="ko-KR" sz="2400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크리스마스에 사람들은 주로 무엇을 할까요</a:t>
            </a:r>
            <a:r>
              <a:rPr lang="en-US" altLang="ko-KR" sz="2400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</a:p>
          <a:p>
            <a:pPr marL="0" indent="0">
              <a:lnSpc>
                <a:spcPct val="160000"/>
              </a:lnSpc>
              <a:buNone/>
            </a:pPr>
            <a:endParaRPr lang="en-US" altLang="ja-JP" sz="2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DE4FEA4-5E6F-8559-FF3F-F3214A807DA2}"/>
              </a:ext>
            </a:extLst>
          </p:cNvPr>
          <p:cNvGrpSpPr/>
          <p:nvPr/>
        </p:nvGrpSpPr>
        <p:grpSpPr>
          <a:xfrm>
            <a:off x="3038169" y="2508806"/>
            <a:ext cx="6096000" cy="1119297"/>
            <a:chOff x="3038169" y="2508806"/>
            <a:chExt cx="6096000" cy="637517"/>
          </a:xfrm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BCA86E37-E409-B008-15CD-EACD0AACC08E}"/>
                </a:ext>
              </a:extLst>
            </p:cNvPr>
            <p:cNvSpPr/>
            <p:nvPr/>
          </p:nvSpPr>
          <p:spPr>
            <a:xfrm>
              <a:off x="3038169" y="2508806"/>
              <a:ext cx="6096000" cy="63751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8" name="내용 개체 틀 17">
              <a:extLst>
                <a:ext uri="{FF2B5EF4-FFF2-40B4-BE49-F238E27FC236}">
                  <a16:creationId xmlns:a16="http://schemas.microsoft.com/office/drawing/2014/main" id="{41E36470-1148-1715-65B3-696CE45DFFF4}"/>
                </a:ext>
              </a:extLst>
            </p:cNvPr>
            <p:cNvSpPr txBox="1">
              <a:spLocks/>
            </p:cNvSpPr>
            <p:nvPr/>
          </p:nvSpPr>
          <p:spPr>
            <a:xfrm>
              <a:off x="3136491" y="2579420"/>
              <a:ext cx="5899355" cy="496288"/>
            </a:xfrm>
            <a:prstGeom prst="rect">
              <a:avLst/>
            </a:prstGeom>
            <a:solidFill>
              <a:srgbClr val="008000"/>
            </a:solidFill>
            <a:ln>
              <a:noFill/>
              <a:prstDash val="sysDash"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5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5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ko-KR" sz="3200" b="1" dirty="0">
                  <a:solidFill>
                    <a:schemeClr val="bg1"/>
                  </a:solidFill>
                  <a:latin typeface="+mn-ea"/>
                  <a:ea typeface="+mn-ea"/>
                </a:rPr>
                <a:t>Singing Carols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ko-KR" sz="2800" b="1" dirty="0">
                  <a:solidFill>
                    <a:schemeClr val="bg1"/>
                  </a:solidFill>
                  <a:latin typeface="+mn-ea"/>
                  <a:ea typeface="+mn-ea"/>
                </a:rPr>
                <a:t>(</a:t>
              </a:r>
              <a:r>
                <a:rPr lang="ko-KR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크리스마스 캐럴 부르기</a:t>
              </a:r>
              <a:r>
                <a:rPr lang="en-US" altLang="ko-KR" sz="2800" b="1" dirty="0">
                  <a:solidFill>
                    <a:schemeClr val="bg1"/>
                  </a:solidFill>
                  <a:latin typeface="+mn-ea"/>
                  <a:ea typeface="+mn-ea"/>
                </a:rPr>
                <a:t>)</a:t>
              </a:r>
              <a:r>
                <a:rPr lang="ko-KR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 </a:t>
              </a:r>
              <a:endParaRPr lang="en-US" altLang="ja-JP" sz="2800" b="1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66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B5815D9-15EB-B0D0-DCAE-F3FAB66DA8FF}"/>
              </a:ext>
            </a:extLst>
          </p:cNvPr>
          <p:cNvGrpSpPr/>
          <p:nvPr/>
        </p:nvGrpSpPr>
        <p:grpSpPr>
          <a:xfrm>
            <a:off x="4529446" y="1550611"/>
            <a:ext cx="3133107" cy="730193"/>
            <a:chOff x="4762485" y="1693486"/>
            <a:chExt cx="3133107" cy="730193"/>
          </a:xfrm>
        </p:grpSpPr>
        <p:sp>
          <p:nvSpPr>
            <p:cNvPr id="8" name="직사각형 11">
              <a:extLst>
                <a:ext uri="{FF2B5EF4-FFF2-40B4-BE49-F238E27FC236}">
                  <a16:creationId xmlns:a16="http://schemas.microsoft.com/office/drawing/2014/main" id="{4174A7F5-7EF4-4CE5-A625-DB8C850658D9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5B443-9EBA-4F8E-A3A5-401F8A7E8AFA}"/>
                </a:ext>
              </a:extLst>
            </p:cNvPr>
            <p:cNvSpPr txBox="1"/>
            <p:nvPr/>
          </p:nvSpPr>
          <p:spPr>
            <a:xfrm>
              <a:off x="5079303" y="1709041"/>
              <a:ext cx="22972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36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855233-B7A2-4D22-AAE4-F21ACA9D7894}"/>
              </a:ext>
            </a:extLst>
          </p:cNvPr>
          <p:cNvSpPr txBox="1"/>
          <p:nvPr/>
        </p:nvSpPr>
        <p:spPr>
          <a:xfrm>
            <a:off x="969356" y="2548326"/>
            <a:ext cx="10051069" cy="274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ko-KR" sz="6000" b="1" dirty="0">
                <a:solidFill>
                  <a:schemeClr val="accent2">
                    <a:lumMod val="50000"/>
                  </a:schemeClr>
                </a:solidFill>
                <a:highlight>
                  <a:srgbClr val="E7EEF6"/>
                </a:highlight>
                <a:latin typeface="Segoe UI Black" panose="020B0A02040204020203" pitchFamily="34" charset="0"/>
                <a:ea typeface="Segoe UI Black" panose="020B0A02040204020203" pitchFamily="34" charset="0"/>
              </a:rPr>
              <a:t>Let’s Learn </a:t>
            </a:r>
          </a:p>
          <a:p>
            <a:pPr algn="ctr" fontAlgn="base">
              <a:lnSpc>
                <a:spcPct val="150000"/>
              </a:lnSpc>
            </a:pPr>
            <a:r>
              <a:rPr lang="en-US" altLang="ko-KR" sz="6000" b="1" dirty="0">
                <a:solidFill>
                  <a:schemeClr val="accent6">
                    <a:lumMod val="50000"/>
                  </a:schemeClr>
                </a:solidFill>
                <a:highlight>
                  <a:srgbClr val="E7EEF6"/>
                </a:highlight>
                <a:latin typeface="Segoe UI Black" panose="020B0A02040204020203" pitchFamily="34" charset="0"/>
                <a:ea typeface="Segoe UI Black" panose="020B0A02040204020203" pitchFamily="34" charset="0"/>
              </a:rPr>
              <a:t>Christ</a:t>
            </a:r>
            <a:r>
              <a:rPr lang="en-US" altLang="ko-KR" sz="6000" dirty="0">
                <a:solidFill>
                  <a:schemeClr val="accent6">
                    <a:lumMod val="50000"/>
                  </a:schemeClr>
                </a:solidFill>
                <a:highlight>
                  <a:srgbClr val="E7EEF6"/>
                </a:highlight>
                <a:latin typeface="Segoe UI Black" panose="020B0A02040204020203" pitchFamily="34" charset="0"/>
                <a:ea typeface="Segoe UI Black" panose="020B0A02040204020203" pitchFamily="34" charset="0"/>
              </a:rPr>
              <a:t>mas Words</a:t>
            </a:r>
          </a:p>
        </p:txBody>
      </p:sp>
    </p:spTree>
    <p:extLst>
      <p:ext uri="{BB962C8B-B14F-4D97-AF65-F5344CB8AC3E}">
        <p14:creationId xmlns:p14="http://schemas.microsoft.com/office/powerpoint/2010/main" val="419569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B5815D9-15EB-B0D0-DCAE-F3FAB66DA8FF}"/>
              </a:ext>
            </a:extLst>
          </p:cNvPr>
          <p:cNvGrpSpPr/>
          <p:nvPr/>
        </p:nvGrpSpPr>
        <p:grpSpPr>
          <a:xfrm>
            <a:off x="1120077" y="1350586"/>
            <a:ext cx="1575498" cy="534683"/>
            <a:chOff x="4725321" y="1693486"/>
            <a:chExt cx="3170271" cy="730193"/>
          </a:xfrm>
        </p:grpSpPr>
        <p:sp>
          <p:nvSpPr>
            <p:cNvPr id="8" name="직사각형 11">
              <a:extLst>
                <a:ext uri="{FF2B5EF4-FFF2-40B4-BE49-F238E27FC236}">
                  <a16:creationId xmlns:a16="http://schemas.microsoft.com/office/drawing/2014/main" id="{4174A7F5-7EF4-4CE5-A625-DB8C850658D9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5B443-9EBA-4F8E-A3A5-401F8A7E8AFA}"/>
                </a:ext>
              </a:extLst>
            </p:cNvPr>
            <p:cNvSpPr txBox="1"/>
            <p:nvPr/>
          </p:nvSpPr>
          <p:spPr>
            <a:xfrm>
              <a:off x="4725321" y="1719323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855233-B7A2-4D22-AAE4-F21ACA9D7894}"/>
              </a:ext>
            </a:extLst>
          </p:cNvPr>
          <p:cNvSpPr txBox="1"/>
          <p:nvPr/>
        </p:nvSpPr>
        <p:spPr>
          <a:xfrm>
            <a:off x="1275251" y="2957403"/>
            <a:ext cx="96414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54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이미지</a:t>
            </a:r>
            <a:r>
              <a:rPr lang="ko-KR" altLang="en-US" sz="5400" b="1" dirty="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 </a:t>
            </a:r>
            <a:r>
              <a:rPr lang="ko-KR" altLang="en-US" sz="54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뜻</a:t>
            </a:r>
            <a:r>
              <a:rPr lang="ko-KR" altLang="en-US" sz="5400" b="1" dirty="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보고 </a:t>
            </a:r>
            <a:endParaRPr lang="en-US" altLang="ko-KR" sz="5400" b="1" dirty="0">
              <a:solidFill>
                <a:schemeClr val="accent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fontAlgn="base"/>
            <a:r>
              <a:rPr lang="ko-KR" altLang="en-US" sz="5400" b="1" dirty="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익히기</a:t>
            </a:r>
            <a:endParaRPr lang="en-US" altLang="ko-KR" sz="5400" b="1" dirty="0">
              <a:solidFill>
                <a:schemeClr val="accent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4A389-2B09-7C21-8A99-81699D561FF3}"/>
              </a:ext>
            </a:extLst>
          </p:cNvPr>
          <p:cNvSpPr txBox="1"/>
          <p:nvPr/>
        </p:nvSpPr>
        <p:spPr>
          <a:xfrm>
            <a:off x="2808352" y="1310958"/>
            <a:ext cx="988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4F343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Let’s</a:t>
            </a:r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Learn </a:t>
            </a:r>
            <a:r>
              <a:rPr lang="en-US" altLang="ko-KR" sz="32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Christmas Words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FE6F842-5989-6AEE-2475-0C86EA7C7C60}"/>
              </a:ext>
            </a:extLst>
          </p:cNvPr>
          <p:cNvGrpSpPr/>
          <p:nvPr/>
        </p:nvGrpSpPr>
        <p:grpSpPr>
          <a:xfrm>
            <a:off x="5466475" y="2449768"/>
            <a:ext cx="1259050" cy="471457"/>
            <a:chOff x="710919" y="1494538"/>
            <a:chExt cx="885870" cy="471457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5E63E9C7-F11D-CDDF-BAD9-49674E72B2EE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D5C8D3-EFB4-7958-353D-3FD84DB235FD}"/>
                </a:ext>
              </a:extLst>
            </p:cNvPr>
            <p:cNvSpPr txBox="1"/>
            <p:nvPr/>
          </p:nvSpPr>
          <p:spPr>
            <a:xfrm>
              <a:off x="760545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</a:p>
          </p:txBody>
        </p:sp>
      </p:grp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DEC851B-F0B1-69A9-587D-4D9296D14604}"/>
              </a:ext>
            </a:extLst>
          </p:cNvPr>
          <p:cNvCxnSpPr>
            <a:cxnSpLocks/>
          </p:cNvCxnSpPr>
          <p:nvPr/>
        </p:nvCxnSpPr>
        <p:spPr>
          <a:xfrm>
            <a:off x="2714044" y="1864993"/>
            <a:ext cx="8282935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02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29B39E-B9AD-AE71-4098-3A4290141E34}"/>
              </a:ext>
            </a:extLst>
          </p:cNvPr>
          <p:cNvSpPr txBox="1"/>
          <p:nvPr/>
        </p:nvSpPr>
        <p:spPr>
          <a:xfrm>
            <a:off x="3138285" y="528746"/>
            <a:ext cx="432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이미지와 뜻 보고 단어 익히기</a:t>
            </a:r>
            <a:endParaRPr lang="en-US" altLang="ko-KR" sz="2400" b="1" dirty="0">
              <a:solidFill>
                <a:srgbClr val="C000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18954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 flipV="1">
            <a:off x="3048000" y="955242"/>
            <a:ext cx="7877107" cy="2524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51460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0F6D6130-4ABD-152A-5F59-0498FC231D68}"/>
              </a:ext>
            </a:extLst>
          </p:cNvPr>
          <p:cNvSpPr/>
          <p:nvPr/>
        </p:nvSpPr>
        <p:spPr>
          <a:xfrm>
            <a:off x="1138545" y="1372535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FE8940D-D012-B568-601B-798A0E2302BA}"/>
              </a:ext>
            </a:extLst>
          </p:cNvPr>
          <p:cNvSpPr/>
          <p:nvPr/>
        </p:nvSpPr>
        <p:spPr>
          <a:xfrm>
            <a:off x="1246874" y="5096430"/>
            <a:ext cx="4319039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December</a:t>
            </a:r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F662FE1-5175-649C-40F8-185F714AB6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19" y="1725459"/>
            <a:ext cx="4189694" cy="3493086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C069742-DBA6-F43C-872D-13FF816AA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57" y="1379394"/>
            <a:ext cx="466725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07231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0F6D6130-4ABD-152A-5F59-0498FC231D68}"/>
              </a:ext>
            </a:extLst>
          </p:cNvPr>
          <p:cNvSpPr/>
          <p:nvPr/>
        </p:nvSpPr>
        <p:spPr>
          <a:xfrm>
            <a:off x="1124296" y="141747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FE8940D-D012-B568-601B-798A0E2302BA}"/>
              </a:ext>
            </a:extLst>
          </p:cNvPr>
          <p:cNvSpPr/>
          <p:nvPr/>
        </p:nvSpPr>
        <p:spPr>
          <a:xfrm>
            <a:off x="1163482" y="5099271"/>
            <a:ext cx="4507645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Santa</a:t>
            </a:r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C0C3697-452E-6935-0320-0DE9045C47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9" r="4500"/>
          <a:stretch/>
        </p:blipFill>
        <p:spPr>
          <a:xfrm>
            <a:off x="1534118" y="1725461"/>
            <a:ext cx="3843796" cy="3404378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E877D3C-7B13-3577-B73F-49E6FF2B0452}"/>
              </a:ext>
            </a:extLst>
          </p:cNvPr>
          <p:cNvGrpSpPr/>
          <p:nvPr/>
        </p:nvGrpSpPr>
        <p:grpSpPr>
          <a:xfrm>
            <a:off x="6295507" y="1417476"/>
            <a:ext cx="4663440" cy="4900044"/>
            <a:chOff x="6295507" y="1417476"/>
            <a:chExt cx="4663440" cy="4900044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72036842-CF04-C1F7-3CB9-D0B791390751}"/>
                </a:ext>
              </a:extLst>
            </p:cNvPr>
            <p:cNvSpPr/>
            <p:nvPr/>
          </p:nvSpPr>
          <p:spPr>
            <a:xfrm>
              <a:off x="6295507" y="1417476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E9C7BE49-2BB3-5516-7653-84DA32337554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0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산타</a:t>
              </a: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4CF2A7A3-7D0B-6A5D-880F-1AC529333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9" r="4500"/>
            <a:stretch/>
          </p:blipFill>
          <p:spPr>
            <a:xfrm>
              <a:off x="6705329" y="1725461"/>
              <a:ext cx="3843796" cy="340437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83FF8C-DE19-88C8-7BB0-C525C70537C2}"/>
              </a:ext>
            </a:extLst>
          </p:cNvPr>
          <p:cNvSpPr txBox="1"/>
          <p:nvPr/>
        </p:nvSpPr>
        <p:spPr>
          <a:xfrm>
            <a:off x="3138285" y="528746"/>
            <a:ext cx="883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이미지와 뜻 보고 단어 익히기</a:t>
            </a:r>
            <a:endParaRPr lang="en-US" altLang="ko-KR" sz="2400" b="1" dirty="0">
              <a:solidFill>
                <a:srgbClr val="C000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 flipV="1">
            <a:off x="3048000" y="990411"/>
            <a:ext cx="7877107" cy="704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3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18954"/>
            <a:ext cx="1259050" cy="471457"/>
            <a:chOff x="710919" y="1541430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541430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65885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0F6D6130-4ABD-152A-5F59-0498FC231D68}"/>
              </a:ext>
            </a:extLst>
          </p:cNvPr>
          <p:cNvSpPr/>
          <p:nvPr/>
        </p:nvSpPr>
        <p:spPr>
          <a:xfrm>
            <a:off x="1124296" y="141747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FE8940D-D012-B568-601B-798A0E2302BA}"/>
              </a:ext>
            </a:extLst>
          </p:cNvPr>
          <p:cNvSpPr/>
          <p:nvPr/>
        </p:nvSpPr>
        <p:spPr>
          <a:xfrm>
            <a:off x="1233055" y="5099271"/>
            <a:ext cx="4663440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092B9D7-C5EE-AC50-FD87-8C154F44CE2C}"/>
              </a:ext>
            </a:extLst>
          </p:cNvPr>
          <p:cNvSpPr/>
          <p:nvPr/>
        </p:nvSpPr>
        <p:spPr>
          <a:xfrm>
            <a:off x="1152870" y="5086979"/>
            <a:ext cx="4663440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Christmas tree</a:t>
            </a:r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8092B52-202C-BA61-3544-09DAB172C3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1" t="8986" b="5986"/>
          <a:stretch/>
        </p:blipFill>
        <p:spPr>
          <a:xfrm>
            <a:off x="1416015" y="1669939"/>
            <a:ext cx="4080002" cy="3518121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697EABF7-CD7C-C16F-6DC9-D4F1C7B2C1BC}"/>
              </a:ext>
            </a:extLst>
          </p:cNvPr>
          <p:cNvGrpSpPr/>
          <p:nvPr/>
        </p:nvGrpSpPr>
        <p:grpSpPr>
          <a:xfrm>
            <a:off x="6295506" y="1405184"/>
            <a:ext cx="4663441" cy="4912336"/>
            <a:chOff x="6295506" y="1405184"/>
            <a:chExt cx="4663441" cy="4912336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72036842-CF04-C1F7-3CB9-D0B791390751}"/>
                </a:ext>
              </a:extLst>
            </p:cNvPr>
            <p:cNvSpPr/>
            <p:nvPr/>
          </p:nvSpPr>
          <p:spPr>
            <a:xfrm>
              <a:off x="6295507" y="1405184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FEDF4365-E306-308D-D7BE-4CCCDDBB32FD}"/>
                </a:ext>
              </a:extLst>
            </p:cNvPr>
            <p:cNvSpPr/>
            <p:nvPr/>
          </p:nvSpPr>
          <p:spPr>
            <a:xfrm>
              <a:off x="6295506" y="5099271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0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크리스마스트리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B3C974B-23ED-CE3D-63C9-E0AA25CF6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61" t="8986" b="5986"/>
            <a:stretch/>
          </p:blipFill>
          <p:spPr>
            <a:xfrm>
              <a:off x="6587225" y="1669938"/>
              <a:ext cx="4080002" cy="351812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163CDC-973B-FC83-BA64-F39618A3F189}"/>
              </a:ext>
            </a:extLst>
          </p:cNvPr>
          <p:cNvSpPr txBox="1"/>
          <p:nvPr/>
        </p:nvSpPr>
        <p:spPr>
          <a:xfrm>
            <a:off x="3138285" y="528746"/>
            <a:ext cx="883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이미지와 뜻 보고 단어 익히기</a:t>
            </a:r>
            <a:endParaRPr lang="en-US" altLang="ko-KR" sz="2400" b="1" dirty="0">
              <a:solidFill>
                <a:srgbClr val="C000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 flipV="1">
            <a:off x="3048000" y="955242"/>
            <a:ext cx="7877107" cy="2524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0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07231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3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0F6D6130-4ABD-152A-5F59-0498FC231D68}"/>
              </a:ext>
            </a:extLst>
          </p:cNvPr>
          <p:cNvSpPr/>
          <p:nvPr/>
        </p:nvSpPr>
        <p:spPr>
          <a:xfrm>
            <a:off x="1124296" y="141747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FE8940D-D012-B568-601B-798A0E2302BA}"/>
              </a:ext>
            </a:extLst>
          </p:cNvPr>
          <p:cNvSpPr/>
          <p:nvPr/>
        </p:nvSpPr>
        <p:spPr>
          <a:xfrm>
            <a:off x="1233055" y="5099271"/>
            <a:ext cx="4663440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65CB0CC-E7EE-C42C-D8FB-D45B8D904127}"/>
              </a:ext>
            </a:extLst>
          </p:cNvPr>
          <p:cNvSpPr/>
          <p:nvPr/>
        </p:nvSpPr>
        <p:spPr>
          <a:xfrm>
            <a:off x="1124296" y="5036432"/>
            <a:ext cx="4663440" cy="1343926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 </a:t>
            </a:r>
            <a:r>
              <a:rPr lang="en-US" altLang="ko-KR" sz="5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socks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204B22-DC7D-8153-FDE0-2C0F40B28B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" r="8514"/>
          <a:stretch/>
        </p:blipFill>
        <p:spPr>
          <a:xfrm>
            <a:off x="1609546" y="1831327"/>
            <a:ext cx="3692940" cy="326794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227" y="1417476"/>
            <a:ext cx="4890635" cy="4900044"/>
          </a:xfrm>
          <a:prstGeom prst="rect">
            <a:avLst/>
          </a:prstGeom>
        </p:spPr>
      </p:pic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 flipV="1">
            <a:off x="3048000" y="955242"/>
            <a:ext cx="7877107" cy="2524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329B39E-B9AD-AE71-4098-3A4290141E34}"/>
              </a:ext>
            </a:extLst>
          </p:cNvPr>
          <p:cNvSpPr txBox="1"/>
          <p:nvPr/>
        </p:nvSpPr>
        <p:spPr>
          <a:xfrm>
            <a:off x="3138285" y="528746"/>
            <a:ext cx="432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이미지와 뜻 보고 단어 익히기</a:t>
            </a:r>
            <a:endParaRPr lang="en-US" altLang="ko-KR" sz="2400" b="1" dirty="0">
              <a:solidFill>
                <a:srgbClr val="C000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433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07231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0F6D6130-4ABD-152A-5F59-0498FC231D68}"/>
              </a:ext>
            </a:extLst>
          </p:cNvPr>
          <p:cNvSpPr/>
          <p:nvPr/>
        </p:nvSpPr>
        <p:spPr>
          <a:xfrm>
            <a:off x="1124296" y="141747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FE8940D-D012-B568-601B-798A0E2302BA}"/>
              </a:ext>
            </a:extLst>
          </p:cNvPr>
          <p:cNvSpPr/>
          <p:nvPr/>
        </p:nvSpPr>
        <p:spPr>
          <a:xfrm>
            <a:off x="1233055" y="5099271"/>
            <a:ext cx="4663440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65CB0CC-E7EE-C42C-D8FB-D45B8D904127}"/>
              </a:ext>
            </a:extLst>
          </p:cNvPr>
          <p:cNvSpPr/>
          <p:nvPr/>
        </p:nvSpPr>
        <p:spPr>
          <a:xfrm>
            <a:off x="444382" y="5054725"/>
            <a:ext cx="5494367" cy="1331213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 </a:t>
            </a:r>
            <a:r>
              <a:rPr lang="en-US" altLang="ko-KR" sz="5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carol</a:t>
            </a:r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E60B608-4B9E-2FBA-2AFC-B525B390A9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06"/>
          <a:stretch/>
        </p:blipFill>
        <p:spPr>
          <a:xfrm>
            <a:off x="1481052" y="1758729"/>
            <a:ext cx="3949928" cy="329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3F90B810-B06A-34A7-0BFF-93D76ABBDB8F}"/>
              </a:ext>
            </a:extLst>
          </p:cNvPr>
          <p:cNvGrpSpPr/>
          <p:nvPr/>
        </p:nvGrpSpPr>
        <p:grpSpPr>
          <a:xfrm>
            <a:off x="6295506" y="1405184"/>
            <a:ext cx="4663441" cy="4912336"/>
            <a:chOff x="6295506" y="1405184"/>
            <a:chExt cx="4663441" cy="4912336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72036842-CF04-C1F7-3CB9-D0B791390751}"/>
                </a:ext>
              </a:extLst>
            </p:cNvPr>
            <p:cNvSpPr/>
            <p:nvPr/>
          </p:nvSpPr>
          <p:spPr>
            <a:xfrm>
              <a:off x="6295507" y="1405184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FEDF4365-E306-308D-D7BE-4CCCDDBB32FD}"/>
                </a:ext>
              </a:extLst>
            </p:cNvPr>
            <p:cNvSpPr/>
            <p:nvPr/>
          </p:nvSpPr>
          <p:spPr>
            <a:xfrm>
              <a:off x="6295506" y="5099271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0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캐럴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AABC06D-BDCC-EEDC-20B3-199FD8D59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06"/>
            <a:stretch/>
          </p:blipFill>
          <p:spPr>
            <a:xfrm>
              <a:off x="6652262" y="1758729"/>
              <a:ext cx="3949928" cy="329599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B059B65-8D72-07D3-F5AE-F5F15C49DD3A}"/>
              </a:ext>
            </a:extLst>
          </p:cNvPr>
          <p:cNvSpPr txBox="1"/>
          <p:nvPr/>
        </p:nvSpPr>
        <p:spPr>
          <a:xfrm>
            <a:off x="3138285" y="528746"/>
            <a:ext cx="883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이미지와 뜻 보고 단어 익히기</a:t>
            </a:r>
            <a:endParaRPr lang="en-US" altLang="ko-KR" sz="2400" b="1" dirty="0">
              <a:solidFill>
                <a:srgbClr val="C000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 flipV="1">
            <a:off x="3048000" y="955242"/>
            <a:ext cx="7877107" cy="2524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35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07231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0F6D6130-4ABD-152A-5F59-0498FC231D68}"/>
              </a:ext>
            </a:extLst>
          </p:cNvPr>
          <p:cNvSpPr/>
          <p:nvPr/>
        </p:nvSpPr>
        <p:spPr>
          <a:xfrm>
            <a:off x="1124296" y="141747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FE8940D-D012-B568-601B-798A0E2302BA}"/>
              </a:ext>
            </a:extLst>
          </p:cNvPr>
          <p:cNvSpPr/>
          <p:nvPr/>
        </p:nvSpPr>
        <p:spPr>
          <a:xfrm>
            <a:off x="1233055" y="5099271"/>
            <a:ext cx="4663440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65CB0CC-E7EE-C42C-D8FB-D45B8D904127}"/>
              </a:ext>
            </a:extLst>
          </p:cNvPr>
          <p:cNvSpPr/>
          <p:nvPr/>
        </p:nvSpPr>
        <p:spPr>
          <a:xfrm>
            <a:off x="1124295" y="5163895"/>
            <a:ext cx="4663441" cy="1133668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 </a:t>
            </a:r>
            <a:r>
              <a:rPr lang="en-US" altLang="ko-KR" sz="5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present</a:t>
            </a:r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86909E3-6CD3-8C53-754A-B090C295F4FD}"/>
              </a:ext>
            </a:extLst>
          </p:cNvPr>
          <p:cNvGrpSpPr/>
          <p:nvPr/>
        </p:nvGrpSpPr>
        <p:grpSpPr>
          <a:xfrm>
            <a:off x="1537274" y="1673932"/>
            <a:ext cx="3904155" cy="3582505"/>
            <a:chOff x="1537274" y="1673932"/>
            <a:chExt cx="3904155" cy="3582505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B3B3B148-24B2-48BD-7A03-3578D6F76CF4}"/>
                </a:ext>
              </a:extLst>
            </p:cNvPr>
            <p:cNvSpPr/>
            <p:nvPr/>
          </p:nvSpPr>
          <p:spPr>
            <a:xfrm>
              <a:off x="1537274" y="1673932"/>
              <a:ext cx="3904155" cy="3582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82D9310A-0E67-0A5F-C831-5F2541AB5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6" r="15416"/>
            <a:stretch/>
          </p:blipFill>
          <p:spPr>
            <a:xfrm>
              <a:off x="2110254" y="2048203"/>
              <a:ext cx="2909042" cy="283167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5F05409-F0A0-6FB3-DC15-859033829731}"/>
              </a:ext>
            </a:extLst>
          </p:cNvPr>
          <p:cNvSpPr txBox="1"/>
          <p:nvPr/>
        </p:nvSpPr>
        <p:spPr>
          <a:xfrm>
            <a:off x="3138285" y="528746"/>
            <a:ext cx="883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이미지와 뜻 보고 단어 익히기</a:t>
            </a:r>
            <a:endParaRPr lang="en-US" altLang="ko-KR" sz="2400" b="1" dirty="0">
              <a:solidFill>
                <a:srgbClr val="C000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 flipV="1">
            <a:off x="3048000" y="955242"/>
            <a:ext cx="7877107" cy="2524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14" y="1406978"/>
            <a:ext cx="4724393" cy="49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018E02-8E74-4729-958C-79AE6FFE8BE1}"/>
              </a:ext>
            </a:extLst>
          </p:cNvPr>
          <p:cNvSpPr txBox="1"/>
          <p:nvPr/>
        </p:nvSpPr>
        <p:spPr>
          <a:xfrm>
            <a:off x="972874" y="2573739"/>
            <a:ext cx="1280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766FA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</a:p>
        </p:txBody>
      </p:sp>
      <p:sp>
        <p:nvSpPr>
          <p:cNvPr id="8" name="직사각형 11">
            <a:extLst>
              <a:ext uri="{FF2B5EF4-FFF2-40B4-BE49-F238E27FC236}">
                <a16:creationId xmlns:a16="http://schemas.microsoft.com/office/drawing/2014/main" id="{4174A7F5-7EF4-4CE5-A625-DB8C850658D9}"/>
              </a:ext>
            </a:extLst>
          </p:cNvPr>
          <p:cNvSpPr/>
          <p:nvPr/>
        </p:nvSpPr>
        <p:spPr>
          <a:xfrm>
            <a:off x="1324594" y="1150633"/>
            <a:ext cx="2588646" cy="730193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6A61A6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855233-B7A2-4D22-AAE4-F21ACA9D7894}"/>
              </a:ext>
            </a:extLst>
          </p:cNvPr>
          <p:cNvSpPr txBox="1"/>
          <p:nvPr/>
        </p:nvSpPr>
        <p:spPr>
          <a:xfrm>
            <a:off x="2032096" y="2652688"/>
            <a:ext cx="9069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3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 관련 </a:t>
            </a:r>
            <a:r>
              <a:rPr lang="ko-KR" altLang="en-US" sz="3200" b="1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정보</a:t>
            </a:r>
            <a:r>
              <a:rPr lang="ko-KR" altLang="en-US" sz="3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 </a:t>
            </a:r>
            <a:r>
              <a:rPr lang="ko-KR" altLang="en-US" sz="3200" b="1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문화</a:t>
            </a:r>
            <a:r>
              <a:rPr lang="ko-KR" altLang="en-US" sz="3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알 수 있다</a:t>
            </a:r>
            <a:r>
              <a:rPr lang="en-US" altLang="ko-KR" sz="3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fontAlgn="base"/>
            <a:endParaRPr lang="en-US" altLang="ko-KR" sz="2800" b="1" dirty="0">
              <a:solidFill>
                <a:schemeClr val="bg2">
                  <a:lumMod val="1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1FA8C-1709-486D-9702-23E011B40ABA}"/>
              </a:ext>
            </a:extLst>
          </p:cNvPr>
          <p:cNvSpPr txBox="1"/>
          <p:nvPr/>
        </p:nvSpPr>
        <p:spPr>
          <a:xfrm>
            <a:off x="992752" y="3574499"/>
            <a:ext cx="1280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D5D818-54FA-4F94-87D6-000D57C01CCE}"/>
              </a:ext>
            </a:extLst>
          </p:cNvPr>
          <p:cNvSpPr txBox="1"/>
          <p:nvPr/>
        </p:nvSpPr>
        <p:spPr>
          <a:xfrm>
            <a:off x="2032097" y="3643509"/>
            <a:ext cx="8576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 관련 </a:t>
            </a:r>
            <a:r>
              <a:rPr lang="ko-KR" altLang="en-US" sz="3200" b="1" dirty="0">
                <a:solidFill>
                  <a:srgbClr val="655D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영어 단어</a:t>
            </a:r>
            <a:r>
              <a:rPr lang="ko-KR" altLang="en-US" sz="3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익힐 수 있다</a:t>
            </a:r>
            <a:r>
              <a:rPr lang="en-US" altLang="ko-KR" sz="3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C2100A64-3486-467D-B313-5471365ECB0B}"/>
              </a:ext>
            </a:extLst>
          </p:cNvPr>
          <p:cNvCxnSpPr>
            <a:cxnSpLocks/>
          </p:cNvCxnSpPr>
          <p:nvPr/>
        </p:nvCxnSpPr>
        <p:spPr>
          <a:xfrm>
            <a:off x="2135427" y="3316133"/>
            <a:ext cx="7903308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6A810E3-1554-4867-6C86-D67AB4131321}"/>
              </a:ext>
            </a:extLst>
          </p:cNvPr>
          <p:cNvCxnSpPr>
            <a:cxnSpLocks/>
          </p:cNvCxnSpPr>
          <p:nvPr/>
        </p:nvCxnSpPr>
        <p:spPr>
          <a:xfrm>
            <a:off x="2148131" y="4289840"/>
            <a:ext cx="7890604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E7D6DB-7AA3-A726-79CD-2ECAEA4FA7F9}"/>
              </a:ext>
            </a:extLst>
          </p:cNvPr>
          <p:cNvSpPr txBox="1"/>
          <p:nvPr/>
        </p:nvSpPr>
        <p:spPr>
          <a:xfrm>
            <a:off x="1456932" y="1254381"/>
            <a:ext cx="2212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chemeClr val="accent1"/>
                </a:solidFill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313946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18954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18993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0F6D6130-4ABD-152A-5F59-0498FC231D68}"/>
              </a:ext>
            </a:extLst>
          </p:cNvPr>
          <p:cNvSpPr/>
          <p:nvPr/>
        </p:nvSpPr>
        <p:spPr>
          <a:xfrm>
            <a:off x="1124296" y="141747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FE8940D-D012-B568-601B-798A0E2302BA}"/>
              </a:ext>
            </a:extLst>
          </p:cNvPr>
          <p:cNvSpPr/>
          <p:nvPr/>
        </p:nvSpPr>
        <p:spPr>
          <a:xfrm>
            <a:off x="1341515" y="5156550"/>
            <a:ext cx="4229002" cy="1160970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card</a:t>
            </a:r>
            <a:endParaRPr lang="ko-KR" altLang="en-US" sz="54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65CB0CC-E7EE-C42C-D8FB-D45B8D904127}"/>
              </a:ext>
            </a:extLst>
          </p:cNvPr>
          <p:cNvSpPr/>
          <p:nvPr/>
        </p:nvSpPr>
        <p:spPr>
          <a:xfrm>
            <a:off x="444382" y="4711721"/>
            <a:ext cx="5964964" cy="1993348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</a:t>
            </a:r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EF0F778-5076-3ADA-4175-8F9476F51F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37630" r="5008" b="8805"/>
          <a:stretch/>
        </p:blipFill>
        <p:spPr>
          <a:xfrm>
            <a:off x="1446241" y="1774912"/>
            <a:ext cx="4019550" cy="3381638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1E87629-36C4-49FA-FFA8-F5C9FB5A43AD}"/>
              </a:ext>
            </a:extLst>
          </p:cNvPr>
          <p:cNvGrpSpPr/>
          <p:nvPr/>
        </p:nvGrpSpPr>
        <p:grpSpPr>
          <a:xfrm>
            <a:off x="6295505" y="1388156"/>
            <a:ext cx="4663441" cy="4929364"/>
            <a:chOff x="6295505" y="1388156"/>
            <a:chExt cx="4663441" cy="4929364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72036842-CF04-C1F7-3CB9-D0B791390751}"/>
                </a:ext>
              </a:extLst>
            </p:cNvPr>
            <p:cNvSpPr/>
            <p:nvPr/>
          </p:nvSpPr>
          <p:spPr>
            <a:xfrm>
              <a:off x="6295505" y="1388156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FEDF4365-E306-308D-D7BE-4CCCDDBB32FD}"/>
                </a:ext>
              </a:extLst>
            </p:cNvPr>
            <p:cNvSpPr/>
            <p:nvPr/>
          </p:nvSpPr>
          <p:spPr>
            <a:xfrm>
              <a:off x="6295506" y="5099271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0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카드</a:t>
              </a:r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5F1D909A-D653-E9D3-2046-342018D0D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1" t="37630" r="5008" b="8805"/>
            <a:stretch/>
          </p:blipFill>
          <p:spPr>
            <a:xfrm>
              <a:off x="6617450" y="1774912"/>
              <a:ext cx="4019550" cy="338163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59417F-83C7-0ACA-DF63-2F938A99991F}"/>
              </a:ext>
            </a:extLst>
          </p:cNvPr>
          <p:cNvSpPr txBox="1"/>
          <p:nvPr/>
        </p:nvSpPr>
        <p:spPr>
          <a:xfrm>
            <a:off x="3138285" y="528746"/>
            <a:ext cx="883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이미지와 뜻 보고 단어 익히기</a:t>
            </a:r>
            <a:endParaRPr lang="en-US" altLang="ko-KR" sz="2400" b="1" dirty="0">
              <a:solidFill>
                <a:srgbClr val="C000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 flipV="1">
            <a:off x="3048000" y="955242"/>
            <a:ext cx="7877107" cy="2524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08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B5815D9-15EB-B0D0-DCAE-F3FAB66DA8FF}"/>
              </a:ext>
            </a:extLst>
          </p:cNvPr>
          <p:cNvGrpSpPr/>
          <p:nvPr/>
        </p:nvGrpSpPr>
        <p:grpSpPr>
          <a:xfrm>
            <a:off x="1124684" y="1350586"/>
            <a:ext cx="1570892" cy="534683"/>
            <a:chOff x="4734590" y="1693486"/>
            <a:chExt cx="3161002" cy="730193"/>
          </a:xfrm>
        </p:grpSpPr>
        <p:sp>
          <p:nvSpPr>
            <p:cNvPr id="8" name="직사각형 11">
              <a:extLst>
                <a:ext uri="{FF2B5EF4-FFF2-40B4-BE49-F238E27FC236}">
                  <a16:creationId xmlns:a16="http://schemas.microsoft.com/office/drawing/2014/main" id="{4174A7F5-7EF4-4CE5-A625-DB8C850658D9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5B443-9EBA-4F8E-A3A5-401F8A7E8AFA}"/>
                </a:ext>
              </a:extLst>
            </p:cNvPr>
            <p:cNvSpPr txBox="1"/>
            <p:nvPr/>
          </p:nvSpPr>
          <p:spPr>
            <a:xfrm>
              <a:off x="4734590" y="1739439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855233-B7A2-4D22-AAE4-F21ACA9D7894}"/>
              </a:ext>
            </a:extLst>
          </p:cNvPr>
          <p:cNvSpPr txBox="1"/>
          <p:nvPr/>
        </p:nvSpPr>
        <p:spPr>
          <a:xfrm>
            <a:off x="953569" y="2834863"/>
            <a:ext cx="10284859" cy="118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ko-KR" altLang="en-US" sz="54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이미지</a:t>
            </a:r>
            <a:r>
              <a:rPr lang="ko-KR" altLang="en-US" sz="5400" b="1" dirty="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 </a:t>
            </a:r>
            <a:r>
              <a:rPr lang="ko-KR" altLang="en-US" sz="54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</a:t>
            </a:r>
            <a:r>
              <a:rPr lang="ko-KR" altLang="en-US" sz="5400" b="1" dirty="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매칭하기</a:t>
            </a:r>
            <a:endParaRPr lang="en-US" altLang="ko-KR" sz="5400" b="1" dirty="0">
              <a:solidFill>
                <a:schemeClr val="accent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4A389-2B09-7C21-8A99-81699D561FF3}"/>
              </a:ext>
            </a:extLst>
          </p:cNvPr>
          <p:cNvSpPr txBox="1"/>
          <p:nvPr/>
        </p:nvSpPr>
        <p:spPr>
          <a:xfrm>
            <a:off x="2808352" y="1322681"/>
            <a:ext cx="839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Let’s Learn </a:t>
            </a:r>
            <a:r>
              <a:rPr lang="en-US" altLang="ko-KR" sz="32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Christmas Words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DEC851B-F0B1-69A9-587D-4D9296D14604}"/>
              </a:ext>
            </a:extLst>
          </p:cNvPr>
          <p:cNvCxnSpPr>
            <a:cxnSpLocks/>
          </p:cNvCxnSpPr>
          <p:nvPr/>
        </p:nvCxnSpPr>
        <p:spPr>
          <a:xfrm>
            <a:off x="2737490" y="1829824"/>
            <a:ext cx="8282935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97538A1-6658-6221-6818-B58319E12E5E}"/>
              </a:ext>
            </a:extLst>
          </p:cNvPr>
          <p:cNvGrpSpPr/>
          <p:nvPr/>
        </p:nvGrpSpPr>
        <p:grpSpPr>
          <a:xfrm>
            <a:off x="5466474" y="2513730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8455FFC1-5A4F-3156-9D2D-C8CA718AA7B9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1C917A-930C-EFEC-3365-772CBEF7C94B}"/>
                </a:ext>
              </a:extLst>
            </p:cNvPr>
            <p:cNvSpPr txBox="1"/>
            <p:nvPr/>
          </p:nvSpPr>
          <p:spPr>
            <a:xfrm>
              <a:off x="760545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b="1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522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29B39E-B9AD-AE71-4098-3A4290141E34}"/>
              </a:ext>
            </a:extLst>
          </p:cNvPr>
          <p:cNvSpPr txBox="1"/>
          <p:nvPr/>
        </p:nvSpPr>
        <p:spPr>
          <a:xfrm>
            <a:off x="3187408" y="498882"/>
            <a:ext cx="4429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이미지와 단어 매칭하기</a:t>
            </a:r>
            <a:endParaRPr lang="en-US" altLang="ko-KR" sz="2400" b="1" dirty="0">
              <a:solidFill>
                <a:srgbClr val="C000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07231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2999643" y="978688"/>
            <a:ext cx="8477250" cy="17028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35449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9E67865D-FB00-78EB-FE02-9BB8BFBEB7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6167" y="1406810"/>
            <a:ext cx="5436166" cy="3600578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1875D3E-B271-CF1E-0EF4-BC05B73A18FE}"/>
              </a:ext>
            </a:extLst>
          </p:cNvPr>
          <p:cNvGrpSpPr/>
          <p:nvPr/>
        </p:nvGrpSpPr>
        <p:grpSpPr>
          <a:xfrm>
            <a:off x="1414182" y="1417476"/>
            <a:ext cx="9544765" cy="4900044"/>
            <a:chOff x="6295507" y="1417476"/>
            <a:chExt cx="4663440" cy="4900044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63CBAE36-4124-A083-CD8F-9DC603133024}"/>
                </a:ext>
              </a:extLst>
            </p:cNvPr>
            <p:cNvSpPr/>
            <p:nvPr/>
          </p:nvSpPr>
          <p:spPr>
            <a:xfrm>
              <a:off x="6295507" y="1417476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E6ED2A9C-A5A2-2633-D6A7-4EEFA1FE35FE}"/>
                </a:ext>
              </a:extLst>
            </p:cNvPr>
            <p:cNvSpPr/>
            <p:nvPr/>
          </p:nvSpPr>
          <p:spPr>
            <a:xfrm>
              <a:off x="6295507" y="3221532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December</a:t>
              </a:r>
              <a:endParaRPr lang="ko-KR" altLang="en-US" sz="80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70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526 0.03241 L 1.43946 0.01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729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472062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41501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3105150" y="943519"/>
            <a:ext cx="8477250" cy="17028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181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B8A6B370-7FE1-D9D3-A143-F070AB67D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130" y="2095564"/>
            <a:ext cx="5629275" cy="4221956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2E606974-0B82-6BF5-6D29-31D082E6E4CD}"/>
              </a:ext>
            </a:extLst>
          </p:cNvPr>
          <p:cNvGrpSpPr/>
          <p:nvPr/>
        </p:nvGrpSpPr>
        <p:grpSpPr>
          <a:xfrm>
            <a:off x="1414182" y="1417476"/>
            <a:ext cx="9544765" cy="4900044"/>
            <a:chOff x="6295507" y="1417476"/>
            <a:chExt cx="4663440" cy="4900044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86659FC1-6B4D-226D-61A4-68C0AE398365}"/>
                </a:ext>
              </a:extLst>
            </p:cNvPr>
            <p:cNvSpPr/>
            <p:nvPr/>
          </p:nvSpPr>
          <p:spPr>
            <a:xfrm>
              <a:off x="6295507" y="1417476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40EF708-9EF5-A31D-80B2-D27C29D71D36}"/>
                </a:ext>
              </a:extLst>
            </p:cNvPr>
            <p:cNvSpPr/>
            <p:nvPr/>
          </p:nvSpPr>
          <p:spPr>
            <a:xfrm>
              <a:off x="6295507" y="3221532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Santa</a:t>
              </a:r>
              <a:endParaRPr lang="ko-KR" altLang="en-US" sz="8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6762DE4-CA5D-4CF7-DE26-49AF281114B6}"/>
              </a:ext>
            </a:extLst>
          </p:cNvPr>
          <p:cNvSpPr txBox="1"/>
          <p:nvPr/>
        </p:nvSpPr>
        <p:spPr>
          <a:xfrm>
            <a:off x="3187408" y="498882"/>
            <a:ext cx="4429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이미지와 단어 매칭하기</a:t>
            </a:r>
            <a:endParaRPr lang="en-US" altLang="ko-KR" sz="2400" b="1" dirty="0">
              <a:solidFill>
                <a:srgbClr val="C000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867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9193 -0.75695 L 0.69609 0.42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01" y="5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496446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29309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3105150" y="943519"/>
            <a:ext cx="8477250" cy="17028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181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68605D4F-A116-5462-D2F1-A1B8575C5D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7039" y="321678"/>
            <a:ext cx="6508608" cy="433907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A2CDEF58-8BC4-32F8-3B78-3FCC9B62216A}"/>
              </a:ext>
            </a:extLst>
          </p:cNvPr>
          <p:cNvGrpSpPr/>
          <p:nvPr/>
        </p:nvGrpSpPr>
        <p:grpSpPr>
          <a:xfrm>
            <a:off x="1414182" y="1417476"/>
            <a:ext cx="9544765" cy="4900044"/>
            <a:chOff x="6295507" y="1417476"/>
            <a:chExt cx="4663440" cy="4900044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B3CE7F7-40DB-4C76-7BD6-29A4F0F71866}"/>
                </a:ext>
              </a:extLst>
            </p:cNvPr>
            <p:cNvSpPr/>
            <p:nvPr/>
          </p:nvSpPr>
          <p:spPr>
            <a:xfrm>
              <a:off x="6295507" y="1417476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1DC32974-04BE-879B-1448-74EFAC3C8360}"/>
                </a:ext>
              </a:extLst>
            </p:cNvPr>
            <p:cNvSpPr/>
            <p:nvPr/>
          </p:nvSpPr>
          <p:spPr>
            <a:xfrm>
              <a:off x="6295507" y="3221532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Christmas tree</a:t>
              </a:r>
              <a:endParaRPr lang="ko-KR" altLang="en-US" sz="8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633B1DD-6131-A58C-29D0-31556287FE26}"/>
              </a:ext>
            </a:extLst>
          </p:cNvPr>
          <p:cNvSpPr txBox="1"/>
          <p:nvPr/>
        </p:nvSpPr>
        <p:spPr>
          <a:xfrm>
            <a:off x="3187408" y="498882"/>
            <a:ext cx="4429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이미지와 단어 매칭하기</a:t>
            </a:r>
            <a:endParaRPr lang="en-US" altLang="ko-KR" sz="2400" b="1" dirty="0">
              <a:solidFill>
                <a:srgbClr val="C000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778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42 0.5044 L 1.68138 -0.5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3" y="-5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496446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29309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3105150" y="943519"/>
            <a:ext cx="8477250" cy="17028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181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93036246-D115-1122-BE0D-B0D88F840541}"/>
              </a:ext>
            </a:extLst>
          </p:cNvPr>
          <p:cNvGrpSpPr/>
          <p:nvPr/>
        </p:nvGrpSpPr>
        <p:grpSpPr>
          <a:xfrm>
            <a:off x="1414182" y="1417476"/>
            <a:ext cx="9544765" cy="4900044"/>
            <a:chOff x="6295507" y="1417476"/>
            <a:chExt cx="4663440" cy="4900044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C4F8FD6-EE51-7599-6BCA-211438E312F2}"/>
                </a:ext>
              </a:extLst>
            </p:cNvPr>
            <p:cNvSpPr/>
            <p:nvPr/>
          </p:nvSpPr>
          <p:spPr>
            <a:xfrm>
              <a:off x="6295507" y="1417476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EB9FEB5-0B06-EC24-3865-BCCBD1DAAB2F}"/>
                </a:ext>
              </a:extLst>
            </p:cNvPr>
            <p:cNvSpPr/>
            <p:nvPr/>
          </p:nvSpPr>
          <p:spPr>
            <a:xfrm>
              <a:off x="6295507" y="3221532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present</a:t>
              </a: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BFB1A5DE-B673-96AC-A4B2-3A28CFDDFD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907" y="-852503"/>
            <a:ext cx="5281127" cy="3520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4A40BC-F122-B438-0828-636B68045143}"/>
              </a:ext>
            </a:extLst>
          </p:cNvPr>
          <p:cNvSpPr txBox="1"/>
          <p:nvPr/>
        </p:nvSpPr>
        <p:spPr>
          <a:xfrm>
            <a:off x="3187408" y="498882"/>
            <a:ext cx="4429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이미지와 단어 매칭하기</a:t>
            </a:r>
            <a:endParaRPr lang="en-US" altLang="ko-KR" sz="2400" b="1" dirty="0">
              <a:solidFill>
                <a:srgbClr val="C000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868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977 0.96458 L -2.08333E-7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82" y="-3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07231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18993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3105150" y="966965"/>
            <a:ext cx="8477250" cy="17028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03429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D4C789A7-8385-62FA-6ADE-1F7A8031BE6C}"/>
              </a:ext>
            </a:extLst>
          </p:cNvPr>
          <p:cNvGrpSpPr/>
          <p:nvPr/>
        </p:nvGrpSpPr>
        <p:grpSpPr>
          <a:xfrm>
            <a:off x="1414182" y="1417476"/>
            <a:ext cx="9544765" cy="4900044"/>
            <a:chOff x="6295507" y="1417476"/>
            <a:chExt cx="4663440" cy="4900044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868D7CB-9DB3-DA96-7FB9-F143CD901DC0}"/>
                </a:ext>
              </a:extLst>
            </p:cNvPr>
            <p:cNvSpPr/>
            <p:nvPr/>
          </p:nvSpPr>
          <p:spPr>
            <a:xfrm>
              <a:off x="6295507" y="1417476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A9982DCF-071A-AAAE-E0BA-534808B803D3}"/>
                </a:ext>
              </a:extLst>
            </p:cNvPr>
            <p:cNvSpPr/>
            <p:nvPr/>
          </p:nvSpPr>
          <p:spPr>
            <a:xfrm>
              <a:off x="6295507" y="3221532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socks</a:t>
              </a:r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9F1092E6-689E-A99D-48B0-CF1716DF2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6498" y="3282545"/>
            <a:ext cx="4789787" cy="3486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31626-B61E-5DCB-EE12-0E21C345F151}"/>
              </a:ext>
            </a:extLst>
          </p:cNvPr>
          <p:cNvSpPr txBox="1"/>
          <p:nvPr/>
        </p:nvSpPr>
        <p:spPr>
          <a:xfrm>
            <a:off x="3187408" y="498882"/>
            <a:ext cx="4429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이미지와 단어 매칭하기</a:t>
            </a:r>
            <a:endParaRPr lang="en-US" altLang="ko-KR" sz="2400" b="1" dirty="0">
              <a:solidFill>
                <a:srgbClr val="C000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912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016 -0.73495 L -3.95833E-6 0.25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08" y="4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472062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65885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3105150" y="943519"/>
            <a:ext cx="8477250" cy="17028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0150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C4AFCFB3-126C-3987-6099-7E190CBB9F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383" y="2267678"/>
            <a:ext cx="5727993" cy="381866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900EFBE2-731F-3976-62C0-AA5B7123AF76}"/>
              </a:ext>
            </a:extLst>
          </p:cNvPr>
          <p:cNvGrpSpPr/>
          <p:nvPr/>
        </p:nvGrpSpPr>
        <p:grpSpPr>
          <a:xfrm>
            <a:off x="1414182" y="1417476"/>
            <a:ext cx="9544765" cy="4900044"/>
            <a:chOff x="6295507" y="1417476"/>
            <a:chExt cx="4663440" cy="4900044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C9278459-015B-C190-4403-3D7931C112CD}"/>
                </a:ext>
              </a:extLst>
            </p:cNvPr>
            <p:cNvSpPr/>
            <p:nvPr/>
          </p:nvSpPr>
          <p:spPr>
            <a:xfrm>
              <a:off x="6295507" y="1417476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04DBD8C-4387-8849-D273-2A3AAEB184F4}"/>
                </a:ext>
              </a:extLst>
            </p:cNvPr>
            <p:cNvSpPr/>
            <p:nvPr/>
          </p:nvSpPr>
          <p:spPr>
            <a:xfrm>
              <a:off x="6295507" y="3221532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72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carol</a:t>
              </a:r>
              <a:endParaRPr lang="ko-KR" altLang="en-US" sz="7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58A4C78-FDF1-25C4-2200-7EC9F95BCF92}"/>
              </a:ext>
            </a:extLst>
          </p:cNvPr>
          <p:cNvSpPr txBox="1"/>
          <p:nvPr/>
        </p:nvSpPr>
        <p:spPr>
          <a:xfrm>
            <a:off x="3187408" y="498882"/>
            <a:ext cx="4429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이미지와 단어 매칭하기</a:t>
            </a:r>
            <a:endParaRPr lang="en-US" altLang="ko-KR" sz="2400" b="1" dirty="0">
              <a:solidFill>
                <a:srgbClr val="C000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807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32 -0.01088 L -1.63516 -0.262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23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B5815D9-15EB-B0D0-DCAE-F3FAB66DA8FF}"/>
              </a:ext>
            </a:extLst>
          </p:cNvPr>
          <p:cNvGrpSpPr/>
          <p:nvPr/>
        </p:nvGrpSpPr>
        <p:grpSpPr>
          <a:xfrm>
            <a:off x="1138546" y="1350586"/>
            <a:ext cx="1557029" cy="534683"/>
            <a:chOff x="4762485" y="1693486"/>
            <a:chExt cx="3133107" cy="730193"/>
          </a:xfrm>
        </p:grpSpPr>
        <p:sp>
          <p:nvSpPr>
            <p:cNvPr id="8" name="직사각형 11">
              <a:extLst>
                <a:ext uri="{FF2B5EF4-FFF2-40B4-BE49-F238E27FC236}">
                  <a16:creationId xmlns:a16="http://schemas.microsoft.com/office/drawing/2014/main" id="{4174A7F5-7EF4-4CE5-A625-DB8C850658D9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5B443-9EBA-4F8E-A3A5-401F8A7E8AFA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855233-B7A2-4D22-AAE4-F21ACA9D7894}"/>
              </a:ext>
            </a:extLst>
          </p:cNvPr>
          <p:cNvSpPr txBox="1"/>
          <p:nvPr/>
        </p:nvSpPr>
        <p:spPr>
          <a:xfrm>
            <a:off x="1138546" y="3004683"/>
            <a:ext cx="10374153" cy="1019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ko-KR" sz="4500" b="1" dirty="0">
                <a:solidFill>
                  <a:srgbClr val="33554D"/>
                </a:solidFill>
                <a:latin typeface="Arial Black" panose="020B0A04020102020204" pitchFamily="34" charset="0"/>
                <a:ea typeface="맑은 고딕" panose="020B0503020000020004" pitchFamily="50" charset="-127"/>
              </a:rPr>
              <a:t>Unscramble</a:t>
            </a:r>
            <a:r>
              <a:rPr lang="en-US" altLang="ko-KR" sz="45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맑은 고딕" panose="020B0503020000020004" pitchFamily="50" charset="-127"/>
              </a:rPr>
              <a:t> Words</a:t>
            </a:r>
            <a:endParaRPr lang="en-US" altLang="ko-KR" sz="5400" b="1" dirty="0">
              <a:solidFill>
                <a:schemeClr val="accent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DEC851B-F0B1-69A9-587D-4D9296D14604}"/>
              </a:ext>
            </a:extLst>
          </p:cNvPr>
          <p:cNvCxnSpPr>
            <a:cxnSpLocks/>
          </p:cNvCxnSpPr>
          <p:nvPr/>
        </p:nvCxnSpPr>
        <p:spPr>
          <a:xfrm>
            <a:off x="2737490" y="1829824"/>
            <a:ext cx="8282935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DBF1BD-09B1-0401-AEB4-AF9EF762A21F}"/>
              </a:ext>
            </a:extLst>
          </p:cNvPr>
          <p:cNvSpPr txBox="1"/>
          <p:nvPr/>
        </p:nvSpPr>
        <p:spPr>
          <a:xfrm>
            <a:off x="2808352" y="1322681"/>
            <a:ext cx="839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</a:rPr>
              <a:t>Let’s Learn </a:t>
            </a:r>
            <a:r>
              <a:rPr lang="en-US" altLang="ko-KR" sz="3200" b="1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</a:rPr>
              <a:t>Christmas Words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6641BDAB-3AE9-996B-6511-AF07E161F51D}"/>
              </a:ext>
            </a:extLst>
          </p:cNvPr>
          <p:cNvGrpSpPr/>
          <p:nvPr/>
        </p:nvGrpSpPr>
        <p:grpSpPr>
          <a:xfrm>
            <a:off x="5322096" y="2568395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85C9D3F5-4736-3A6B-A867-D5F3095861F7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B5D07A-A0CD-F067-C14A-7E4720556C6B}"/>
                </a:ext>
              </a:extLst>
            </p:cNvPr>
            <p:cNvSpPr txBox="1"/>
            <p:nvPr/>
          </p:nvSpPr>
          <p:spPr>
            <a:xfrm>
              <a:off x="760545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b="1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75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08638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29309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3105150" y="943519"/>
            <a:ext cx="8477250" cy="17028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FE8940D-D012-B568-601B-798A0E2302BA}"/>
              </a:ext>
            </a:extLst>
          </p:cNvPr>
          <p:cNvSpPr/>
          <p:nvPr/>
        </p:nvSpPr>
        <p:spPr>
          <a:xfrm>
            <a:off x="1233055" y="5099271"/>
            <a:ext cx="4663440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0FC30A9-EBFF-1EF3-AB83-D0B2948A39EC}"/>
              </a:ext>
            </a:extLst>
          </p:cNvPr>
          <p:cNvSpPr/>
          <p:nvPr/>
        </p:nvSpPr>
        <p:spPr>
          <a:xfrm>
            <a:off x="1428115" y="1386222"/>
            <a:ext cx="9544765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4DE09A5-154D-6409-2005-3E0F25269913}"/>
              </a:ext>
            </a:extLst>
          </p:cNvPr>
          <p:cNvSpPr/>
          <p:nvPr/>
        </p:nvSpPr>
        <p:spPr>
          <a:xfrm>
            <a:off x="1323617" y="2326840"/>
            <a:ext cx="9544765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eert</a:t>
            </a:r>
            <a:r>
              <a:rPr lang="en-US" altLang="ko-KR" sz="7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72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samtsirhc</a:t>
            </a:r>
            <a:r>
              <a:rPr lang="en-US" altLang="ko-KR" sz="7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7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6769383-AF2F-AB39-14A7-C1EBB8DCE387}"/>
              </a:ext>
            </a:extLst>
          </p:cNvPr>
          <p:cNvSpPr/>
          <p:nvPr/>
        </p:nvSpPr>
        <p:spPr>
          <a:xfrm>
            <a:off x="2156911" y="3772690"/>
            <a:ext cx="8087171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Christmas tree</a:t>
            </a:r>
            <a:endParaRPr lang="ko-KR" altLang="en-US" sz="7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557EA1EE-5866-D077-1B22-80D9243618B7}"/>
              </a:ext>
            </a:extLst>
          </p:cNvPr>
          <p:cNvSpPr/>
          <p:nvPr/>
        </p:nvSpPr>
        <p:spPr>
          <a:xfrm>
            <a:off x="2126478" y="4189581"/>
            <a:ext cx="583992" cy="4204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7B74DD-BDD0-4DC4-23F4-1FA8094ABE5F}"/>
              </a:ext>
            </a:extLst>
          </p:cNvPr>
          <p:cNvSpPr txBox="1"/>
          <p:nvPr/>
        </p:nvSpPr>
        <p:spPr>
          <a:xfrm>
            <a:off x="3187407" y="498882"/>
            <a:ext cx="8831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Unscramble Words</a:t>
            </a:r>
          </a:p>
        </p:txBody>
      </p:sp>
    </p:spTree>
    <p:extLst>
      <p:ext uri="{BB962C8B-B14F-4D97-AF65-F5344CB8AC3E}">
        <p14:creationId xmlns:p14="http://schemas.microsoft.com/office/powerpoint/2010/main" val="24751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29B39E-B9AD-AE71-4098-3A4290141E34}"/>
              </a:ext>
            </a:extLst>
          </p:cNvPr>
          <p:cNvSpPr txBox="1"/>
          <p:nvPr/>
        </p:nvSpPr>
        <p:spPr>
          <a:xfrm>
            <a:off x="1886174" y="497290"/>
            <a:ext cx="1004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33554D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크리스마스 캐롤 듣기</a:t>
            </a:r>
            <a:endParaRPr lang="en-US" altLang="ko-KR" sz="2400" b="1" dirty="0">
              <a:solidFill>
                <a:srgbClr val="33554D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1774922" y="950629"/>
            <a:ext cx="10030422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039D2732-27AD-ABDB-99E9-263464E79D12}"/>
              </a:ext>
            </a:extLst>
          </p:cNvPr>
          <p:cNvGrpSpPr/>
          <p:nvPr/>
        </p:nvGrpSpPr>
        <p:grpSpPr>
          <a:xfrm>
            <a:off x="297219" y="466258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33CF7C9A-D299-2D27-E9BC-68C065204BB0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4A6E1A-ABBC-6087-C352-F0C7EB969823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맑은 고딕" panose="020B0503020000020004" pitchFamily="50" charset="-127"/>
                </a:rPr>
                <a:t>도입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BEC7D95-D3E3-EB46-3DA3-DF34B79AE1E5}"/>
              </a:ext>
            </a:extLst>
          </p:cNvPr>
          <p:cNvSpPr txBox="1"/>
          <p:nvPr/>
        </p:nvSpPr>
        <p:spPr>
          <a:xfrm>
            <a:off x="1275251" y="2561163"/>
            <a:ext cx="96414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50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알고 있는 </a:t>
            </a:r>
            <a:r>
              <a:rPr lang="ko-KR" altLang="en-US" sz="5000" b="1" dirty="0">
                <a:solidFill>
                  <a:srgbClr val="9A2C1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 캐럴</a:t>
            </a:r>
            <a:endParaRPr lang="en-US" altLang="ko-KR" sz="5000" b="1" dirty="0">
              <a:solidFill>
                <a:srgbClr val="9A2C1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fontAlgn="base"/>
            <a:r>
              <a:rPr lang="ko-KR" altLang="en-US" sz="50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이야기해 보고</a:t>
            </a:r>
            <a:endParaRPr lang="en-US" altLang="ko-KR" sz="5000" b="1" dirty="0">
              <a:solidFill>
                <a:srgbClr val="33554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fontAlgn="base"/>
            <a:r>
              <a:rPr lang="ko-KR" altLang="en-US" sz="50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함께 </a:t>
            </a:r>
            <a:r>
              <a:rPr lang="ko-KR" altLang="en-US" sz="5000" b="1" dirty="0">
                <a:solidFill>
                  <a:srgbClr val="9A2C1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 감상</a:t>
            </a:r>
            <a:r>
              <a:rPr lang="ko-KR" altLang="en-US" sz="50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하기</a:t>
            </a:r>
            <a:endParaRPr lang="en-US" altLang="ko-KR" sz="5000" b="1" dirty="0">
              <a:solidFill>
                <a:schemeClr val="accent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64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18954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3105150" y="943519"/>
            <a:ext cx="8477250" cy="17028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FE8940D-D012-B568-601B-798A0E2302BA}"/>
              </a:ext>
            </a:extLst>
          </p:cNvPr>
          <p:cNvSpPr/>
          <p:nvPr/>
        </p:nvSpPr>
        <p:spPr>
          <a:xfrm>
            <a:off x="1233055" y="5099271"/>
            <a:ext cx="4663440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0FC30A9-EBFF-1EF3-AB83-D0B2948A39EC}"/>
              </a:ext>
            </a:extLst>
          </p:cNvPr>
          <p:cNvSpPr/>
          <p:nvPr/>
        </p:nvSpPr>
        <p:spPr>
          <a:xfrm>
            <a:off x="1428115" y="1386222"/>
            <a:ext cx="9544765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4DE09A5-154D-6409-2005-3E0F25269913}"/>
              </a:ext>
            </a:extLst>
          </p:cNvPr>
          <p:cNvSpPr/>
          <p:nvPr/>
        </p:nvSpPr>
        <p:spPr>
          <a:xfrm>
            <a:off x="1323617" y="2326840"/>
            <a:ext cx="9544765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oarlc</a:t>
            </a:r>
            <a:endParaRPr lang="ko-KR" altLang="en-US" sz="7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6769383-AF2F-AB39-14A7-C1EBB8DCE387}"/>
              </a:ext>
            </a:extLst>
          </p:cNvPr>
          <p:cNvSpPr/>
          <p:nvPr/>
        </p:nvSpPr>
        <p:spPr>
          <a:xfrm>
            <a:off x="2156911" y="3772690"/>
            <a:ext cx="8087171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>
                <a:solidFill>
                  <a:schemeClr val="tx1"/>
                </a:solidFill>
                <a:latin typeface="맑은 고딕" panose="020B0503020000020004" pitchFamily="50" charset="-127"/>
              </a:rPr>
              <a:t>carol</a:t>
            </a:r>
            <a:endParaRPr lang="ko-KR" altLang="en-US" sz="7200" b="1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557EA1EE-5866-D077-1B22-80D9243618B7}"/>
              </a:ext>
            </a:extLst>
          </p:cNvPr>
          <p:cNvSpPr/>
          <p:nvPr/>
        </p:nvSpPr>
        <p:spPr>
          <a:xfrm>
            <a:off x="4195575" y="4255813"/>
            <a:ext cx="583992" cy="4204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17CAE-CAAC-CA30-8C92-656C92D2EA2C}"/>
              </a:ext>
            </a:extLst>
          </p:cNvPr>
          <p:cNvSpPr txBox="1"/>
          <p:nvPr/>
        </p:nvSpPr>
        <p:spPr>
          <a:xfrm>
            <a:off x="3187407" y="498882"/>
            <a:ext cx="8831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Unscramble Words</a:t>
            </a:r>
          </a:p>
        </p:txBody>
      </p:sp>
    </p:spTree>
    <p:extLst>
      <p:ext uri="{BB962C8B-B14F-4D97-AF65-F5344CB8AC3E}">
        <p14:creationId xmlns:p14="http://schemas.microsoft.com/office/powerpoint/2010/main" val="236070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18954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3105150" y="943519"/>
            <a:ext cx="8477250" cy="17028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FE8940D-D012-B568-601B-798A0E2302BA}"/>
              </a:ext>
            </a:extLst>
          </p:cNvPr>
          <p:cNvSpPr/>
          <p:nvPr/>
        </p:nvSpPr>
        <p:spPr>
          <a:xfrm>
            <a:off x="1233055" y="5099271"/>
            <a:ext cx="4663440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0FC30A9-EBFF-1EF3-AB83-D0B2948A39EC}"/>
              </a:ext>
            </a:extLst>
          </p:cNvPr>
          <p:cNvSpPr/>
          <p:nvPr/>
        </p:nvSpPr>
        <p:spPr>
          <a:xfrm>
            <a:off x="1428115" y="1386222"/>
            <a:ext cx="9544765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4DE09A5-154D-6409-2005-3E0F25269913}"/>
              </a:ext>
            </a:extLst>
          </p:cNvPr>
          <p:cNvSpPr/>
          <p:nvPr/>
        </p:nvSpPr>
        <p:spPr>
          <a:xfrm>
            <a:off x="1323617" y="2326840"/>
            <a:ext cx="9544765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eenrspt</a:t>
            </a:r>
            <a:endParaRPr lang="ko-KR" altLang="en-US" sz="7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6769383-AF2F-AB39-14A7-C1EBB8DCE387}"/>
              </a:ext>
            </a:extLst>
          </p:cNvPr>
          <p:cNvSpPr/>
          <p:nvPr/>
        </p:nvSpPr>
        <p:spPr>
          <a:xfrm>
            <a:off x="2156911" y="3772690"/>
            <a:ext cx="8087171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>
                <a:solidFill>
                  <a:schemeClr val="tx1"/>
                </a:solidFill>
                <a:latin typeface="맑은 고딕" panose="020B0503020000020004" pitchFamily="50" charset="-127"/>
              </a:rPr>
              <a:t>present</a:t>
            </a:r>
            <a:endParaRPr lang="ko-KR" altLang="en-US" sz="7200" b="1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557EA1EE-5866-D077-1B22-80D9243618B7}"/>
              </a:ext>
            </a:extLst>
          </p:cNvPr>
          <p:cNvSpPr/>
          <p:nvPr/>
        </p:nvSpPr>
        <p:spPr>
          <a:xfrm>
            <a:off x="3681225" y="4285056"/>
            <a:ext cx="583992" cy="4204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8995A-C8B0-8322-8420-69C547E141FD}"/>
              </a:ext>
            </a:extLst>
          </p:cNvPr>
          <p:cNvSpPr txBox="1"/>
          <p:nvPr/>
        </p:nvSpPr>
        <p:spPr>
          <a:xfrm>
            <a:off x="3187407" y="498882"/>
            <a:ext cx="8831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Unscramble Words</a:t>
            </a:r>
          </a:p>
        </p:txBody>
      </p:sp>
    </p:spTree>
    <p:extLst>
      <p:ext uri="{BB962C8B-B14F-4D97-AF65-F5344CB8AC3E}">
        <p14:creationId xmlns:p14="http://schemas.microsoft.com/office/powerpoint/2010/main" val="14587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07231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3105150" y="943519"/>
            <a:ext cx="8477250" cy="17028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FE8940D-D012-B568-601B-798A0E2302BA}"/>
              </a:ext>
            </a:extLst>
          </p:cNvPr>
          <p:cNvSpPr/>
          <p:nvPr/>
        </p:nvSpPr>
        <p:spPr>
          <a:xfrm>
            <a:off x="1233055" y="5099271"/>
            <a:ext cx="4663440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0FC30A9-EBFF-1EF3-AB83-D0B2948A39EC}"/>
              </a:ext>
            </a:extLst>
          </p:cNvPr>
          <p:cNvSpPr/>
          <p:nvPr/>
        </p:nvSpPr>
        <p:spPr>
          <a:xfrm>
            <a:off x="1428115" y="1386222"/>
            <a:ext cx="9544765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4DE09A5-154D-6409-2005-3E0F25269913}"/>
              </a:ext>
            </a:extLst>
          </p:cNvPr>
          <p:cNvSpPr/>
          <p:nvPr/>
        </p:nvSpPr>
        <p:spPr>
          <a:xfrm>
            <a:off x="1323617" y="2326840"/>
            <a:ext cx="9544765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rdca</a:t>
            </a:r>
            <a:endParaRPr lang="ko-KR" altLang="en-US" sz="7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6769383-AF2F-AB39-14A7-C1EBB8DCE387}"/>
              </a:ext>
            </a:extLst>
          </p:cNvPr>
          <p:cNvSpPr/>
          <p:nvPr/>
        </p:nvSpPr>
        <p:spPr>
          <a:xfrm>
            <a:off x="2156911" y="3772690"/>
            <a:ext cx="8087171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>
                <a:solidFill>
                  <a:schemeClr val="tx1"/>
                </a:solidFill>
                <a:latin typeface="맑은 고딕" panose="020B0503020000020004" pitchFamily="50" charset="-127"/>
              </a:rPr>
              <a:t>card</a:t>
            </a:r>
            <a:endParaRPr lang="ko-KR" altLang="en-US" sz="7200" b="1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557EA1EE-5866-D077-1B22-80D9243618B7}"/>
              </a:ext>
            </a:extLst>
          </p:cNvPr>
          <p:cNvSpPr/>
          <p:nvPr/>
        </p:nvSpPr>
        <p:spPr>
          <a:xfrm>
            <a:off x="4195575" y="4255813"/>
            <a:ext cx="583992" cy="4204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E8E78A-0A80-D7F4-6A31-46343B73DE32}"/>
              </a:ext>
            </a:extLst>
          </p:cNvPr>
          <p:cNvSpPr txBox="1"/>
          <p:nvPr/>
        </p:nvSpPr>
        <p:spPr>
          <a:xfrm>
            <a:off x="3187407" y="498882"/>
            <a:ext cx="8831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Unscramble Words</a:t>
            </a:r>
          </a:p>
        </p:txBody>
      </p:sp>
    </p:spTree>
    <p:extLst>
      <p:ext uri="{BB962C8B-B14F-4D97-AF65-F5344CB8AC3E}">
        <p14:creationId xmlns:p14="http://schemas.microsoft.com/office/powerpoint/2010/main" val="30021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507231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3105150" y="943519"/>
            <a:ext cx="8477250" cy="17028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FE8940D-D012-B568-601B-798A0E2302BA}"/>
              </a:ext>
            </a:extLst>
          </p:cNvPr>
          <p:cNvSpPr/>
          <p:nvPr/>
        </p:nvSpPr>
        <p:spPr>
          <a:xfrm>
            <a:off x="1233055" y="5099271"/>
            <a:ext cx="4663440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0FC30A9-EBFF-1EF3-AB83-D0B2948A39EC}"/>
              </a:ext>
            </a:extLst>
          </p:cNvPr>
          <p:cNvSpPr/>
          <p:nvPr/>
        </p:nvSpPr>
        <p:spPr>
          <a:xfrm>
            <a:off x="1428115" y="1386222"/>
            <a:ext cx="9544765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4DE09A5-154D-6409-2005-3E0F25269913}"/>
              </a:ext>
            </a:extLst>
          </p:cNvPr>
          <p:cNvSpPr/>
          <p:nvPr/>
        </p:nvSpPr>
        <p:spPr>
          <a:xfrm>
            <a:off x="1323617" y="2326840"/>
            <a:ext cx="9544765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cksos</a:t>
            </a:r>
            <a:endParaRPr lang="ko-KR" altLang="en-US" sz="7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6769383-AF2F-AB39-14A7-C1EBB8DCE387}"/>
              </a:ext>
            </a:extLst>
          </p:cNvPr>
          <p:cNvSpPr/>
          <p:nvPr/>
        </p:nvSpPr>
        <p:spPr>
          <a:xfrm>
            <a:off x="2156911" y="3772690"/>
            <a:ext cx="8087171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>
                <a:solidFill>
                  <a:schemeClr val="tx1"/>
                </a:solidFill>
                <a:latin typeface="맑은 고딕" panose="020B0503020000020004" pitchFamily="50" charset="-127"/>
              </a:rPr>
              <a:t>socks</a:t>
            </a:r>
            <a:endParaRPr lang="ko-KR" altLang="en-US" sz="7200" b="1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557EA1EE-5866-D077-1B22-80D9243618B7}"/>
              </a:ext>
            </a:extLst>
          </p:cNvPr>
          <p:cNvSpPr/>
          <p:nvPr/>
        </p:nvSpPr>
        <p:spPr>
          <a:xfrm>
            <a:off x="4195575" y="4255813"/>
            <a:ext cx="583992" cy="4204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9724A4-22BC-4987-3BB8-AD2E3333DC70}"/>
              </a:ext>
            </a:extLst>
          </p:cNvPr>
          <p:cNvSpPr txBox="1"/>
          <p:nvPr/>
        </p:nvSpPr>
        <p:spPr>
          <a:xfrm>
            <a:off x="3187407" y="498882"/>
            <a:ext cx="8831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Unscramble Words</a:t>
            </a:r>
          </a:p>
        </p:txBody>
      </p:sp>
    </p:spTree>
    <p:extLst>
      <p:ext uri="{BB962C8B-B14F-4D97-AF65-F5344CB8AC3E}">
        <p14:creationId xmlns:p14="http://schemas.microsoft.com/office/powerpoint/2010/main" val="70433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75AD28-0C31-738B-F1E2-35F035665E74}"/>
              </a:ext>
            </a:extLst>
          </p:cNvPr>
          <p:cNvGrpSpPr/>
          <p:nvPr/>
        </p:nvGrpSpPr>
        <p:grpSpPr>
          <a:xfrm>
            <a:off x="1788950" y="495508"/>
            <a:ext cx="1259050" cy="471457"/>
            <a:chOff x="710919" y="1494538"/>
            <a:chExt cx="885870" cy="47145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A5B516E-D2E2-3C23-F5C0-1BE968D68A43}"/>
                </a:ext>
              </a:extLst>
            </p:cNvPr>
            <p:cNvSpPr/>
            <p:nvPr/>
          </p:nvSpPr>
          <p:spPr>
            <a:xfrm>
              <a:off x="710919" y="1494538"/>
              <a:ext cx="885870" cy="471457"/>
            </a:xfrm>
            <a:prstGeom prst="roundRect">
              <a:avLst>
                <a:gd name="adj" fmla="val 30244"/>
              </a:avLst>
            </a:prstGeom>
            <a:solidFill>
              <a:srgbClr val="D2C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2EB47-079B-FA53-8A86-B9C29B014F23}"/>
                </a:ext>
              </a:extLst>
            </p:cNvPr>
            <p:cNvSpPr txBox="1"/>
            <p:nvPr/>
          </p:nvSpPr>
          <p:spPr>
            <a:xfrm>
              <a:off x="768794" y="1530716"/>
              <a:ext cx="77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 </a:t>
              </a:r>
              <a:r>
                <a:rPr lang="en-US" altLang="ko-KR" sz="2000" dirty="0">
                  <a:solidFill>
                    <a:srgbClr val="655DA3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3105150" y="943519"/>
            <a:ext cx="8477250" cy="17028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67D1F5-F5B9-6482-93F0-19B4870E7CE4}"/>
              </a:ext>
            </a:extLst>
          </p:cNvPr>
          <p:cNvGrpSpPr/>
          <p:nvPr/>
        </p:nvGrpSpPr>
        <p:grpSpPr>
          <a:xfrm>
            <a:off x="360031" y="456432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F484D049-53BC-EED8-4A83-68C7FADF3FAD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3B4C6-BCF3-0210-A67D-013CA56E21C4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FE8940D-D012-B568-601B-798A0E2302BA}"/>
              </a:ext>
            </a:extLst>
          </p:cNvPr>
          <p:cNvSpPr/>
          <p:nvPr/>
        </p:nvSpPr>
        <p:spPr>
          <a:xfrm>
            <a:off x="1233055" y="5099271"/>
            <a:ext cx="4663440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0FC30A9-EBFF-1EF3-AB83-D0B2948A39EC}"/>
              </a:ext>
            </a:extLst>
          </p:cNvPr>
          <p:cNvSpPr/>
          <p:nvPr/>
        </p:nvSpPr>
        <p:spPr>
          <a:xfrm>
            <a:off x="1428115" y="1386222"/>
            <a:ext cx="9544765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4DE09A5-154D-6409-2005-3E0F25269913}"/>
              </a:ext>
            </a:extLst>
          </p:cNvPr>
          <p:cNvSpPr/>
          <p:nvPr/>
        </p:nvSpPr>
        <p:spPr>
          <a:xfrm>
            <a:off x="1323617" y="2326840"/>
            <a:ext cx="9544765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dcmerbee</a:t>
            </a:r>
            <a:endParaRPr lang="ko-KR" altLang="en-US" sz="7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6769383-AF2F-AB39-14A7-C1EBB8DCE387}"/>
              </a:ext>
            </a:extLst>
          </p:cNvPr>
          <p:cNvSpPr/>
          <p:nvPr/>
        </p:nvSpPr>
        <p:spPr>
          <a:xfrm>
            <a:off x="2156911" y="3772690"/>
            <a:ext cx="8087171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>
                <a:solidFill>
                  <a:schemeClr val="tx1"/>
                </a:solidFill>
                <a:latin typeface="맑은 고딕" panose="020B0503020000020004" pitchFamily="50" charset="-127"/>
              </a:rPr>
              <a:t>December</a:t>
            </a:r>
            <a:endParaRPr lang="ko-KR" altLang="en-US" sz="7200" b="1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557EA1EE-5866-D077-1B22-80D9243618B7}"/>
              </a:ext>
            </a:extLst>
          </p:cNvPr>
          <p:cNvSpPr/>
          <p:nvPr/>
        </p:nvSpPr>
        <p:spPr>
          <a:xfrm>
            <a:off x="3048000" y="4247299"/>
            <a:ext cx="583992" cy="4204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FA7DC-B6C2-F6DA-FE05-4959236ECA9A}"/>
              </a:ext>
            </a:extLst>
          </p:cNvPr>
          <p:cNvSpPr txBox="1"/>
          <p:nvPr/>
        </p:nvSpPr>
        <p:spPr>
          <a:xfrm>
            <a:off x="3187407" y="498882"/>
            <a:ext cx="8831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Unscramble Words</a:t>
            </a:r>
          </a:p>
        </p:txBody>
      </p:sp>
    </p:spTree>
    <p:extLst>
      <p:ext uri="{BB962C8B-B14F-4D97-AF65-F5344CB8AC3E}">
        <p14:creationId xmlns:p14="http://schemas.microsoft.com/office/powerpoint/2010/main" val="179267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B5815D9-15EB-B0D0-DCAE-F3FAB66DA8FF}"/>
              </a:ext>
            </a:extLst>
          </p:cNvPr>
          <p:cNvGrpSpPr/>
          <p:nvPr/>
        </p:nvGrpSpPr>
        <p:grpSpPr>
          <a:xfrm>
            <a:off x="1120077" y="1350586"/>
            <a:ext cx="1575498" cy="534683"/>
            <a:chOff x="4725321" y="1693486"/>
            <a:chExt cx="3170271" cy="730193"/>
          </a:xfrm>
        </p:grpSpPr>
        <p:sp>
          <p:nvSpPr>
            <p:cNvPr id="8" name="직사각형 11">
              <a:extLst>
                <a:ext uri="{FF2B5EF4-FFF2-40B4-BE49-F238E27FC236}">
                  <a16:creationId xmlns:a16="http://schemas.microsoft.com/office/drawing/2014/main" id="{4174A7F5-7EF4-4CE5-A625-DB8C850658D9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5B443-9EBA-4F8E-A3A5-401F8A7E8AFA}"/>
                </a:ext>
              </a:extLst>
            </p:cNvPr>
            <p:cNvSpPr txBox="1"/>
            <p:nvPr/>
          </p:nvSpPr>
          <p:spPr>
            <a:xfrm>
              <a:off x="4725321" y="1719323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664A389-2B09-7C21-8A99-81699D561FF3}"/>
              </a:ext>
            </a:extLst>
          </p:cNvPr>
          <p:cNvSpPr txBox="1"/>
          <p:nvPr/>
        </p:nvSpPr>
        <p:spPr>
          <a:xfrm>
            <a:off x="2808352" y="1310958"/>
            <a:ext cx="988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Christmas </a:t>
            </a:r>
            <a:r>
              <a:rPr lang="en-US" altLang="ko-KR" sz="3200" b="1" dirty="0">
                <a:solidFill>
                  <a:srgbClr val="3355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Crossword Puzzle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DEC851B-F0B1-69A9-587D-4D9296D14604}"/>
              </a:ext>
            </a:extLst>
          </p:cNvPr>
          <p:cNvCxnSpPr>
            <a:cxnSpLocks/>
          </p:cNvCxnSpPr>
          <p:nvPr/>
        </p:nvCxnSpPr>
        <p:spPr>
          <a:xfrm>
            <a:off x="2714044" y="1864993"/>
            <a:ext cx="8282935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119A128-DE9F-7D3A-FEB3-DEA8222A9982}"/>
              </a:ext>
            </a:extLst>
          </p:cNvPr>
          <p:cNvSpPr txBox="1"/>
          <p:nvPr/>
        </p:nvSpPr>
        <p:spPr>
          <a:xfrm>
            <a:off x="1138546" y="2068643"/>
            <a:ext cx="908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4F343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★  </a:t>
            </a:r>
            <a:r>
              <a:rPr lang="ko-KR" altLang="en-US" sz="2400" b="1" dirty="0">
                <a:solidFill>
                  <a:srgbClr val="4F343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 관련 단어로 </a:t>
            </a:r>
            <a:r>
              <a:rPr lang="en-US" altLang="ko-KR" sz="2400" b="1" dirty="0">
                <a:solidFill>
                  <a:srgbClr val="4F343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crossword </a:t>
            </a:r>
            <a:r>
              <a:rPr lang="ko-KR" altLang="en-US" sz="2400" b="1" dirty="0">
                <a:solidFill>
                  <a:srgbClr val="4F343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퍼즐을 완성해 봅시다</a:t>
            </a:r>
            <a:r>
              <a:rPr lang="en-US" altLang="ko-KR" sz="2400" b="1" dirty="0">
                <a:solidFill>
                  <a:srgbClr val="4F343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2400" b="1" dirty="0">
              <a:solidFill>
                <a:srgbClr val="4F343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060" y="2530308"/>
            <a:ext cx="7899990" cy="357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30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B5815D9-15EB-B0D0-DCAE-F3FAB66DA8FF}"/>
              </a:ext>
            </a:extLst>
          </p:cNvPr>
          <p:cNvGrpSpPr/>
          <p:nvPr/>
        </p:nvGrpSpPr>
        <p:grpSpPr>
          <a:xfrm>
            <a:off x="4529446" y="1550611"/>
            <a:ext cx="3133107" cy="730193"/>
            <a:chOff x="4762485" y="1693486"/>
            <a:chExt cx="3133107" cy="730193"/>
          </a:xfrm>
        </p:grpSpPr>
        <p:sp>
          <p:nvSpPr>
            <p:cNvPr id="8" name="직사각형 11">
              <a:extLst>
                <a:ext uri="{FF2B5EF4-FFF2-40B4-BE49-F238E27FC236}">
                  <a16:creationId xmlns:a16="http://schemas.microsoft.com/office/drawing/2014/main" id="{4174A7F5-7EF4-4CE5-A625-DB8C850658D9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5B443-9EBA-4F8E-A3A5-401F8A7E8AFA}"/>
                </a:ext>
              </a:extLst>
            </p:cNvPr>
            <p:cNvSpPr txBox="1"/>
            <p:nvPr/>
          </p:nvSpPr>
          <p:spPr>
            <a:xfrm>
              <a:off x="5061601" y="1735416"/>
              <a:ext cx="233265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36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마무리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855233-B7A2-4D22-AAE4-F21ACA9D7894}"/>
              </a:ext>
            </a:extLst>
          </p:cNvPr>
          <p:cNvSpPr txBox="1"/>
          <p:nvPr/>
        </p:nvSpPr>
        <p:spPr>
          <a:xfrm>
            <a:off x="924232" y="2792093"/>
            <a:ext cx="104025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ko-KR" sz="5000" b="1" dirty="0">
                <a:solidFill>
                  <a:srgbClr val="33554D"/>
                </a:solidFill>
                <a:highlight>
                  <a:srgbClr val="E7EEF6"/>
                </a:highlight>
                <a:latin typeface="Segoe UI Black" panose="020B0A02040204020203" pitchFamily="34" charset="0"/>
                <a:ea typeface="맑은 고딕" panose="020B0503020000020004" pitchFamily="50" charset="-127"/>
              </a:rPr>
              <a:t>Alphabet</a:t>
            </a:r>
            <a:r>
              <a:rPr lang="en-US" altLang="ko-KR" sz="5000" b="1" dirty="0">
                <a:solidFill>
                  <a:schemeClr val="accent2">
                    <a:lumMod val="50000"/>
                  </a:schemeClr>
                </a:solidFill>
                <a:highlight>
                  <a:srgbClr val="E7EEF6"/>
                </a:highlight>
                <a:latin typeface="Segoe UI Black" panose="020B0A02040204020203" pitchFamily="34" charset="0"/>
                <a:ea typeface="맑은 고딕" panose="020B0503020000020004" pitchFamily="50" charset="-127"/>
              </a:rPr>
              <a:t> Christmas Tree</a:t>
            </a:r>
            <a:r>
              <a:rPr lang="ko-KR" altLang="en-US" sz="5000" dirty="0">
                <a:solidFill>
                  <a:schemeClr val="accent6">
                    <a:lumMod val="50000"/>
                  </a:schemeClr>
                </a:solidFill>
                <a:highlight>
                  <a:srgbClr val="E7EEF6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5000" dirty="0">
              <a:solidFill>
                <a:schemeClr val="accent6">
                  <a:lumMod val="50000"/>
                </a:schemeClr>
              </a:solidFill>
              <a:highlight>
                <a:srgbClr val="E7EEF6"/>
              </a:highligh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fontAlgn="base"/>
            <a:r>
              <a:rPr lang="ko-KR" altLang="en-US" sz="5300" dirty="0">
                <a:solidFill>
                  <a:srgbClr val="C13615"/>
                </a:solidFill>
                <a:highlight>
                  <a:srgbClr val="E7EEF6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카드</a:t>
            </a:r>
            <a:r>
              <a:rPr lang="ko-KR" altLang="en-US" sz="5300" dirty="0">
                <a:solidFill>
                  <a:schemeClr val="accent6">
                    <a:lumMod val="50000"/>
                  </a:schemeClr>
                </a:solidFill>
                <a:highlight>
                  <a:srgbClr val="E7EEF6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 만들기</a:t>
            </a:r>
            <a:endParaRPr lang="en-US" altLang="ko-KR" sz="5300" dirty="0">
              <a:solidFill>
                <a:schemeClr val="accent6">
                  <a:lumMod val="50000"/>
                </a:schemeClr>
              </a:solidFill>
              <a:highlight>
                <a:srgbClr val="E7EEF6"/>
              </a:highligh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810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29B39E-B9AD-AE71-4098-3A4290141E34}"/>
              </a:ext>
            </a:extLst>
          </p:cNvPr>
          <p:cNvSpPr txBox="1"/>
          <p:nvPr/>
        </p:nvSpPr>
        <p:spPr>
          <a:xfrm>
            <a:off x="1859303" y="461930"/>
            <a:ext cx="100473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0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Alphabet Christmas Tree </a:t>
            </a:r>
            <a:r>
              <a:rPr lang="ko-KR" altLang="en-US" sz="3000" b="1" dirty="0">
                <a:solidFill>
                  <a:srgbClr val="33554D"/>
                </a:solidFill>
                <a:latin typeface="Segoe UI Black" panose="020B0A02040204020203" pitchFamily="34" charset="0"/>
                <a:ea typeface="한컴산뜻돋움" panose="02000000000000000000" pitchFamily="2" charset="-127"/>
              </a:rPr>
              <a:t>카드 만들기</a:t>
            </a:r>
            <a:endParaRPr lang="en-US" altLang="ko-KR" sz="3000" b="1" dirty="0">
              <a:solidFill>
                <a:srgbClr val="33554D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1735991" y="963680"/>
            <a:ext cx="10030422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크리스마스트리 만들기 영상">
            <a:hlinkClick r:id="" action="ppaction://media"/>
            <a:extLst>
              <a:ext uri="{FF2B5EF4-FFF2-40B4-BE49-F238E27FC236}">
                <a16:creationId xmlns:a16="http://schemas.microsoft.com/office/drawing/2014/main" id="{5D039F86-4F2D-AEB2-C232-5ED8032521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7217" y="1405184"/>
            <a:ext cx="8177566" cy="4633667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2020926C-071A-A47A-2C40-F4338AA46F4C}"/>
              </a:ext>
            </a:extLst>
          </p:cNvPr>
          <p:cNvGrpSpPr/>
          <p:nvPr/>
        </p:nvGrpSpPr>
        <p:grpSpPr>
          <a:xfrm>
            <a:off x="386656" y="459565"/>
            <a:ext cx="1557029" cy="534683"/>
            <a:chOff x="4762485" y="1693486"/>
            <a:chExt cx="3133107" cy="730193"/>
          </a:xfrm>
        </p:grpSpPr>
        <p:sp>
          <p:nvSpPr>
            <p:cNvPr id="5" name="직사각형 11">
              <a:extLst>
                <a:ext uri="{FF2B5EF4-FFF2-40B4-BE49-F238E27FC236}">
                  <a16:creationId xmlns:a16="http://schemas.microsoft.com/office/drawing/2014/main" id="{47A64088-1C99-D26B-808B-274141D5815A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6F9E79-F6CE-476A-16B7-01D0E55E2F55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마무리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54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FBEF4EE-2D5A-4C5B-9149-C48B49ADF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82" y="2422495"/>
            <a:ext cx="4655419" cy="3260227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822D968C-C4D7-D438-02C7-159A901D9B09}"/>
              </a:ext>
            </a:extLst>
          </p:cNvPr>
          <p:cNvGrpSpPr/>
          <p:nvPr/>
        </p:nvGrpSpPr>
        <p:grpSpPr>
          <a:xfrm>
            <a:off x="6835698" y="2422495"/>
            <a:ext cx="4304370" cy="2599609"/>
            <a:chOff x="6835698" y="2422495"/>
            <a:chExt cx="4304370" cy="259960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0B669F-A4FD-4DD3-938D-878C21A7847C}"/>
                </a:ext>
              </a:extLst>
            </p:cNvPr>
            <p:cNvSpPr txBox="1"/>
            <p:nvPr/>
          </p:nvSpPr>
          <p:spPr>
            <a:xfrm>
              <a:off x="6835698" y="2575280"/>
              <a:ext cx="4304370" cy="24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dirty="0"/>
            </a:p>
            <a:p>
              <a:endParaRPr lang="en-US" altLang="ko-KR" dirty="0"/>
            </a:p>
            <a:p>
              <a:pPr>
                <a:lnSpc>
                  <a:spcPct val="150000"/>
                </a:lnSpc>
              </a:pPr>
              <a:r>
                <a:rPr lang="en-US" altLang="ko-KR" sz="2200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• </a:t>
              </a:r>
              <a:r>
                <a:rPr lang="ko-KR" altLang="en-US" sz="2200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색 도화지</a:t>
              </a:r>
              <a:r>
                <a:rPr lang="en-US" altLang="ko-KR" sz="2200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(A4</a:t>
              </a:r>
              <a:r>
                <a:rPr lang="ko-KR" altLang="en-US" sz="2200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 절반 크기</a:t>
              </a:r>
              <a:r>
                <a:rPr lang="en-US" altLang="ko-KR" sz="2200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)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200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• </a:t>
              </a:r>
              <a:r>
                <a:rPr lang="ko-KR" altLang="en-US" sz="2200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여러 색의 색연필</a:t>
              </a:r>
              <a:r>
                <a:rPr lang="en-US" altLang="ko-KR" sz="2200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/</a:t>
              </a:r>
              <a:r>
                <a:rPr lang="ko-KR" altLang="en-US" sz="2200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사인펜 </a:t>
              </a:r>
              <a:endParaRPr lang="en-US" altLang="ko-KR" sz="2200" dirty="0">
                <a:latin typeface="한컴산뜻돋움" panose="02000000000000000000" pitchFamily="2" charset="-127"/>
                <a:ea typeface="한컴산뜻돋움" panose="02000000000000000000" pitchFamily="2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2200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• </a:t>
              </a:r>
              <a:r>
                <a:rPr lang="ko-KR" altLang="en-US" sz="2200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가위</a:t>
              </a:r>
              <a:r>
                <a:rPr lang="en-US" altLang="ko-KR" sz="2200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, </a:t>
              </a:r>
              <a:r>
                <a:rPr lang="ko-KR" altLang="en-US" sz="2200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풀 </a:t>
              </a:r>
              <a:endParaRPr lang="en-US" altLang="ko-KR" sz="2200" dirty="0">
                <a:latin typeface="한컴산뜻돋움" panose="02000000000000000000" pitchFamily="2" charset="-127"/>
                <a:ea typeface="한컴산뜻돋움" panose="02000000000000000000" pitchFamily="2" charset="-127"/>
              </a:endParaRPr>
            </a:p>
            <a:p>
              <a:endParaRPr lang="en-US" altLang="ko-KR" dirty="0"/>
            </a:p>
          </p:txBody>
        </p:sp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C76F7934-E3D5-069B-E65E-78A3AD6D5458}"/>
                </a:ext>
              </a:extLst>
            </p:cNvPr>
            <p:cNvSpPr/>
            <p:nvPr/>
          </p:nvSpPr>
          <p:spPr>
            <a:xfrm>
              <a:off x="8186274" y="2422495"/>
              <a:ext cx="1249748" cy="461665"/>
            </a:xfrm>
            <a:prstGeom prst="roundRect">
              <a:avLst/>
            </a:prstGeom>
            <a:solidFill>
              <a:srgbClr val="3D65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준비물</a:t>
              </a:r>
              <a:endParaRPr lang="en-US" altLang="ko-KR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C4A49AE-4FBB-177D-9E25-334C679E8D3B}"/>
              </a:ext>
            </a:extLst>
          </p:cNvPr>
          <p:cNvGrpSpPr/>
          <p:nvPr/>
        </p:nvGrpSpPr>
        <p:grpSpPr>
          <a:xfrm>
            <a:off x="1043296" y="669548"/>
            <a:ext cx="1557029" cy="534683"/>
            <a:chOff x="4762485" y="1693486"/>
            <a:chExt cx="3133107" cy="730193"/>
          </a:xfrm>
        </p:grpSpPr>
        <p:sp>
          <p:nvSpPr>
            <p:cNvPr id="6" name="직사각형 11">
              <a:extLst>
                <a:ext uri="{FF2B5EF4-FFF2-40B4-BE49-F238E27FC236}">
                  <a16:creationId xmlns:a16="http://schemas.microsoft.com/office/drawing/2014/main" id="{066A22CA-7A40-EE8B-05D0-362F93112886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263A51-8D95-1CCE-2356-BE07F6B01D96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00C06F-68B3-33CC-BA2C-63E9F86EDA61}"/>
              </a:ext>
            </a:extLst>
          </p:cNvPr>
          <p:cNvSpPr txBox="1"/>
          <p:nvPr/>
        </p:nvSpPr>
        <p:spPr>
          <a:xfrm>
            <a:off x="2600325" y="733955"/>
            <a:ext cx="9888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Alphabet Christmas Tree</a:t>
            </a:r>
            <a:r>
              <a:rPr lang="en-US" altLang="ko-KR" sz="3000" b="1" dirty="0">
                <a:solidFill>
                  <a:schemeClr val="bg1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 </a:t>
            </a:r>
            <a:r>
              <a:rPr lang="ko-KR" altLang="en-US" sz="3000" b="1" dirty="0">
                <a:solidFill>
                  <a:srgbClr val="FFCA08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카드 만들기</a:t>
            </a:r>
            <a:endParaRPr lang="en-US" altLang="ko-KR" sz="3000" b="1" dirty="0">
              <a:solidFill>
                <a:srgbClr val="FFCA08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378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6C4A49AE-4FBB-177D-9E25-334C679E8D3B}"/>
              </a:ext>
            </a:extLst>
          </p:cNvPr>
          <p:cNvGrpSpPr/>
          <p:nvPr/>
        </p:nvGrpSpPr>
        <p:grpSpPr>
          <a:xfrm>
            <a:off x="1043296" y="669548"/>
            <a:ext cx="1557029" cy="534683"/>
            <a:chOff x="4762485" y="1693486"/>
            <a:chExt cx="3133107" cy="730193"/>
          </a:xfrm>
        </p:grpSpPr>
        <p:sp>
          <p:nvSpPr>
            <p:cNvPr id="6" name="직사각형 11">
              <a:extLst>
                <a:ext uri="{FF2B5EF4-FFF2-40B4-BE49-F238E27FC236}">
                  <a16:creationId xmlns:a16="http://schemas.microsoft.com/office/drawing/2014/main" id="{066A22CA-7A40-EE8B-05D0-362F93112886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263A51-8D95-1CCE-2356-BE07F6B01D96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63777E52-26DC-DF82-714F-B1BF89A280A5}"/>
              </a:ext>
            </a:extLst>
          </p:cNvPr>
          <p:cNvGrpSpPr/>
          <p:nvPr/>
        </p:nvGrpSpPr>
        <p:grpSpPr>
          <a:xfrm>
            <a:off x="1001830" y="2079057"/>
            <a:ext cx="4579270" cy="3840517"/>
            <a:chOff x="1001830" y="2079057"/>
            <a:chExt cx="4579270" cy="3840517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CC621160-021D-E5C3-F41F-2730C81A8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1830" y="2079057"/>
              <a:ext cx="4579270" cy="31962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9061BD-8845-3C21-D98F-EA5FFE26C0C2}"/>
                </a:ext>
              </a:extLst>
            </p:cNvPr>
            <p:cNvSpPr txBox="1"/>
            <p:nvPr/>
          </p:nvSpPr>
          <p:spPr>
            <a:xfrm>
              <a:off x="1584322" y="5550242"/>
              <a:ext cx="3261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1. </a:t>
              </a:r>
              <a:r>
                <a:rPr lang="ko-KR" altLang="en-US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알파벳을 예쁘게 색칠합니다</a:t>
              </a:r>
              <a:r>
                <a:rPr lang="en-US" altLang="ko-KR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. 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90780B8D-61D1-CBED-0AFF-1673788AE459}"/>
              </a:ext>
            </a:extLst>
          </p:cNvPr>
          <p:cNvGrpSpPr/>
          <p:nvPr/>
        </p:nvGrpSpPr>
        <p:grpSpPr>
          <a:xfrm>
            <a:off x="6610902" y="2079057"/>
            <a:ext cx="4579268" cy="3840517"/>
            <a:chOff x="6610902" y="2079057"/>
            <a:chExt cx="4579268" cy="38405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775B12-7292-350C-9A8F-07A04E076256}"/>
                </a:ext>
              </a:extLst>
            </p:cNvPr>
            <p:cNvSpPr txBox="1"/>
            <p:nvPr/>
          </p:nvSpPr>
          <p:spPr>
            <a:xfrm>
              <a:off x="7346372" y="5550242"/>
              <a:ext cx="3594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2. </a:t>
              </a:r>
              <a:r>
                <a:rPr lang="ko-KR" altLang="en-US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단어나 문장을 오려냅니다</a:t>
              </a:r>
              <a:r>
                <a:rPr lang="en-US" altLang="ko-KR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.</a:t>
              </a:r>
              <a:r>
                <a:rPr lang="ko-KR" altLang="en-US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 </a:t>
              </a:r>
              <a:r>
                <a:rPr lang="en-US" altLang="ko-KR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 </a:t>
              </a:r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1A397F78-E359-4FFC-F1BC-93D04D6E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0902" y="2079057"/>
              <a:ext cx="4579268" cy="319622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BA96CA2-9C75-0098-189D-E0AF60FC0B2D}"/>
              </a:ext>
            </a:extLst>
          </p:cNvPr>
          <p:cNvSpPr txBox="1"/>
          <p:nvPr/>
        </p:nvSpPr>
        <p:spPr>
          <a:xfrm>
            <a:off x="2600325" y="733955"/>
            <a:ext cx="9888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Alphabet Christmas Tree</a:t>
            </a:r>
            <a:r>
              <a:rPr lang="en-US" altLang="ko-KR" sz="3000" b="1" dirty="0">
                <a:solidFill>
                  <a:schemeClr val="bg1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 </a:t>
            </a:r>
            <a:r>
              <a:rPr lang="ko-KR" altLang="en-US" sz="3000" b="1" dirty="0">
                <a:solidFill>
                  <a:srgbClr val="FFCA08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카드 만들기</a:t>
            </a:r>
            <a:endParaRPr lang="en-US" altLang="ko-KR" sz="3000" b="1" dirty="0">
              <a:solidFill>
                <a:srgbClr val="FFFF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37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F4B57-230A-47B5-72D7-F25242850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19F6B91-FDFF-04E3-C7C6-61B3F28162A9}"/>
              </a:ext>
            </a:extLst>
          </p:cNvPr>
          <p:cNvSpPr txBox="1"/>
          <p:nvPr/>
        </p:nvSpPr>
        <p:spPr>
          <a:xfrm>
            <a:off x="1886174" y="497290"/>
            <a:ext cx="1004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33554D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크리스마스 경험 나누기</a:t>
            </a:r>
            <a:endParaRPr lang="en-US" altLang="ko-KR" sz="2400" b="1" dirty="0">
              <a:solidFill>
                <a:srgbClr val="33554D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CED39E3-1310-C24A-4090-519AAD8F2E59}"/>
              </a:ext>
            </a:extLst>
          </p:cNvPr>
          <p:cNvCxnSpPr>
            <a:cxnSpLocks/>
          </p:cNvCxnSpPr>
          <p:nvPr/>
        </p:nvCxnSpPr>
        <p:spPr>
          <a:xfrm>
            <a:off x="1774922" y="950629"/>
            <a:ext cx="10030422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E3D1BDC8-118B-5A5B-6C3D-008326D0D98D}"/>
              </a:ext>
            </a:extLst>
          </p:cNvPr>
          <p:cNvGrpSpPr/>
          <p:nvPr/>
        </p:nvGrpSpPr>
        <p:grpSpPr>
          <a:xfrm>
            <a:off x="297219" y="466258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8347B2B8-9DEE-A9A7-183F-4ACE4A8D7B7C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512508-0658-6A33-D472-5E7393273846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맑은 고딕" panose="020B0503020000020004" pitchFamily="50" charset="-127"/>
                </a:rPr>
                <a:t>도입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D7F6F6-A0A6-0539-1675-150715E45EF6}"/>
              </a:ext>
            </a:extLst>
          </p:cNvPr>
          <p:cNvSpPr txBox="1"/>
          <p:nvPr/>
        </p:nvSpPr>
        <p:spPr>
          <a:xfrm>
            <a:off x="830953" y="2937083"/>
            <a:ext cx="105300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5000" b="1" dirty="0">
                <a:solidFill>
                  <a:srgbClr val="9A2C1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크리스마스와 관련된 경험</a:t>
            </a:r>
            <a:r>
              <a:rPr lang="ko-KR" altLang="en-US" sz="50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떠올려</a:t>
            </a:r>
            <a:endParaRPr lang="en-US" altLang="ko-KR" sz="5000" b="1" dirty="0">
              <a:solidFill>
                <a:srgbClr val="33554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fontAlgn="base"/>
            <a:r>
              <a:rPr lang="ko-KR" altLang="en-US" sz="50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자유롭게 이야기해 보기</a:t>
            </a:r>
            <a:endParaRPr lang="en-US" altLang="ko-KR" sz="5000" b="1" dirty="0">
              <a:solidFill>
                <a:schemeClr val="accent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008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6C4A49AE-4FBB-177D-9E25-334C679E8D3B}"/>
              </a:ext>
            </a:extLst>
          </p:cNvPr>
          <p:cNvGrpSpPr/>
          <p:nvPr/>
        </p:nvGrpSpPr>
        <p:grpSpPr>
          <a:xfrm>
            <a:off x="1043296" y="669548"/>
            <a:ext cx="1557029" cy="534683"/>
            <a:chOff x="4762485" y="1693486"/>
            <a:chExt cx="3133107" cy="730193"/>
          </a:xfrm>
        </p:grpSpPr>
        <p:sp>
          <p:nvSpPr>
            <p:cNvPr id="6" name="직사각형 11">
              <a:extLst>
                <a:ext uri="{FF2B5EF4-FFF2-40B4-BE49-F238E27FC236}">
                  <a16:creationId xmlns:a16="http://schemas.microsoft.com/office/drawing/2014/main" id="{066A22CA-7A40-EE8B-05D0-362F93112886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263A51-8D95-1CCE-2356-BE07F6B01D96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B84B4106-8CB6-A3FB-EBB8-6F3248049D23}"/>
              </a:ext>
            </a:extLst>
          </p:cNvPr>
          <p:cNvGrpSpPr/>
          <p:nvPr/>
        </p:nvGrpSpPr>
        <p:grpSpPr>
          <a:xfrm>
            <a:off x="1030963" y="2039007"/>
            <a:ext cx="4485463" cy="3891432"/>
            <a:chOff x="1030963" y="2039007"/>
            <a:chExt cx="4485463" cy="38914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BB6A7A-8CA6-8AD2-6D16-5E2EA3384D8F}"/>
                </a:ext>
              </a:extLst>
            </p:cNvPr>
            <p:cNvSpPr txBox="1"/>
            <p:nvPr/>
          </p:nvSpPr>
          <p:spPr>
            <a:xfrm>
              <a:off x="1093075" y="5561107"/>
              <a:ext cx="4380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3. </a:t>
              </a:r>
              <a:r>
                <a:rPr lang="ko-KR" altLang="en-US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오려낸 단어나 문장을 카드에 붙여줍니다</a:t>
              </a:r>
              <a:r>
                <a:rPr lang="en-US" altLang="ko-KR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. </a:t>
              </a:r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5CB0F115-437D-27F7-CF5C-EB866D27A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0963" y="2039007"/>
              <a:ext cx="4485463" cy="3142593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77EF8BC9-5EF6-DF9C-8C44-C083A27E1FAE}"/>
              </a:ext>
            </a:extLst>
          </p:cNvPr>
          <p:cNvGrpSpPr/>
          <p:nvPr/>
        </p:nvGrpSpPr>
        <p:grpSpPr>
          <a:xfrm>
            <a:off x="6774188" y="1891863"/>
            <a:ext cx="4380359" cy="4038576"/>
            <a:chOff x="6774188" y="1891863"/>
            <a:chExt cx="4380359" cy="403857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B0BD26-5B78-E839-63F7-0A8FD39A70B1}"/>
                </a:ext>
              </a:extLst>
            </p:cNvPr>
            <p:cNvSpPr txBox="1"/>
            <p:nvPr/>
          </p:nvSpPr>
          <p:spPr>
            <a:xfrm>
              <a:off x="6774188" y="5561107"/>
              <a:ext cx="4380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4. </a:t>
              </a:r>
              <a:r>
                <a:rPr lang="ko-KR" altLang="en-US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화분을 그리고</a:t>
              </a:r>
              <a:r>
                <a:rPr lang="en-US" altLang="ko-KR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,</a:t>
              </a:r>
              <a:r>
                <a:rPr lang="ko-KR" altLang="en-US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 트리를 꾸며줍니다</a:t>
              </a:r>
              <a:r>
                <a:rPr lang="en-US" altLang="ko-KR" b="1" dirty="0">
                  <a:latin typeface="한컴산뜻돋움" panose="02000000000000000000" pitchFamily="2" charset="-127"/>
                  <a:ea typeface="한컴산뜻돋움" panose="02000000000000000000" pitchFamily="2" charset="-127"/>
                </a:rPr>
                <a:t>.</a:t>
              </a:r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FD5A272D-57B6-7764-5513-00A3ACF4E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3571" y="1891863"/>
              <a:ext cx="2888967" cy="343688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189624-063B-36B4-489A-9B4AD2970F8B}"/>
              </a:ext>
            </a:extLst>
          </p:cNvPr>
          <p:cNvSpPr txBox="1"/>
          <p:nvPr/>
        </p:nvSpPr>
        <p:spPr>
          <a:xfrm>
            <a:off x="2600325" y="733955"/>
            <a:ext cx="9888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Alphabet Christmas Tree</a:t>
            </a:r>
            <a:r>
              <a:rPr lang="en-US" altLang="ko-KR" sz="3000" b="1" dirty="0">
                <a:solidFill>
                  <a:schemeClr val="bg1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 </a:t>
            </a:r>
            <a:r>
              <a:rPr lang="ko-KR" altLang="en-US" sz="3000" b="1" dirty="0">
                <a:solidFill>
                  <a:srgbClr val="FFCA08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카드 만들기</a:t>
            </a:r>
            <a:endParaRPr lang="en-US" altLang="ko-KR" sz="3000" b="1" dirty="0">
              <a:solidFill>
                <a:srgbClr val="FFFF00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794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863CB-4F0F-4B1F-F47F-905B5DAF1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B061AB9-60E8-A257-AF6C-8B1B77117CEC}"/>
              </a:ext>
            </a:extLst>
          </p:cNvPr>
          <p:cNvGrpSpPr/>
          <p:nvPr/>
        </p:nvGrpSpPr>
        <p:grpSpPr>
          <a:xfrm>
            <a:off x="1124684" y="1350586"/>
            <a:ext cx="1570892" cy="534683"/>
            <a:chOff x="4734590" y="1693486"/>
            <a:chExt cx="3161002" cy="730193"/>
          </a:xfrm>
        </p:grpSpPr>
        <p:sp>
          <p:nvSpPr>
            <p:cNvPr id="8" name="직사각형 11">
              <a:extLst>
                <a:ext uri="{FF2B5EF4-FFF2-40B4-BE49-F238E27FC236}">
                  <a16:creationId xmlns:a16="http://schemas.microsoft.com/office/drawing/2014/main" id="{86E05189-88AD-CDC3-B910-28DE2E0353F7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0867BF-A519-8FB0-AC64-28E60E4B8B69}"/>
                </a:ext>
              </a:extLst>
            </p:cNvPr>
            <p:cNvSpPr txBox="1"/>
            <p:nvPr/>
          </p:nvSpPr>
          <p:spPr>
            <a:xfrm>
              <a:off x="4734590" y="1739439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마무리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B46FC0-75EE-7F15-2519-0C78A4734E6F}"/>
              </a:ext>
            </a:extLst>
          </p:cNvPr>
          <p:cNvSpPr txBox="1"/>
          <p:nvPr/>
        </p:nvSpPr>
        <p:spPr>
          <a:xfrm>
            <a:off x="953569" y="2834863"/>
            <a:ext cx="10284859" cy="1474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ko-KR" altLang="en-US" sz="3200" b="1" dirty="0">
                <a:solidFill>
                  <a:srgbClr val="9A2C1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크리스마스트리 카드</a:t>
            </a:r>
            <a:r>
              <a:rPr lang="ko-KR" altLang="en-US" sz="32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전시하고 감상해 봅시다</a:t>
            </a:r>
            <a:r>
              <a:rPr lang="en-US" altLang="ko-KR" sz="32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ctr" fontAlgn="base">
              <a:lnSpc>
                <a:spcPct val="150000"/>
              </a:lnSpc>
            </a:pPr>
            <a:r>
              <a:rPr lang="ko-KR" altLang="en-US" sz="32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오늘 배운 </a:t>
            </a:r>
            <a:r>
              <a:rPr lang="ko-KR" altLang="en-US" sz="3200" b="1" dirty="0">
                <a:solidFill>
                  <a:srgbClr val="9A2C1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 관련 단어</a:t>
            </a:r>
            <a:r>
              <a:rPr lang="ko-KR" altLang="en-US" sz="32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다시 떠올려 봅시다</a:t>
            </a:r>
            <a:r>
              <a:rPr lang="en-US" altLang="ko-KR" sz="32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3200" b="1" dirty="0">
              <a:solidFill>
                <a:schemeClr val="accent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18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6C4A49AE-4FBB-177D-9E25-334C679E8D3B}"/>
              </a:ext>
            </a:extLst>
          </p:cNvPr>
          <p:cNvGrpSpPr/>
          <p:nvPr/>
        </p:nvGrpSpPr>
        <p:grpSpPr>
          <a:xfrm>
            <a:off x="1043296" y="669548"/>
            <a:ext cx="1557029" cy="534683"/>
            <a:chOff x="4762485" y="1693486"/>
            <a:chExt cx="3133107" cy="730193"/>
          </a:xfrm>
        </p:grpSpPr>
        <p:sp>
          <p:nvSpPr>
            <p:cNvPr id="6" name="직사각형 11">
              <a:extLst>
                <a:ext uri="{FF2B5EF4-FFF2-40B4-BE49-F238E27FC236}">
                  <a16:creationId xmlns:a16="http://schemas.microsoft.com/office/drawing/2014/main" id="{066A22CA-7A40-EE8B-05D0-362F93112886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263A51-8D95-1CCE-2356-BE07F6B01D96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마무리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00C06F-68B3-33CC-BA2C-63E9F86EDA61}"/>
              </a:ext>
            </a:extLst>
          </p:cNvPr>
          <p:cNvSpPr txBox="1"/>
          <p:nvPr/>
        </p:nvSpPr>
        <p:spPr>
          <a:xfrm>
            <a:off x="2600325" y="733955"/>
            <a:ext cx="8883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Alphabet Christmas Tree</a:t>
            </a:r>
            <a:r>
              <a:rPr lang="en-US" altLang="ko-KR" sz="3000" b="1" dirty="0">
                <a:solidFill>
                  <a:schemeClr val="bg1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 </a:t>
            </a:r>
            <a:r>
              <a:rPr lang="ko-KR" altLang="en-US" sz="3000" b="1" dirty="0">
                <a:solidFill>
                  <a:schemeClr val="bg1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카드</a:t>
            </a:r>
            <a:r>
              <a:rPr lang="ko-KR" altLang="en-US" sz="3000" b="1" dirty="0">
                <a:solidFill>
                  <a:srgbClr val="FFCA08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 작품 감상</a:t>
            </a:r>
            <a:endParaRPr lang="en-US" altLang="ko-KR" sz="30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" name="내용 개체 틀 3">
            <a:extLst>
              <a:ext uri="{FF2B5EF4-FFF2-40B4-BE49-F238E27FC236}">
                <a16:creationId xmlns:a16="http://schemas.microsoft.com/office/drawing/2014/main" id="{355F561C-10FD-8E6E-96B0-2C444B8AC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" t="8517" r="5772" b="5089"/>
          <a:stretch/>
        </p:blipFill>
        <p:spPr>
          <a:xfrm rot="5400000">
            <a:off x="1156224" y="1908948"/>
            <a:ext cx="4204964" cy="4147377"/>
          </a:xfrm>
          <a:prstGeom prst="rect">
            <a:avLst/>
          </a:prstGeom>
        </p:spPr>
      </p:pic>
      <p:pic>
        <p:nvPicPr>
          <p:cNvPr id="11" name="내용 개체 틀 3">
            <a:extLst>
              <a:ext uri="{FF2B5EF4-FFF2-40B4-BE49-F238E27FC236}">
                <a16:creationId xmlns:a16="http://schemas.microsoft.com/office/drawing/2014/main" id="{68EE2B9B-0495-C1E5-A918-FA97FCB5D0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7467" r="5963" b="10116"/>
          <a:stretch/>
        </p:blipFill>
        <p:spPr>
          <a:xfrm rot="5400000">
            <a:off x="6936183" y="2014319"/>
            <a:ext cx="4112932" cy="402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5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6C4A49AE-4FBB-177D-9E25-334C679E8D3B}"/>
              </a:ext>
            </a:extLst>
          </p:cNvPr>
          <p:cNvGrpSpPr/>
          <p:nvPr/>
        </p:nvGrpSpPr>
        <p:grpSpPr>
          <a:xfrm>
            <a:off x="1043296" y="669548"/>
            <a:ext cx="1557029" cy="534683"/>
            <a:chOff x="4762485" y="1693486"/>
            <a:chExt cx="3133107" cy="730193"/>
          </a:xfrm>
        </p:grpSpPr>
        <p:sp>
          <p:nvSpPr>
            <p:cNvPr id="6" name="직사각형 11">
              <a:extLst>
                <a:ext uri="{FF2B5EF4-FFF2-40B4-BE49-F238E27FC236}">
                  <a16:creationId xmlns:a16="http://schemas.microsoft.com/office/drawing/2014/main" id="{066A22CA-7A40-EE8B-05D0-362F93112886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263A51-8D95-1CCE-2356-BE07F6B01D96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마무리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545AB83E-A525-FCDA-8771-504BE10C10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t="9042" r="9482" b="8732"/>
          <a:stretch/>
        </p:blipFill>
        <p:spPr>
          <a:xfrm rot="5400000">
            <a:off x="1233138" y="2068627"/>
            <a:ext cx="4061937" cy="4001822"/>
          </a:xfrm>
          <a:prstGeom prst="rect">
            <a:avLst/>
          </a:prstGeom>
        </p:spPr>
      </p:pic>
      <p:pic>
        <p:nvPicPr>
          <p:cNvPr id="9" name="내용 개체 틀 3">
            <a:extLst>
              <a:ext uri="{FF2B5EF4-FFF2-40B4-BE49-F238E27FC236}">
                <a16:creationId xmlns:a16="http://schemas.microsoft.com/office/drawing/2014/main" id="{A255A476-18DD-6900-84EA-641698C7D8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" t="8364" r="6527" b="6416"/>
          <a:stretch/>
        </p:blipFill>
        <p:spPr>
          <a:xfrm rot="5400000">
            <a:off x="6816532" y="2064695"/>
            <a:ext cx="4138396" cy="4086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8C188A-04CC-BEC1-7C51-A32BA7DC5CC4}"/>
              </a:ext>
            </a:extLst>
          </p:cNvPr>
          <p:cNvSpPr txBox="1"/>
          <p:nvPr/>
        </p:nvSpPr>
        <p:spPr>
          <a:xfrm>
            <a:off x="2600325" y="733955"/>
            <a:ext cx="8903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Alphabet Christmas Tree</a:t>
            </a:r>
            <a:r>
              <a:rPr lang="en-US" altLang="ko-KR" sz="3000" b="1" dirty="0">
                <a:solidFill>
                  <a:schemeClr val="bg1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 </a:t>
            </a:r>
            <a:r>
              <a:rPr lang="ko-KR" altLang="en-US" sz="3000" b="1" dirty="0">
                <a:solidFill>
                  <a:schemeClr val="bg1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카드</a:t>
            </a:r>
            <a:r>
              <a:rPr lang="ko-KR" altLang="en-US" sz="3000" b="1" dirty="0">
                <a:solidFill>
                  <a:srgbClr val="FFCA08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 작품 감상</a:t>
            </a:r>
            <a:endParaRPr lang="en-US" altLang="ko-KR" sz="30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1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6C4A49AE-4FBB-177D-9E25-334C679E8D3B}"/>
              </a:ext>
            </a:extLst>
          </p:cNvPr>
          <p:cNvGrpSpPr/>
          <p:nvPr/>
        </p:nvGrpSpPr>
        <p:grpSpPr>
          <a:xfrm>
            <a:off x="1043296" y="669548"/>
            <a:ext cx="1557029" cy="534683"/>
            <a:chOff x="4762485" y="1693486"/>
            <a:chExt cx="3133107" cy="730193"/>
          </a:xfrm>
        </p:grpSpPr>
        <p:sp>
          <p:nvSpPr>
            <p:cNvPr id="6" name="직사각형 11">
              <a:extLst>
                <a:ext uri="{FF2B5EF4-FFF2-40B4-BE49-F238E27FC236}">
                  <a16:creationId xmlns:a16="http://schemas.microsoft.com/office/drawing/2014/main" id="{066A22CA-7A40-EE8B-05D0-362F93112886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263A51-8D95-1CCE-2356-BE07F6B01D96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마무리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pic>
        <p:nvPicPr>
          <p:cNvPr id="2" name="내용 개체 틀 3">
            <a:extLst>
              <a:ext uri="{FF2B5EF4-FFF2-40B4-BE49-F238E27FC236}">
                <a16:creationId xmlns:a16="http://schemas.microsoft.com/office/drawing/2014/main" id="{615DE9D2-9546-B324-D696-A55369A6AB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t="10079" r="5002" b="5703"/>
          <a:stretch/>
        </p:blipFill>
        <p:spPr>
          <a:xfrm rot="5400000">
            <a:off x="1156629" y="2005953"/>
            <a:ext cx="4221485" cy="4059684"/>
          </a:xfrm>
          <a:prstGeom prst="rect">
            <a:avLst/>
          </a:prstGeom>
        </p:spPr>
      </p:pic>
      <p:pic>
        <p:nvPicPr>
          <p:cNvPr id="3" name="내용 개체 틀 3">
            <a:extLst>
              <a:ext uri="{FF2B5EF4-FFF2-40B4-BE49-F238E27FC236}">
                <a16:creationId xmlns:a16="http://schemas.microsoft.com/office/drawing/2014/main" id="{1A85410B-8846-3BFA-6C2F-F4FA482E7B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5" t="18532" r="9059" b="12162"/>
          <a:stretch/>
        </p:blipFill>
        <p:spPr>
          <a:xfrm rot="5400000">
            <a:off x="6946066" y="2064523"/>
            <a:ext cx="3948349" cy="3824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072408-1EAA-170F-6A2B-49AC2D0324FE}"/>
              </a:ext>
            </a:extLst>
          </p:cNvPr>
          <p:cNvSpPr txBox="1"/>
          <p:nvPr/>
        </p:nvSpPr>
        <p:spPr>
          <a:xfrm>
            <a:off x="2600325" y="733955"/>
            <a:ext cx="90803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Alphabet Christmas Tree</a:t>
            </a:r>
            <a:r>
              <a:rPr lang="en-US" altLang="ko-KR" sz="3000" b="1" dirty="0">
                <a:solidFill>
                  <a:schemeClr val="bg1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 </a:t>
            </a:r>
            <a:r>
              <a:rPr lang="ko-KR" altLang="en-US" sz="3000" b="1" dirty="0">
                <a:solidFill>
                  <a:schemeClr val="bg1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카드</a:t>
            </a:r>
            <a:r>
              <a:rPr lang="ko-KR" altLang="en-US" sz="3000" b="1" dirty="0">
                <a:solidFill>
                  <a:srgbClr val="FFCA08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 작품 감상</a:t>
            </a:r>
            <a:endParaRPr lang="en-US" altLang="ko-KR" sz="3000" b="1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D582372-8BBB-42D9-35BA-1D812E494FE4}"/>
              </a:ext>
            </a:extLst>
          </p:cNvPr>
          <p:cNvGrpSpPr/>
          <p:nvPr/>
        </p:nvGrpSpPr>
        <p:grpSpPr>
          <a:xfrm>
            <a:off x="201410" y="161424"/>
            <a:ext cx="922540" cy="287067"/>
            <a:chOff x="3555450" y="1338534"/>
            <a:chExt cx="1183342" cy="380046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87D4B03B-BCE8-36D9-9C0F-2B81F98DAE90}"/>
                </a:ext>
              </a:extLst>
            </p:cNvPr>
            <p:cNvSpPr/>
            <p:nvPr/>
          </p:nvSpPr>
          <p:spPr>
            <a:xfrm>
              <a:off x="3555450" y="1338534"/>
              <a:ext cx="1183342" cy="38004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1CFB4CAC-57CD-0889-B56C-5DF3BBC88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" t="27349" r="68942" b="54982"/>
            <a:stretch/>
          </p:blipFill>
          <p:spPr>
            <a:xfrm>
              <a:off x="3646890" y="1362049"/>
              <a:ext cx="1000462" cy="33301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8299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B5815D9-15EB-B0D0-DCAE-F3FAB66DA8FF}"/>
              </a:ext>
            </a:extLst>
          </p:cNvPr>
          <p:cNvGrpSpPr/>
          <p:nvPr/>
        </p:nvGrpSpPr>
        <p:grpSpPr>
          <a:xfrm>
            <a:off x="4529446" y="1522036"/>
            <a:ext cx="3133107" cy="730193"/>
            <a:chOff x="4762485" y="1693486"/>
            <a:chExt cx="3133107" cy="730193"/>
          </a:xfrm>
        </p:grpSpPr>
        <p:sp>
          <p:nvSpPr>
            <p:cNvPr id="8" name="직사각형 11">
              <a:extLst>
                <a:ext uri="{FF2B5EF4-FFF2-40B4-BE49-F238E27FC236}">
                  <a16:creationId xmlns:a16="http://schemas.microsoft.com/office/drawing/2014/main" id="{4174A7F5-7EF4-4CE5-A625-DB8C850658D9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5B443-9EBA-4F8E-A3A5-401F8A7E8AFA}"/>
                </a:ext>
              </a:extLst>
            </p:cNvPr>
            <p:cNvSpPr txBox="1"/>
            <p:nvPr/>
          </p:nvSpPr>
          <p:spPr>
            <a:xfrm>
              <a:off x="5063181" y="1693486"/>
              <a:ext cx="22972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맑은 고딕" panose="020B0503020000020004" pitchFamily="50" charset="-127"/>
                </a:rPr>
                <a:t>전개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855233-B7A2-4D22-AAE4-F21ACA9D7894}"/>
              </a:ext>
            </a:extLst>
          </p:cNvPr>
          <p:cNvSpPr txBox="1"/>
          <p:nvPr/>
        </p:nvSpPr>
        <p:spPr>
          <a:xfrm>
            <a:off x="1112231" y="2491176"/>
            <a:ext cx="10051069" cy="2490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ko-KR" sz="6000" b="1" dirty="0">
                <a:solidFill>
                  <a:schemeClr val="accent2">
                    <a:lumMod val="50000"/>
                  </a:schemeClr>
                </a:solidFill>
                <a:highlight>
                  <a:srgbClr val="E7EEF6"/>
                </a:highlight>
                <a:latin typeface="Segoe UI Black" panose="020B0A02040204020203" pitchFamily="34" charset="0"/>
                <a:ea typeface="Segoe UI Black" panose="020B0A02040204020203" pitchFamily="34" charset="0"/>
              </a:rPr>
              <a:t>Culture Inside</a:t>
            </a:r>
          </a:p>
          <a:p>
            <a:pPr algn="ctr" fontAlgn="base">
              <a:lnSpc>
                <a:spcPct val="150000"/>
              </a:lnSpc>
            </a:pPr>
            <a:r>
              <a:rPr lang="en-US" altLang="ko-KR" sz="4800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&lt;Quiz Time&gt;</a:t>
            </a:r>
          </a:p>
        </p:txBody>
      </p:sp>
    </p:spTree>
    <p:extLst>
      <p:ext uri="{BB962C8B-B14F-4D97-AF65-F5344CB8AC3E}">
        <p14:creationId xmlns:p14="http://schemas.microsoft.com/office/powerpoint/2010/main" val="289743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29B39E-B9AD-AE71-4098-3A4290141E34}"/>
              </a:ext>
            </a:extLst>
          </p:cNvPr>
          <p:cNvSpPr txBox="1"/>
          <p:nvPr/>
        </p:nvSpPr>
        <p:spPr>
          <a:xfrm>
            <a:off x="1933575" y="496075"/>
            <a:ext cx="988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Culture Inside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1854248" y="1000941"/>
            <a:ext cx="10030422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E9091A59-00A1-AB94-8ABA-E4F058953909}"/>
              </a:ext>
            </a:extLst>
          </p:cNvPr>
          <p:cNvGrpSpPr/>
          <p:nvPr/>
        </p:nvGrpSpPr>
        <p:grpSpPr>
          <a:xfrm>
            <a:off x="297219" y="466258"/>
            <a:ext cx="1557029" cy="534683"/>
            <a:chOff x="4762485" y="1693486"/>
            <a:chExt cx="3133107" cy="730193"/>
          </a:xfrm>
        </p:grpSpPr>
        <p:sp>
          <p:nvSpPr>
            <p:cNvPr id="7" name="직사각형 11">
              <a:extLst>
                <a:ext uri="{FF2B5EF4-FFF2-40B4-BE49-F238E27FC236}">
                  <a16:creationId xmlns:a16="http://schemas.microsoft.com/office/drawing/2014/main" id="{DA3CD577-7E3C-2420-CAF0-0D2AC235C44A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B58C70-9372-6550-3809-534AB611BD18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맑은 고딕" panose="020B0503020000020004" pitchFamily="50" charset="-127"/>
                </a:rPr>
                <a:t>전개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D13D021-68F9-693C-5CA2-4BBBBCEA32F2}"/>
              </a:ext>
            </a:extLst>
          </p:cNvPr>
          <p:cNvGrpSpPr/>
          <p:nvPr/>
        </p:nvGrpSpPr>
        <p:grpSpPr>
          <a:xfrm>
            <a:off x="737419" y="1172862"/>
            <a:ext cx="10982633" cy="4545387"/>
            <a:chOff x="1105230" y="1172862"/>
            <a:chExt cx="10327408" cy="4545387"/>
          </a:xfrm>
        </p:grpSpPr>
        <p:sp>
          <p:nvSpPr>
            <p:cNvPr id="3" name="내용 개체 틀 17">
              <a:extLst>
                <a:ext uri="{FF2B5EF4-FFF2-40B4-BE49-F238E27FC236}">
                  <a16:creationId xmlns:a16="http://schemas.microsoft.com/office/drawing/2014/main" id="{81407D15-F27C-50F1-036B-5716D3687F83}"/>
                </a:ext>
              </a:extLst>
            </p:cNvPr>
            <p:cNvSpPr txBox="1">
              <a:spLocks/>
            </p:cNvSpPr>
            <p:nvPr/>
          </p:nvSpPr>
          <p:spPr>
            <a:xfrm>
              <a:off x="1105230" y="1172862"/>
              <a:ext cx="10327408" cy="45453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5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5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ko-KR" sz="2600" b="1" dirty="0">
                  <a:solidFill>
                    <a:srgbClr val="33554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★ </a:t>
              </a:r>
              <a:r>
                <a:rPr lang="ko-KR" altLang="en-US" sz="2600" b="1" dirty="0">
                  <a:solidFill>
                    <a:srgbClr val="33554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크리스마스에 대한 설명으로 </a:t>
              </a:r>
              <a:r>
                <a:rPr lang="ko-KR" altLang="en-US" sz="2600" b="1" dirty="0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틀린</a:t>
              </a:r>
              <a:r>
                <a:rPr lang="ko-KR" altLang="en-US" sz="2600" b="1" dirty="0">
                  <a:solidFill>
                    <a:schemeClr val="accent6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2600" b="1" dirty="0">
                  <a:solidFill>
                    <a:srgbClr val="33554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것은</a:t>
              </a:r>
              <a:r>
                <a:rPr lang="en-US" altLang="ko-KR" sz="2600" b="1" dirty="0">
                  <a:solidFill>
                    <a:srgbClr val="33554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?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altLang="ja-JP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① </a:t>
              </a:r>
              <a:r>
                <a:rPr lang="ko-KR" altLang="en-US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크리스마스는 </a:t>
              </a:r>
              <a:r>
                <a:rPr lang="en-US" altLang="ko-KR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12</a:t>
              </a:r>
              <a:r>
                <a:rPr lang="ko-KR" altLang="en-US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월 </a:t>
              </a:r>
              <a:r>
                <a:rPr lang="en-US" altLang="ko-KR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25</a:t>
              </a:r>
              <a:r>
                <a:rPr lang="ko-KR" altLang="en-US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일이다</a:t>
              </a:r>
              <a:r>
                <a:rPr lang="en-US" altLang="ko-KR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en-US" altLang="ja-JP" sz="26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altLang="ja-JP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② </a:t>
              </a:r>
              <a:r>
                <a:rPr lang="ko-KR" altLang="en-US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크리스마스는 항상 겨울에 있다</a:t>
              </a:r>
              <a:r>
                <a:rPr lang="en-US" altLang="ko-KR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 </a:t>
              </a:r>
              <a:endParaRPr lang="en-US" altLang="ja-JP" sz="26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altLang="ja-JP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③ </a:t>
              </a:r>
              <a:r>
                <a:rPr lang="ko-KR" altLang="en-US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크리스마스는 예수의 탄생을 기념하는 날이다</a:t>
              </a:r>
              <a:r>
                <a:rPr lang="en-US" altLang="ko-KR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altLang="ja-JP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④ </a:t>
              </a:r>
              <a:r>
                <a:rPr lang="ko-KR" altLang="en-US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영어권 국가에서 크리스마스는 가장 중요한 명절 중 하나이다</a:t>
              </a:r>
              <a:r>
                <a:rPr lang="en-US" altLang="ko-KR" sz="2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en-US" altLang="ja-JP" sz="26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0" indent="0">
                <a:buNone/>
              </a:pPr>
              <a:endParaRPr lang="en-US" altLang="ja-JP" sz="26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E0305DDF-4D58-E08C-2078-05DB179A5AAB}"/>
                </a:ext>
              </a:extLst>
            </p:cNvPr>
            <p:cNvCxnSpPr>
              <a:cxnSpLocks/>
            </p:cNvCxnSpPr>
            <p:nvPr/>
          </p:nvCxnSpPr>
          <p:spPr>
            <a:xfrm>
              <a:off x="5962605" y="1759621"/>
              <a:ext cx="61265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41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29B39E-B9AD-AE71-4098-3A4290141E34}"/>
              </a:ext>
            </a:extLst>
          </p:cNvPr>
          <p:cNvSpPr txBox="1"/>
          <p:nvPr/>
        </p:nvSpPr>
        <p:spPr>
          <a:xfrm>
            <a:off x="1933575" y="496075"/>
            <a:ext cx="988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Culture Inside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1854248" y="1000941"/>
            <a:ext cx="10030422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E9091A59-00A1-AB94-8ABA-E4F058953909}"/>
              </a:ext>
            </a:extLst>
          </p:cNvPr>
          <p:cNvGrpSpPr/>
          <p:nvPr/>
        </p:nvGrpSpPr>
        <p:grpSpPr>
          <a:xfrm>
            <a:off x="297219" y="466258"/>
            <a:ext cx="1557029" cy="534683"/>
            <a:chOff x="4762485" y="1693486"/>
            <a:chExt cx="3133107" cy="730193"/>
          </a:xfrm>
        </p:grpSpPr>
        <p:sp>
          <p:nvSpPr>
            <p:cNvPr id="7" name="직사각형 11">
              <a:extLst>
                <a:ext uri="{FF2B5EF4-FFF2-40B4-BE49-F238E27FC236}">
                  <a16:creationId xmlns:a16="http://schemas.microsoft.com/office/drawing/2014/main" id="{DA3CD577-7E3C-2420-CAF0-0D2AC235C44A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B58C70-9372-6550-3809-534AB611BD18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E0305DDF-4D58-E08C-2078-05DB179A5AAB}"/>
              </a:ext>
            </a:extLst>
          </p:cNvPr>
          <p:cNvCxnSpPr>
            <a:cxnSpLocks/>
          </p:cNvCxnSpPr>
          <p:nvPr/>
        </p:nvCxnSpPr>
        <p:spPr>
          <a:xfrm>
            <a:off x="5922406" y="1765986"/>
            <a:ext cx="61265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내용 개체 틀 17">
            <a:extLst>
              <a:ext uri="{FF2B5EF4-FFF2-40B4-BE49-F238E27FC236}">
                <a16:creationId xmlns:a16="http://schemas.microsoft.com/office/drawing/2014/main" id="{76B5831D-4B69-AA27-8798-440EF15703A8}"/>
              </a:ext>
            </a:extLst>
          </p:cNvPr>
          <p:cNvSpPr txBox="1">
            <a:spLocks/>
          </p:cNvSpPr>
          <p:nvPr/>
        </p:nvSpPr>
        <p:spPr>
          <a:xfrm>
            <a:off x="737419" y="1172862"/>
            <a:ext cx="10982633" cy="4545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6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★ </a:t>
            </a:r>
            <a:r>
              <a:rPr lang="ko-KR" altLang="en-US" sz="26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크리스마스에 대한 설명으로 </a:t>
            </a:r>
            <a:r>
              <a:rPr lang="ko-KR" altLang="en-US" sz="26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틀린</a:t>
            </a:r>
            <a:r>
              <a:rPr lang="ko-KR" altLang="en-US" sz="26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6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것은</a:t>
            </a:r>
            <a:r>
              <a:rPr lang="en-US" altLang="ko-KR" sz="2600" b="1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① </a:t>
            </a:r>
            <a:r>
              <a:rPr lang="ko-KR" altLang="en-US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크리스마스는 </a:t>
            </a:r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12</a:t>
            </a:r>
            <a:r>
              <a:rPr lang="ko-KR" altLang="en-US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25</a:t>
            </a:r>
            <a:r>
              <a:rPr lang="ko-KR" altLang="en-US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일이다</a:t>
            </a:r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ja-JP" sz="2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② </a:t>
            </a:r>
            <a:r>
              <a:rPr lang="ko-KR" altLang="en-US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크리스마스는 항상 겨울에 있다</a:t>
            </a:r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en-US" altLang="ja-JP" sz="2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③ </a:t>
            </a:r>
            <a:r>
              <a:rPr lang="ko-KR" altLang="en-US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크리스마스는 예수의 탄생을 기념하는 날이다</a:t>
            </a:r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④ </a:t>
            </a:r>
            <a:r>
              <a:rPr lang="ko-KR" altLang="en-US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영어권 국가에서 크리스마스는 가장 중요한 명절 중 하나이다</a:t>
            </a:r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ja-JP" sz="2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endParaRPr lang="en-US" altLang="ja-JP" sz="2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6212998C-AE89-7F22-3928-6622373A018F}"/>
              </a:ext>
            </a:extLst>
          </p:cNvPr>
          <p:cNvSpPr/>
          <p:nvPr/>
        </p:nvSpPr>
        <p:spPr>
          <a:xfrm>
            <a:off x="2435763" y="3212693"/>
            <a:ext cx="8271663" cy="3067659"/>
          </a:xfrm>
          <a:prstGeom prst="roundRect">
            <a:avLst/>
          </a:prstGeom>
          <a:solidFill>
            <a:srgbClr val="FFEDAB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정답은</a:t>
            </a:r>
            <a:r>
              <a:rPr lang="en-US" altLang="ko-KR" sz="2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  <a:p>
            <a:pPr algn="ctr"/>
            <a:r>
              <a:rPr lang="en-US" altLang="ko-KR" sz="2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800" b="1" u="sng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</a:t>
            </a:r>
            <a:r>
              <a:rPr lang="ko-KR" altLang="en-US" sz="2800" b="1" u="sng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번</a:t>
            </a:r>
            <a:r>
              <a:rPr lang="ko-KR" altLang="en-US" sz="2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입니다</a:t>
            </a:r>
            <a:r>
              <a:rPr lang="en-US" altLang="ko-KR" sz="2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algn="ctr"/>
            <a:endParaRPr lang="en-US" altLang="ko-KR" sz="20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우리나라나 미국</a:t>
            </a:r>
            <a:r>
              <a:rPr lang="en-US" altLang="ko-KR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캐나다</a:t>
            </a:r>
            <a:r>
              <a:rPr lang="en-US" altLang="ko-KR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영국과 같은 </a:t>
            </a:r>
            <a:endParaRPr lang="en-US" altLang="ko-KR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북반구 나라의 크리스마스는 </a:t>
            </a:r>
          </a:p>
          <a:p>
            <a:pPr algn="ctr"/>
            <a:r>
              <a:rPr lang="ko-KR" altLang="en-US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추운 겨울에 있는 반면</a:t>
            </a:r>
            <a:r>
              <a:rPr lang="en-US" altLang="ko-KR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endParaRPr lang="ko-KR" altLang="en-US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오스트레일리아</a:t>
            </a:r>
            <a:r>
              <a:rPr lang="en-US" altLang="ko-KR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뉴질랜드</a:t>
            </a:r>
            <a:r>
              <a:rPr lang="en-US" altLang="ko-KR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남아프리카와 같은 </a:t>
            </a:r>
            <a:endParaRPr lang="en-US" altLang="ko-KR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남반구 나라는</a:t>
            </a: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크리스마스가 </a:t>
            </a:r>
            <a:r>
              <a:rPr lang="ko-KR" altLang="en-US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무더운 한여름이에요</a:t>
            </a:r>
            <a:r>
              <a:rPr lang="en-US" altLang="ko-KR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0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29B39E-B9AD-AE71-4098-3A4290141E34}"/>
              </a:ext>
            </a:extLst>
          </p:cNvPr>
          <p:cNvSpPr txBox="1"/>
          <p:nvPr/>
        </p:nvSpPr>
        <p:spPr>
          <a:xfrm>
            <a:off x="1933575" y="496075"/>
            <a:ext cx="988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Culture Inside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1774922" y="1009244"/>
            <a:ext cx="10030422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내용 개체 틀 17">
            <a:extLst>
              <a:ext uri="{FF2B5EF4-FFF2-40B4-BE49-F238E27FC236}">
                <a16:creationId xmlns:a16="http://schemas.microsoft.com/office/drawing/2014/main" id="{6B8C79FA-4D6B-46F4-1F3E-696BB2428053}"/>
              </a:ext>
            </a:extLst>
          </p:cNvPr>
          <p:cNvSpPr txBox="1">
            <a:spLocks/>
          </p:cNvSpPr>
          <p:nvPr/>
        </p:nvSpPr>
        <p:spPr>
          <a:xfrm>
            <a:off x="898622" y="1093100"/>
            <a:ext cx="9372379" cy="1266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★ </a:t>
            </a:r>
            <a:r>
              <a:rPr lang="en-US" altLang="ko-KR" sz="3000" b="1" dirty="0">
                <a:solidFill>
                  <a:srgbClr val="0070C0"/>
                </a:solidFill>
                <a:latin typeface="Arial Rounded MT Bold" panose="020F0704030504030204" pitchFamily="34" charset="0"/>
                <a:ea typeface="Yu Gothic Medium" panose="020B0500000000000000" pitchFamily="34" charset="-128"/>
              </a:rPr>
              <a:t>What do people do on Christmas? </a:t>
            </a:r>
          </a:p>
          <a:p>
            <a:pPr marL="0" indent="0">
              <a:spcBef>
                <a:spcPts val="0"/>
              </a:spcBef>
              <a:buNone/>
            </a:pP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en-US" altLang="ko-KR" sz="2400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크리스마스에 사람들은 주로 무엇을 할까요</a:t>
            </a:r>
            <a:r>
              <a:rPr lang="en-US" altLang="ko-KR" sz="2400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</a:p>
          <a:p>
            <a:pPr marL="0" indent="0">
              <a:lnSpc>
                <a:spcPct val="160000"/>
              </a:lnSpc>
              <a:buNone/>
            </a:pPr>
            <a:endParaRPr lang="en-US" altLang="ja-JP" sz="2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8C86CB3-F378-F86B-F5D3-5CE096B235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453" y="3074164"/>
            <a:ext cx="6343398" cy="3568162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E0CF214-1718-044A-F01F-CAF4FBE0EA84}"/>
              </a:ext>
            </a:extLst>
          </p:cNvPr>
          <p:cNvGrpSpPr/>
          <p:nvPr/>
        </p:nvGrpSpPr>
        <p:grpSpPr>
          <a:xfrm>
            <a:off x="297219" y="463793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B87FD632-40FF-5F18-915B-BC659C530C96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C6D7A8-13FF-5203-D824-B7E44EC76FB0}"/>
                </a:ext>
              </a:extLst>
            </p:cNvPr>
            <p:cNvSpPr txBox="1"/>
            <p:nvPr/>
          </p:nvSpPr>
          <p:spPr>
            <a:xfrm>
              <a:off x="4762485" y="1751459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맑은 고딕" panose="020B0503020000020004" pitchFamily="50" charset="-127"/>
                </a:rPr>
                <a:t>전개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4B932AC3-1BE8-D11A-794F-A14BBD62D169}"/>
              </a:ext>
            </a:extLst>
          </p:cNvPr>
          <p:cNvGrpSpPr/>
          <p:nvPr/>
        </p:nvGrpSpPr>
        <p:grpSpPr>
          <a:xfrm>
            <a:off x="2752466" y="2198628"/>
            <a:ext cx="6429375" cy="1266124"/>
            <a:chOff x="2881312" y="2508806"/>
            <a:chExt cx="6429375" cy="685800"/>
          </a:xfrm>
          <a:solidFill>
            <a:srgbClr val="008000"/>
          </a:solidFill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BCA86E37-E409-B008-15CD-EACD0AACC08E}"/>
                </a:ext>
              </a:extLst>
            </p:cNvPr>
            <p:cNvSpPr/>
            <p:nvPr/>
          </p:nvSpPr>
          <p:spPr>
            <a:xfrm>
              <a:off x="2881312" y="2508806"/>
              <a:ext cx="6429375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8" name="내용 개체 틀 17">
              <a:extLst>
                <a:ext uri="{FF2B5EF4-FFF2-40B4-BE49-F238E27FC236}">
                  <a16:creationId xmlns:a16="http://schemas.microsoft.com/office/drawing/2014/main" id="{41E36470-1148-1715-65B3-696CE45DFFF4}"/>
                </a:ext>
              </a:extLst>
            </p:cNvPr>
            <p:cNvSpPr txBox="1">
              <a:spLocks/>
            </p:cNvSpPr>
            <p:nvPr/>
          </p:nvSpPr>
          <p:spPr>
            <a:xfrm>
              <a:off x="2969341" y="2535175"/>
              <a:ext cx="6253315" cy="633062"/>
            </a:xfrm>
            <a:prstGeom prst="rect">
              <a:avLst/>
            </a:prstGeom>
            <a:grpFill/>
            <a:ln>
              <a:noFill/>
              <a:prstDash val="sysDash"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5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5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ko-KR" sz="3200" b="1" dirty="0">
                  <a:solidFill>
                    <a:schemeClr val="bg1"/>
                  </a:solidFill>
                  <a:latin typeface="+mn-ea"/>
                  <a:ea typeface="+mn-ea"/>
                </a:rPr>
                <a:t>Sharing Food</a:t>
              </a:r>
              <a:r>
                <a:rPr lang="ko-KR" altLang="en-US" sz="3200" b="1" dirty="0">
                  <a:solidFill>
                    <a:schemeClr val="bg1"/>
                  </a:solidFill>
                  <a:latin typeface="+mn-ea"/>
                  <a:ea typeface="+mn-ea"/>
                </a:rPr>
                <a:t> </a:t>
              </a:r>
              <a:endParaRPr lang="en-US" altLang="ko-KR" sz="3200" b="1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ko-KR" sz="2800" b="1" dirty="0">
                  <a:solidFill>
                    <a:schemeClr val="bg1"/>
                  </a:solidFill>
                  <a:latin typeface="+mn-ea"/>
                  <a:ea typeface="+mn-ea"/>
                </a:rPr>
                <a:t>(</a:t>
              </a:r>
              <a:r>
                <a:rPr lang="ko-KR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가족</a:t>
              </a:r>
              <a:r>
                <a:rPr lang="en-US" altLang="ko-KR" sz="2800" b="1" dirty="0">
                  <a:solidFill>
                    <a:schemeClr val="bg1"/>
                  </a:solidFill>
                  <a:latin typeface="+mn-ea"/>
                  <a:ea typeface="+mn-ea"/>
                </a:rPr>
                <a:t>, </a:t>
              </a:r>
              <a:r>
                <a:rPr lang="ko-KR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친구들과 모여 식사하기</a:t>
              </a:r>
              <a:r>
                <a:rPr lang="en-US" altLang="ko-KR" sz="2800" b="1" dirty="0">
                  <a:solidFill>
                    <a:schemeClr val="bg1"/>
                  </a:solidFill>
                  <a:latin typeface="+mn-ea"/>
                  <a:ea typeface="+mn-ea"/>
                </a:rPr>
                <a:t>)</a:t>
              </a:r>
              <a:endParaRPr lang="en-US" altLang="ja-JP" sz="2800" b="1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59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29B39E-B9AD-AE71-4098-3A4290141E34}"/>
              </a:ext>
            </a:extLst>
          </p:cNvPr>
          <p:cNvSpPr txBox="1"/>
          <p:nvPr/>
        </p:nvSpPr>
        <p:spPr>
          <a:xfrm>
            <a:off x="1933575" y="496075"/>
            <a:ext cx="988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Culture Inside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14C8A3-0FE6-452C-38CA-6605C165857D}"/>
              </a:ext>
            </a:extLst>
          </p:cNvPr>
          <p:cNvCxnSpPr>
            <a:cxnSpLocks/>
          </p:cNvCxnSpPr>
          <p:nvPr/>
        </p:nvCxnSpPr>
        <p:spPr>
          <a:xfrm>
            <a:off x="1854248" y="998476"/>
            <a:ext cx="10030422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0D5491DF-36F2-4022-CA66-61B57E0199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13" y="3020377"/>
            <a:ext cx="6351623" cy="3572788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9733DEED-3CE3-2D7D-EBDC-F5FE9968D9C6}"/>
              </a:ext>
            </a:extLst>
          </p:cNvPr>
          <p:cNvGrpSpPr/>
          <p:nvPr/>
        </p:nvGrpSpPr>
        <p:grpSpPr>
          <a:xfrm>
            <a:off x="297219" y="463793"/>
            <a:ext cx="1557029" cy="534683"/>
            <a:chOff x="4762485" y="1693486"/>
            <a:chExt cx="3133107" cy="730193"/>
          </a:xfrm>
        </p:grpSpPr>
        <p:sp>
          <p:nvSpPr>
            <p:cNvPr id="10" name="직사각형 11">
              <a:extLst>
                <a:ext uri="{FF2B5EF4-FFF2-40B4-BE49-F238E27FC236}">
                  <a16:creationId xmlns:a16="http://schemas.microsoft.com/office/drawing/2014/main" id="{7DBDDCC6-50C7-CB79-D6A4-AA57D38EE5BA}"/>
                </a:ext>
              </a:extLst>
            </p:cNvPr>
            <p:cNvSpPr/>
            <p:nvPr/>
          </p:nvSpPr>
          <p:spPr>
            <a:xfrm>
              <a:off x="4762485" y="1693486"/>
              <a:ext cx="3133107" cy="73019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61A6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BE2381-DBE9-9268-FF16-4B2EC065279A}"/>
                </a:ext>
              </a:extLst>
            </p:cNvPr>
            <p:cNvSpPr txBox="1"/>
            <p:nvPr/>
          </p:nvSpPr>
          <p:spPr>
            <a:xfrm>
              <a:off x="4762485" y="1751458"/>
              <a:ext cx="2715178" cy="630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맑은 고딕" panose="020B0503020000020004" pitchFamily="50" charset="-127"/>
                </a:rPr>
                <a:t>전개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맑은 고딕" panose="020B0503020000020004" pitchFamily="50" charset="-127"/>
              </a:endParaRPr>
            </a:p>
          </p:txBody>
        </p:sp>
      </p:grpSp>
      <p:sp>
        <p:nvSpPr>
          <p:cNvPr id="4" name="내용 개체 틀 17">
            <a:extLst>
              <a:ext uri="{FF2B5EF4-FFF2-40B4-BE49-F238E27FC236}">
                <a16:creationId xmlns:a16="http://schemas.microsoft.com/office/drawing/2014/main" id="{22E4D9DD-6047-670E-11B0-A170CA27674F}"/>
              </a:ext>
            </a:extLst>
          </p:cNvPr>
          <p:cNvSpPr txBox="1">
            <a:spLocks/>
          </p:cNvSpPr>
          <p:nvPr/>
        </p:nvSpPr>
        <p:spPr>
          <a:xfrm>
            <a:off x="898622" y="1093100"/>
            <a:ext cx="9372379" cy="1266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5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1400" kern="1200" spc="150" baseline="0">
                <a:solidFill>
                  <a:schemeClr val="tx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★ </a:t>
            </a:r>
            <a:r>
              <a:rPr lang="en-US" altLang="ko-KR" sz="3000" b="1" dirty="0">
                <a:solidFill>
                  <a:srgbClr val="0070C0"/>
                </a:solidFill>
                <a:latin typeface="Arial Rounded MT Bold" panose="020F0704030504030204" pitchFamily="34" charset="0"/>
                <a:ea typeface="Yu Gothic Medium" panose="020B0500000000000000" pitchFamily="34" charset="-128"/>
              </a:rPr>
              <a:t>What do people do on Christmas? </a:t>
            </a:r>
          </a:p>
          <a:p>
            <a:pPr marL="0" indent="0">
              <a:spcBef>
                <a:spcPts val="0"/>
              </a:spcBef>
              <a:buNone/>
            </a:pP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en-US" altLang="ko-KR" sz="2400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크리스마스에 사람들은 주로 무엇을 할까요</a:t>
            </a:r>
            <a:r>
              <a:rPr lang="en-US" altLang="ko-KR" sz="2400" dirty="0">
                <a:solidFill>
                  <a:srgbClr val="3355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</a:p>
          <a:p>
            <a:pPr marL="0" indent="0">
              <a:lnSpc>
                <a:spcPct val="160000"/>
              </a:lnSpc>
              <a:buNone/>
            </a:pPr>
            <a:endParaRPr lang="en-US" altLang="ja-JP" sz="2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2F7E14B-2E07-3D6D-FD46-7B1C1DA91E18}"/>
              </a:ext>
            </a:extLst>
          </p:cNvPr>
          <p:cNvGrpSpPr/>
          <p:nvPr/>
        </p:nvGrpSpPr>
        <p:grpSpPr>
          <a:xfrm>
            <a:off x="2553916" y="2371474"/>
            <a:ext cx="6494215" cy="1266125"/>
            <a:chOff x="3411794" y="2453847"/>
            <a:chExt cx="5368412" cy="740759"/>
          </a:xfrm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BCA86E37-E409-B008-15CD-EACD0AACC08E}"/>
                </a:ext>
              </a:extLst>
            </p:cNvPr>
            <p:cNvSpPr/>
            <p:nvPr/>
          </p:nvSpPr>
          <p:spPr>
            <a:xfrm>
              <a:off x="3411794" y="2453848"/>
              <a:ext cx="5368412" cy="740758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8" name="내용 개체 틀 17">
              <a:extLst>
                <a:ext uri="{FF2B5EF4-FFF2-40B4-BE49-F238E27FC236}">
                  <a16:creationId xmlns:a16="http://schemas.microsoft.com/office/drawing/2014/main" id="{41E36470-1148-1715-65B3-696CE45DFFF4}"/>
                </a:ext>
              </a:extLst>
            </p:cNvPr>
            <p:cNvSpPr txBox="1">
              <a:spLocks/>
            </p:cNvSpPr>
            <p:nvPr/>
          </p:nvSpPr>
          <p:spPr>
            <a:xfrm>
              <a:off x="3521869" y="2453847"/>
              <a:ext cx="5148262" cy="740758"/>
            </a:xfrm>
            <a:prstGeom prst="rect">
              <a:avLst/>
            </a:prstGeom>
            <a:solidFill>
              <a:srgbClr val="008000"/>
            </a:solidFill>
            <a:ln>
              <a:noFill/>
              <a:prstDash val="sysDash"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5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5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1400" kern="1200" spc="150" baseline="0">
                  <a:solidFill>
                    <a:schemeClr val="tx1"/>
                  </a:solidFill>
                  <a:latin typeface="Malgun Gothic" panose="020B0503020000020004" pitchFamily="50" charset="-127"/>
                  <a:ea typeface="Malgun Gothic" panose="020B0503020000020004" pitchFamily="50" charset="-127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ko-KR" sz="3200" b="1" dirty="0">
                  <a:solidFill>
                    <a:schemeClr val="bg1"/>
                  </a:solidFill>
                  <a:latin typeface="+mn-ea"/>
                  <a:ea typeface="+mn-ea"/>
                </a:rPr>
                <a:t>Giving Presents</a:t>
              </a:r>
              <a:r>
                <a:rPr lang="ko-KR" altLang="en-US" sz="3200" b="1" dirty="0">
                  <a:solidFill>
                    <a:schemeClr val="bg1"/>
                  </a:solidFill>
                  <a:latin typeface="+mn-ea"/>
                  <a:ea typeface="+mn-ea"/>
                </a:rPr>
                <a:t> </a:t>
              </a:r>
              <a:endParaRPr lang="en-US" altLang="ko-KR" sz="3200" b="1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ko-KR" sz="2800" b="1" dirty="0">
                  <a:solidFill>
                    <a:schemeClr val="bg1"/>
                  </a:solidFill>
                  <a:latin typeface="+mn-ea"/>
                  <a:ea typeface="+mn-ea"/>
                </a:rPr>
                <a:t>(</a:t>
              </a:r>
              <a:r>
                <a:rPr lang="ko-KR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선물 주고 받기</a:t>
              </a:r>
              <a:r>
                <a:rPr lang="en-US" altLang="ko-KR" sz="2800" b="1" dirty="0">
                  <a:solidFill>
                    <a:schemeClr val="bg1"/>
                  </a:solidFill>
                  <a:latin typeface="+mn-ea"/>
                  <a:ea typeface="+mn-ea"/>
                </a:rPr>
                <a:t>)</a:t>
              </a:r>
              <a:endParaRPr lang="en-US" altLang="ja-JP" sz="2800" b="1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5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노랑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2029</TotalTime>
  <Words>670</Words>
  <Application>Microsoft Office PowerPoint</Application>
  <PresentationFormat>와이드스크린</PresentationFormat>
  <Paragraphs>249</Paragraphs>
  <Slides>44</Slides>
  <Notes>42</Notes>
  <HiddenSlides>0</HiddenSlides>
  <MMClips>1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57" baseType="lpstr">
      <vt:lpstr>세방고딕 Bold</vt:lpstr>
      <vt:lpstr>Century Gothic</vt:lpstr>
      <vt:lpstr>MS UI Gothic</vt:lpstr>
      <vt:lpstr>맑은 고딕</vt:lpstr>
      <vt:lpstr>Tahoma</vt:lpstr>
      <vt:lpstr>Arial</vt:lpstr>
      <vt:lpstr>Arial Rounded MT Bold</vt:lpstr>
      <vt:lpstr>MS Gothic</vt:lpstr>
      <vt:lpstr>한컴산뜻돋움</vt:lpstr>
      <vt:lpstr>Segoe UI Black</vt:lpstr>
      <vt:lpstr>HY견고딕</vt:lpstr>
      <vt:lpstr>Arial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seo4 hs</dc:creator>
  <cp:lastModifiedBy>-</cp:lastModifiedBy>
  <cp:revision>228</cp:revision>
  <cp:lastPrinted>2023-08-08T07:51:27Z</cp:lastPrinted>
  <dcterms:created xsi:type="dcterms:W3CDTF">2022-04-04T06:35:17Z</dcterms:created>
  <dcterms:modified xsi:type="dcterms:W3CDTF">2026-03-24T23:01:32Z</dcterms:modified>
</cp:coreProperties>
</file>