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11" r:id="rId6"/>
    <p:sldId id="313" r:id="rId7"/>
    <p:sldId id="315" r:id="rId8"/>
    <p:sldId id="318" r:id="rId9"/>
    <p:sldId id="317" r:id="rId10"/>
    <p:sldId id="306" r:id="rId11"/>
    <p:sldId id="319" r:id="rId12"/>
    <p:sldId id="320" r:id="rId13"/>
    <p:sldId id="321" r:id="rId14"/>
    <p:sldId id="322" r:id="rId15"/>
    <p:sldId id="323" r:id="rId16"/>
    <p:sldId id="262" r:id="rId17"/>
  </p:sldIdLst>
  <p:sldSz cx="24384000" cy="13716000"/>
  <p:notesSz cx="6858000" cy="9144000"/>
  <p:embeddedFontLst>
    <p:embeddedFont>
      <p:font typeface="Tilt Warp Regular" panose="020B0600000101010101" charset="0"/>
      <p:regular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  <p:embeddedFont>
      <p:font typeface="나눔스퀘어 ExtraBold" panose="020B0600000101010101" pitchFamily="50" charset="-127"/>
      <p:bold r:id="rId22"/>
    </p:embeddedFont>
    <p:embeddedFont>
      <p:font typeface="한컴 말랑말랑 Bold" panose="020F0803000000000000" pitchFamily="50" charset="-127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schoolinfo.go.kr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www.ebsi.co.kr/ebs/xip/learnStyle/learnStyleHome.ebs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schoolinfo.go.kr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www.ebsi.co.kr/ebs/xip/learnStyle/learnStyleHome.ebs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career.go.kr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www.ebsi.co.kr/ebs/xip/learnStyle/learnStyleHome.ebs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career.go.kr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www.ebsi.co.kr/ebs/xip/learnStyle/learnStyleHome.ebs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별별 학교를 </a:t>
            </a:r>
            <a:r>
              <a:rPr lang="ko-KR" altLang="en-US" sz="12000" cap="all" spc="-2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꿈꿔요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4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98AB-30FE-3E8F-925E-79F9C334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8C74C1-EC9C-5E14-289A-28BD7D1B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DD62D-C0CB-7C7C-3A07-61BD377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6715BB-EA8A-399C-57BA-BE9836FE1B9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초등학교와는 다른 중학교의 특징을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599DF4-9B4A-67B9-350A-90CB9F10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7ED19C-44AF-6477-8917-B4B694B8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FCF7D38-9D63-4AC2-800E-3BEEF396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89CAAE2-417C-51E2-C7EC-4ED785445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368BAF-4D5E-2985-1D6E-862578782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208759-A3B4-535C-07BC-15879608793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보는 중학교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275ACBE-1427-31C6-634E-7E9EB7FC6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DF3A45-D9C9-ADC5-17DE-B626244686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573749-9655-BFBC-A19A-141BA210B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0FF7B5F9-A907-3695-EE34-8E1F1862BCE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14B4A4-99A1-70B2-8F65-D6A86601B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3812" y="6797575"/>
            <a:ext cx="14056322" cy="52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2F83B-1423-C6BC-3AEB-9FBB7FF1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0A1BA6-1243-25C3-03E0-D1FFA2DA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D95AF30-402C-D049-8167-32867062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FFFB200-C580-0313-CA45-234B5AE69BD3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초등학교와는 다른 중학교의 특징을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0882847-B748-6312-A39A-D88CBEF8A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F9D7755-369F-3AD0-1036-F1B791CAA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C298067-47D4-A150-7A0F-EDE4DE701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A10109E-E0B9-C140-37D2-8FB92524E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632D496-93A5-778A-54FC-9C3407FBC9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DB24410-79B3-B419-C261-E73437C3C62C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보는 중학교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A0D053D-F7EF-EA3C-2AF5-340F4C265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B4C412C-878A-B669-5378-70AECDE1C1B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492819-4438-D98F-BFA2-0CA4C9DAE1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C9CB01E3-16A4-0587-0F23-7432789D30E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800BCEC-0A43-B073-0630-6CDF8C586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1219" y="7468037"/>
            <a:ext cx="16445202" cy="30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7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C9B45-47BF-26EA-86F3-3E9CE65E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1388-7373-C3B8-1B63-4F379BE9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E55830F-E162-008C-A178-514B915A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9941BA0-EAA4-D8D1-D3E8-D32CE1DFF10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초등학교와는 다른 중학교의 특징을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4010189-BAA1-1249-FA73-FC62EE57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25B1404-48FF-0294-7FAA-1C851551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753213-5E37-B017-79D1-B45F16A3F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5A15482-C2A2-DFBD-895E-209276DED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0CE750B-03E6-5D03-2DDD-F9087ABB3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407CA0D-1A2B-8077-82A8-8A292AB55EB6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보는 중학교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7343F71-AAB6-DF37-F095-6D26C3C87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6EB157-636A-3A9F-F28E-DAB76EA74F6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AA5729-58F5-1495-1E74-6D2EEB553C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963FAD9-09B5-0D00-0630-727C5355F19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049F911-F2B4-74B5-0914-93E040A2C3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1219" y="7468037"/>
            <a:ext cx="16445202" cy="3077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A35DE-7A90-CFE6-7F25-001D786CE5E2}"/>
              </a:ext>
            </a:extLst>
          </p:cNvPr>
          <p:cNvSpPr txBox="1"/>
          <p:nvPr/>
        </p:nvSpPr>
        <p:spPr>
          <a:xfrm>
            <a:off x="5155630" y="8881920"/>
            <a:ext cx="1511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담임 선생님은 담당 교과 수업 시간과 조회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종례 시간에 들어오세요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축제가 있는 중학교가 있어요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24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2265B-EAD0-06AE-36ED-CCE6A8E48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802C57-3910-5F81-BD7E-DA5D9A7C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5F5D7FA-11D6-6014-6C25-5FC5544D4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7922423-748F-A8D5-9B8C-D445CCA2E2ED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다양한 중학교의 특성을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3D2E572-9E84-59A8-7919-87950DA4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7121047-F917-CE2F-31F8-6CE9E18F5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C76043A-2657-A4D8-9572-A46447153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54453E7-8EF0-580D-F6A4-064DE7FEA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1EB57E8-0AEC-B382-B8F0-1B9DCBB6E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101FC5A-5000-56C5-B235-97219030DE7A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보는 중학교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FDA1027-74C4-92FF-7299-5C0BA915D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23CDA47-244E-51D7-C206-B6AAB5E0635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73C678-63F7-EBC6-928B-EC69201070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17DC2E94-28E5-12E9-C453-F965F33C245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DB86DAC-4F8B-0FFA-DAB0-D6C40175D8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0293" y="6541136"/>
            <a:ext cx="13175404" cy="57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191CD4-F9CD-87DB-B4CA-9B9830F0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F2E53A-0DF2-CCF0-001A-E0988EF1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71111E-F055-9E61-DBBC-A425A0FF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0C035AA-32E3-E7C8-9D64-37C7DE600B7A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가고 싶은 중학교를 선택하고 조사해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8266AA3-A44B-2F48-86D7-A3541EB87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EFE74B2-EDB3-690E-03C2-C78708EFD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37F8194-5F0D-31BB-1C28-59FC70ACA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886284F-BFE5-CC2C-CD33-F6638EBCD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408F0FA-E796-8073-B0C1-A9231190A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B8C73E9-1D0E-B6B8-2C65-C7D85E4B220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보는 중학교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EA23E47-2803-1574-6793-522CACEF8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F913757-2371-7EF0-5962-160D5BD041D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FA37EE-62E5-46B5-BC21-F5F86CE337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20744783-4096-CD56-1791-2116D105DDE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C23FBD-7811-1F5E-D6A2-AD7D09B558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836" y="7233864"/>
            <a:ext cx="14823790" cy="28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8CDC78-8A3F-35C0-07FF-3C757286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F5BB6D-F53F-B8A8-D16B-74DF0EC3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D7F563-4387-E0B2-D05D-BAD6A54B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F49D365-4051-353F-2128-CD365E96417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가고 싶은 중학교를 선택하고 조사해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B822B49-E49A-D0C8-C810-67BF6A21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7B8CFB-50F6-00AD-D5DC-DE1FD2B25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DF86962-FC38-AA7C-3C88-405EBC90C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7988D5F-EC13-E91D-7F17-B2791E8E4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63DF90F-8C86-5D01-5B1D-B9D22C55C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C21065C-0FA2-D044-9C38-517C33FE8C9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보는 중학교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523A6BB-A58B-F721-9AEB-9BDCB3FA60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3C41E53-34FE-7EDF-D046-52D51BC6F9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C55B0E4-8881-259E-FD82-6F6402B45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C7F201D3-9A18-73F9-A7B5-0497230D23F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E97C5C-B6CB-D709-4658-F4672C9940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836" y="7233864"/>
            <a:ext cx="14823790" cy="288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87ABA-BE8F-C102-5656-CBC193379078}"/>
              </a:ext>
            </a:extLst>
          </p:cNvPr>
          <p:cNvSpPr txBox="1"/>
          <p:nvPr/>
        </p:nvSpPr>
        <p:spPr>
          <a:xfrm>
            <a:off x="6553200" y="8863385"/>
            <a:ext cx="2159570" cy="56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○○ 중학교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658CF-B9B8-A8E8-88D3-8F5859817F9B}"/>
              </a:ext>
            </a:extLst>
          </p:cNvPr>
          <p:cNvSpPr txBox="1"/>
          <p:nvPr/>
        </p:nvSpPr>
        <p:spPr>
          <a:xfrm>
            <a:off x="10342203" y="8434943"/>
            <a:ext cx="9219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주소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○○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 ○○○○로 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47</a:t>
            </a:r>
          </a:p>
          <a:p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 상징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백합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은행나무</a:t>
            </a:r>
          </a:p>
          <a:p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 목표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바른 성품과 미래 역량을 갖춘 인재 육성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2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흥미와 적성에 따라 선택할 수 있는 다양한 종류의 학교를 알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3411659-3D44-255D-EB8B-8612C46C28E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흥미와 적성에 따라 선택할 수 있는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종류의 학교를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537" y="4187529"/>
            <a:ext cx="9398000" cy="73309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986437" y="4974929"/>
            <a:ext cx="84582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여러분은 초등학교를 마치면 중학생이 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새로운 시작은 낯설고 두렵기도 하지만 차근차근 가보면 두려움은 설렘으로 바뀌게 될 것입니다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앞으로 우리의 모습은 어떨까요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44BE291-D5A3-BFD7-F045-416250119AA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09F2294-BBA6-A8DC-3077-14DCD078E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806" y="4413957"/>
            <a:ext cx="5791200" cy="6966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흥미와 적성에 따라 선택할 수 있는 학교는 다양합니다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진학하고 싶은 종류의 학교를 하나씩 선택하여 동그라미 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다양한 학교를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2DDB96D3-A505-8371-E891-DAA137F23FE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0EE424A-B95A-DB95-C5FE-707D0617CE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7659" y="6257967"/>
            <a:ext cx="11328272" cy="62047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F5A9E-74E5-7CD3-A1D1-3BAA43E8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EB55C8-7FB3-E60A-A620-23E2B04FF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F6EB69F-9509-C611-0BDA-FAD26B80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D7A1758-4051-DD63-D964-F622B8973348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흥미와 적성에 따라 선택할 수 있는 학교는 다양합니다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진학하고 싶은 종류의 학교를 하나씩 선택하여 동그라미 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608F7B2-5FE5-4209-6F6E-1078BA12A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6F60885-CBCB-6A0C-C1A8-CA014045C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6401076-6F1B-D32B-689F-7A6E47C00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D53AC3A-2AC6-01DC-5658-F0EDC9F01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7A9C5C7-2FB2-EA4A-69A8-09FA7D8889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F7F7A92-6F37-3506-1529-A823001247DE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다양한 학교를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C27CFBC-94C7-0BFE-2F2F-23FB0B4DC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0EDA104-32A5-073A-6453-656578D5263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3EA115-8995-F993-9545-B58122237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568F9632-4419-0949-746A-B64451EDBAB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8F9C115-A48B-BF58-F44C-8219505A0F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7659" y="6257967"/>
            <a:ext cx="11328272" cy="6204766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EB0AACEA-ABE2-A0DC-F7B3-1F77388417D8}"/>
              </a:ext>
            </a:extLst>
          </p:cNvPr>
          <p:cNvSpPr/>
          <p:nvPr/>
        </p:nvSpPr>
        <p:spPr>
          <a:xfrm>
            <a:off x="9621994" y="7184925"/>
            <a:ext cx="1079500" cy="4445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8171982-6B5E-C337-C17C-E09B70776FB2}"/>
              </a:ext>
            </a:extLst>
          </p:cNvPr>
          <p:cNvSpPr/>
          <p:nvPr/>
        </p:nvSpPr>
        <p:spPr>
          <a:xfrm>
            <a:off x="15544353" y="6962675"/>
            <a:ext cx="1079500" cy="4445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B17B626-0635-1D95-3FB4-20F782B40CE9}"/>
              </a:ext>
            </a:extLst>
          </p:cNvPr>
          <p:cNvSpPr/>
          <p:nvPr/>
        </p:nvSpPr>
        <p:spPr>
          <a:xfrm>
            <a:off x="12688330" y="10896601"/>
            <a:ext cx="1879600" cy="75582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84F309F-0051-D42E-35B4-09DFB8584EEC}"/>
              </a:ext>
            </a:extLst>
          </p:cNvPr>
          <p:cNvSpPr/>
          <p:nvPr/>
        </p:nvSpPr>
        <p:spPr>
          <a:xfrm>
            <a:off x="7085311" y="10746176"/>
            <a:ext cx="1879600" cy="75582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78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73389-FAA1-E726-93FE-898CAEAB3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B2DAD9-6F0B-F99D-7A25-F1DAFB4F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598ACCA-3576-D9C1-178E-D40BE267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AEB43E3-3F0B-89F3-E1B6-A0527E84D140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학교알리미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사이트에서 내 주변에 있는 학교를 검색해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0E3A8DD-133B-87BE-A8E1-B2E35EB08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8A5C6C6-CFDE-7551-FFE2-5AB390631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EB6671D-4A95-6630-A1CA-9618C0063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23B36E1-EB46-C38F-87F4-1CCABDB01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01AD6DF-E755-77F7-62A5-ED13CD196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D4CD8C5-0D83-CE01-137F-5033B1F9A1C2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다양한 학교를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6576FD1-ACD1-2A21-18B2-C976951BC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DDCF403-5946-8C03-F2F1-6FCDAA7CD7E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0638CE-0E17-CE35-C664-460E521E57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2690B2B-8AE5-3E7A-8934-E1F03244156C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0B769-55EF-E1EC-8B95-5BA09860DEC4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학교알리미에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접속해 내 주변학교 정보를 클릭합니다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E9159-9383-EF33-5AFA-E32A67DCCB46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>
            <a:hlinkClick r:id="rId11"/>
            <a:extLst>
              <a:ext uri="{FF2B5EF4-FFF2-40B4-BE49-F238E27FC236}">
                <a16:creationId xmlns:a16="http://schemas.microsoft.com/office/drawing/2014/main" id="{E4407F9C-688A-0612-7F84-D5BBA51449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2682" y="7643296"/>
            <a:ext cx="14769178" cy="1238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6923C9-2865-9EED-EEC5-32F8AE6CBAA1}"/>
              </a:ext>
            </a:extLst>
          </p:cNvPr>
          <p:cNvSpPr txBox="1"/>
          <p:nvPr/>
        </p:nvSpPr>
        <p:spPr>
          <a:xfrm>
            <a:off x="6806912" y="7926057"/>
            <a:ext cx="1277648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13"/>
              </a:rPr>
              <a:t>https://www.schoolinfo.go.kr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760EC10-55FC-1938-5F68-6F75FF20EE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3646" y="9448800"/>
            <a:ext cx="15061406" cy="22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37739-9676-64F0-9592-39335784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7FCF86-A502-C797-9C96-9D844F88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8CF7CB3-336F-2B18-14F1-244F9328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CE4F7C0-0D55-A589-E544-70A8FC08D0EE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학교알리미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사이트에서 내 주변에 있는 학교를 검색해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7D1A642-64D5-CAC5-EE98-11D89E42C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0F97212-E000-22AB-63D4-C29AC9F60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E68AA09-0688-23B0-52D7-764F1EB2F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80C6249-28DB-EE03-CC64-34AD86BE3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7D0431B-E26B-F3CE-2ACE-9FF670FF3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E93D946-6A46-C65C-70E7-7CFAFEB6B0B4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다양한 학교를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E9B6B33-ED68-9B06-8C0E-8ADC7CAE1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981696A-3A24-F46D-E4EC-785DCF0A728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03D188-14DA-CE8B-4850-A2BA5C17E6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1A39A81A-AB22-1CE8-0498-873F57EB2AA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9D76F-62C2-5DBB-82D8-2D8F197936E4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학교알리미에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접속해 내 주변학교 정보를 클릭합니다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8C49-8195-2374-8C3B-3AB37167A044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>
            <a:hlinkClick r:id="rId11"/>
            <a:extLst>
              <a:ext uri="{FF2B5EF4-FFF2-40B4-BE49-F238E27FC236}">
                <a16:creationId xmlns:a16="http://schemas.microsoft.com/office/drawing/2014/main" id="{AB45BFCD-AC8F-3D64-2229-BDBEBCD836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2682" y="7643296"/>
            <a:ext cx="14769178" cy="1238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F0609E-9C5F-2CAE-CDEB-BDFA4658A87B}"/>
              </a:ext>
            </a:extLst>
          </p:cNvPr>
          <p:cNvSpPr txBox="1"/>
          <p:nvPr/>
        </p:nvSpPr>
        <p:spPr>
          <a:xfrm>
            <a:off x="6806912" y="7926057"/>
            <a:ext cx="1277648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13"/>
              </a:rPr>
              <a:t>https://www.schoolinfo.go.kr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C8B28F4-9D69-AC1A-B1C5-02EA95A745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3646" y="9448800"/>
            <a:ext cx="15061406" cy="221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8E7EF6-8EDA-089B-2443-C7DD3793C7A4}"/>
              </a:ext>
            </a:extLst>
          </p:cNvPr>
          <p:cNvSpPr txBox="1"/>
          <p:nvPr/>
        </p:nvSpPr>
        <p:spPr>
          <a:xfrm>
            <a:off x="8394700" y="10023080"/>
            <a:ext cx="11477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○○중학교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○○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고등학교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○○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외국어고등학교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○○과학고등학교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○○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대학교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141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FDE69-CEDD-BAA9-C908-6B8C7C78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5D6773-4085-16A4-64BD-46757CEE2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E3FA92F-E420-EF51-B8C0-A32BACB8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23AA96D-3AD9-009B-9E71-13D33553E2E1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커리어넷 사이트에서 내가 공부하고 싶은 분야를 조사해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CD55349-B108-38ED-E8D5-4D4163550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F305510-F2CB-F490-19B4-9D851EF52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42DC509-D1FA-4815-AD78-49EC56E48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8C70F66-3A16-5262-EE4D-C41A924EB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ECB8250-F3D1-FA8C-F322-46E7EFB98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0863DD7-4055-8CBC-0A4B-E38CDCBB259D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다양한 학교를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B2DD5D4-98C6-C9A7-02A0-5217CC70AF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FD76FA2-D912-AA52-66B9-B6317AAEBFF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B0FE35-D718-DB6B-5D3B-DCFC95CF2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191BC45-1DA9-BA86-856A-B1E3AB24D6D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AF5C2-926F-A195-02FC-F7B848ECEF0C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커리어넷에 접속해 학과정보를 클릭합니다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1CF14-83D3-624C-B756-A0D47E77F5B4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>
            <a:hlinkClick r:id="rId11"/>
            <a:extLst>
              <a:ext uri="{FF2B5EF4-FFF2-40B4-BE49-F238E27FC236}">
                <a16:creationId xmlns:a16="http://schemas.microsoft.com/office/drawing/2014/main" id="{86B6F82B-71EB-42D1-C084-99AD4046A3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2682" y="7643296"/>
            <a:ext cx="14769178" cy="1238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A1D43B-9BA3-EA0A-BA8E-8C608EAD5EAC}"/>
              </a:ext>
            </a:extLst>
          </p:cNvPr>
          <p:cNvSpPr txBox="1"/>
          <p:nvPr/>
        </p:nvSpPr>
        <p:spPr>
          <a:xfrm>
            <a:off x="6806912" y="7926057"/>
            <a:ext cx="1277648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13"/>
              </a:rPr>
              <a:t>https://www.career.go.kr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E9273F2-12D0-534D-BD85-985A3843E9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5630" y="9589572"/>
            <a:ext cx="14567128" cy="19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609AA-4B43-5D7A-BE0B-F0194F21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803369-0913-2A2B-42E8-E89BE684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8A99804-704D-3C61-9C61-3B5BD641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FED22C8-9134-668B-ACAE-B9367A70ABA3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커리어넷 사이트에서 내가 공부하고 싶은 분야를 조사해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06F4194-157F-BC9D-B739-AFB8A4C92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68D02A-2829-39CB-37E4-0DB8E54B5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5A6D544-DFB7-A4CC-71F6-95B056F9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D73B84E-C947-CB6E-10B2-26E70D9AE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2DD9B10-EDFC-6251-6884-9A78C86FD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835355E-A0E8-B722-8A27-8D35D45B77ED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다양한 학교를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FB763C3-4ACF-F838-743E-0902B7CA3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6FB0BAC-12CC-DBED-E1FE-66C5B19DE17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C29CA2-F683-6575-62DD-432DD2C4E3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E23468E0-A59C-1C4D-2904-14C2B2FB558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별별 학교를 </a:t>
            </a: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꿈꿔요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ACF4B-B5D7-BF29-0533-16B54A754CAB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커리어넷에 접속해 학과정보를 클릭합니다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8CC49-E763-104C-0F57-C6E78CCE8852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>
            <a:hlinkClick r:id="rId11"/>
            <a:extLst>
              <a:ext uri="{FF2B5EF4-FFF2-40B4-BE49-F238E27FC236}">
                <a16:creationId xmlns:a16="http://schemas.microsoft.com/office/drawing/2014/main" id="{8A6E43C6-E901-9E3B-A09F-ED49E62DDF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2682" y="7643296"/>
            <a:ext cx="14769178" cy="1238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292B91-0E51-F3A6-E1A5-D7A4D8221268}"/>
              </a:ext>
            </a:extLst>
          </p:cNvPr>
          <p:cNvSpPr txBox="1"/>
          <p:nvPr/>
        </p:nvSpPr>
        <p:spPr>
          <a:xfrm>
            <a:off x="6806912" y="7926057"/>
            <a:ext cx="1277648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13"/>
              </a:rPr>
              <a:t>https://www.career.go.kr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414220D-886F-6D0A-A593-9D220A6D8B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5630" y="9589572"/>
            <a:ext cx="14567128" cy="1919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87FAC-0EDA-CD0B-DFE2-2ECD3DC1F273}"/>
              </a:ext>
            </a:extLst>
          </p:cNvPr>
          <p:cNvSpPr txBox="1"/>
          <p:nvPr/>
        </p:nvSpPr>
        <p:spPr>
          <a:xfrm>
            <a:off x="8394700" y="10221540"/>
            <a:ext cx="11477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철도 운전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배우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관광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항공 우주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708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413</Words>
  <Application>Microsoft Office PowerPoint</Application>
  <PresentationFormat>사용자 지정</PresentationFormat>
  <Paragraphs>84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나눔고딕 ExtraBold</vt:lpstr>
      <vt:lpstr>나눔스퀘어 ExtraBold</vt:lpstr>
      <vt:lpstr>Calibri</vt:lpstr>
      <vt:lpstr>Arial</vt:lpstr>
      <vt:lpstr>나눔고딕</vt:lpstr>
      <vt:lpstr>한컴 말랑말랑 Bold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108</cp:revision>
  <dcterms:created xsi:type="dcterms:W3CDTF">2006-08-16T00:00:00Z</dcterms:created>
  <dcterms:modified xsi:type="dcterms:W3CDTF">2026-03-10T06:24:52Z</dcterms:modified>
</cp:coreProperties>
</file>