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338" r:id="rId5"/>
    <p:sldId id="339" r:id="rId6"/>
    <p:sldId id="340" r:id="rId7"/>
    <p:sldId id="306" r:id="rId8"/>
    <p:sldId id="341" r:id="rId9"/>
    <p:sldId id="342" r:id="rId10"/>
    <p:sldId id="343" r:id="rId11"/>
    <p:sldId id="262" r:id="rId12"/>
  </p:sldIdLst>
  <p:sldSz cx="24384000" cy="13716000"/>
  <p:notesSz cx="6858000" cy="9144000"/>
  <p:embeddedFontLst>
    <p:embeddedFont>
      <p:font typeface="Tilt Warp Regular" panose="020B0600000101010101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고딕OTF" panose="020D0604000000000000" pitchFamily="34" charset="-127"/>
      <p:regular r:id="rId17"/>
      <p:bold r:id="rId18"/>
    </p:embeddedFont>
    <p:embeddedFont>
      <p:font typeface="나눔고딕OTF ExtraBold" panose="020D0904000000000000" pitchFamily="34" charset="-127"/>
      <p:bold r:id="rId19"/>
    </p:embeddedFont>
    <p:embeddedFont>
      <p:font typeface="나눔스퀘어 ExtraBold" panose="020B0600000101010101" pitchFamily="50" charset="-127"/>
      <p:bold r:id="rId20"/>
    </p:embeddedFont>
    <p:embeddedFont>
      <p:font typeface="한컴 말랑말랑 Bold" panose="020F0803000000000000" pitchFamily="50" charset="-127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53" d="100"/>
          <a:sy n="53" d="100"/>
        </p:scale>
        <p:origin x="7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진로를 개척해요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7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C594D-AE4D-7846-796B-E941F77B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45E167-6194-5BF5-FD37-BE6F2929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17D0E64-C1EE-5640-92DD-9961183B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51563D6-30D6-155C-226B-E3259E33F15C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존경하거나 닮고 싶은 인물의 직업 경로를 조사해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E3AA69D-4429-68B0-381F-2215B49A1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EF70A26-C792-A1D4-EDC0-77DB52CC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BB7EA9F-82EF-582E-9743-363276DC0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CFB4839-151E-3692-A918-2C5D09E14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DCBFFC0-EA16-FCB2-85D2-10FDAD77B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42C6503-5C61-C5D9-417D-26FCC75FA2F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닮고 싶은 꿈을 찾아서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E2F0BBB-EBC3-DC3D-1763-DBE582D87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6EA026B-C95C-A6D4-E082-A6A6D048F97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B4B8B5-7DEF-B3AE-E872-B6860A339D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8EBF446-6F6F-2694-31A2-1DFAFD1888A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C147F7B-C33B-CDA9-9979-7777E3871944}"/>
              </a:ext>
            </a:extLst>
          </p:cNvPr>
          <p:cNvSpPr/>
          <p:nvPr/>
        </p:nvSpPr>
        <p:spPr>
          <a:xfrm>
            <a:off x="5249876" y="6550933"/>
            <a:ext cx="12917552" cy="8935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194842D-4AAE-79A0-FDF6-1518543EF797}"/>
              </a:ext>
            </a:extLst>
          </p:cNvPr>
          <p:cNvSpPr/>
          <p:nvPr/>
        </p:nvSpPr>
        <p:spPr>
          <a:xfrm>
            <a:off x="5262233" y="7617198"/>
            <a:ext cx="12917552" cy="9739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4D3808DC-D9A9-A2E7-F549-AD5BD2E8E37D}"/>
              </a:ext>
            </a:extLst>
          </p:cNvPr>
          <p:cNvSpPr txBox="1"/>
          <p:nvPr/>
        </p:nvSpPr>
        <p:spPr>
          <a:xfrm>
            <a:off x="5502440" y="6566641"/>
            <a:ext cx="12471895" cy="79820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인물명</a:t>
            </a:r>
            <a:r>
              <a:rPr lang="en-US" altLang="ko-KR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김지연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BCDD2BB2-05B5-ACB5-AF3E-0DF9284C0E4D}"/>
              </a:ext>
            </a:extLst>
          </p:cNvPr>
          <p:cNvSpPr txBox="1"/>
          <p:nvPr/>
        </p:nvSpPr>
        <p:spPr>
          <a:xfrm>
            <a:off x="5472704" y="7617198"/>
            <a:ext cx="12471895" cy="80127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하는 일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덕수궁을 찾은 사람들에게 문화재를 해설하는 고궁 해설가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D7C4EDFD-F451-9593-99C5-09AC3508C0A6}"/>
              </a:ext>
            </a:extLst>
          </p:cNvPr>
          <p:cNvSpPr/>
          <p:nvPr/>
        </p:nvSpPr>
        <p:spPr>
          <a:xfrm>
            <a:off x="5249875" y="8881920"/>
            <a:ext cx="12917552" cy="3005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D44E8C5-5223-026D-2011-5FC716A50ABD}"/>
              </a:ext>
            </a:extLst>
          </p:cNvPr>
          <p:cNvSpPr txBox="1"/>
          <p:nvPr/>
        </p:nvSpPr>
        <p:spPr>
          <a:xfrm>
            <a:off x="5472703" y="9002112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직업 경로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살부터 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동안 전문적인 미술 교육을 받음 → 한양대학교 경영학과 입학 → 휴학하고 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개월 동안 대학생 </a:t>
            </a:r>
            <a:r>
              <a:rPr lang="ko-KR" altLang="en-US" sz="3466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서포터스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마케터로 활동 → 대학 졸업 → 항공사에서 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정도 근무 → 항공사를</a:t>
            </a:r>
          </a:p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그만두고 휴식 기간을 가지던 중 멘토 </a:t>
            </a:r>
            <a:r>
              <a:rPr lang="ko-KR" altLang="en-US" sz="3466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윤운중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선생님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아트 </a:t>
            </a:r>
            <a:r>
              <a:rPr lang="ko-KR" altLang="en-US" sz="3466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커뮤니케이터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만남 → 현재 덕수궁에서 고궁 해설가로 근무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267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진로 경로가 있음을 알고 자신의 진로를 개척할 수 있는 능력을 기를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9DC8AE0-2419-FA7E-232B-61C9C66B0A4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진로 경로가 있음을 알고 자신의 진로를 개척할 수 있는 능력을 기를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어른에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제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3</a:t>
            </a: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 어른을 찾아서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3F2E2FE-2AB1-DAF7-C71B-71599D4A03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039" y="6667375"/>
            <a:ext cx="11547922" cy="5713564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62EB6D1E-B0DA-C3D5-6AB2-8712342156B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F9270-7CCA-DA4B-A3AD-8D072841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95F1E0-FA5F-0AEF-B58F-E4DC5355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B1E04D8-4C53-012E-8CB2-33177E65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57BFA2C-530B-4FA6-6FC8-82BFF0293BB2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어른에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73F3A47-7EFF-4E0B-8E54-2A104353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B58DE55-E48A-01B1-09EA-F34B792D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E9D2E8A-72DE-7BA2-F98A-3F060AF97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80B8014-F3D9-AF6C-5B02-8D1C4E144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5BFA68B-3C57-D7E1-6EEF-E8EAF6CB6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3D42E20-3C0A-8D48-849F-B6CE4BC2035B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제</a:t>
            </a:r>
            <a:r>
              <a:rPr lang="en-US" altLang="ko-KR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3</a:t>
            </a: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 어른을 찾아서</a:t>
            </a:r>
            <a:endParaRPr lang="en-US" altLang="ko-KR" sz="8000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4DFF3A7-0445-1421-4CCD-0B07E352C0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EF7A737-7A11-6518-7C70-7CD6CB748DC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931CB2-7377-9884-B1EF-686F69B95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2586517-BA12-4949-3CAA-0AD4ECF53FDC}"/>
              </a:ext>
            </a:extLst>
          </p:cNvPr>
          <p:cNvSpPr/>
          <p:nvPr/>
        </p:nvSpPr>
        <p:spPr>
          <a:xfrm>
            <a:off x="4029430" y="6594493"/>
            <a:ext cx="14639570" cy="392110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95F3F-4186-EBB7-8253-905CD6B5981C}"/>
              </a:ext>
            </a:extLst>
          </p:cNvPr>
          <p:cNvSpPr txBox="1"/>
          <p:nvPr/>
        </p:nvSpPr>
        <p:spPr>
          <a:xfrm>
            <a:off x="4384666" y="6899960"/>
            <a:ext cx="13903334" cy="32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제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어른은 제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1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공간인 집에서 만나는 부모님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(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제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1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어른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),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제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공간인 학교에서 만나는 선생님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(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제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어른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)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보다는 느슨하게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적당한 거리를 지키며 만날 수 있는 새로운 어른입니다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내가 존경하거나 닮고 싶은 인물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내가 관심 있는 분야의 전문가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나를 정서적으로 지지하는 인물 등을 의미합니다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9256D37-4418-E445-7E2F-45DCD8B265E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0796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82A01-B762-B142-73C7-4CCFD80BD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864D0A-B5B8-A5A0-714A-FD28098F1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1362BA6-EBBB-DA73-BAC3-9838A5D6B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E7295EB-162E-DEB3-6303-A07307C157E1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제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어른은 누구인지 찾아봅시다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22C4820-483E-D96D-5AF8-06809D9B7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E8CEAE2-3673-D1CB-AF25-1D73578B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C1C2A22-0D33-B101-18D7-91DCF9AF1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562F59B-7525-579A-0121-877FFABFB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ADC7846-4BE6-B06D-DE06-31C0B4BE8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01A85AA-645B-0375-287A-B339AC4D629A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제</a:t>
            </a:r>
            <a:r>
              <a:rPr lang="en-US" altLang="ko-KR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3</a:t>
            </a: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 어른을 찾아서</a:t>
            </a:r>
            <a:endParaRPr lang="en-US" altLang="ko-KR" sz="8000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1F2518D-6DFA-3D49-79BD-9B6D31A21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9D4BA2F-7BEE-85D1-0BE0-17737D4AB37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B7B70F-7726-7A4D-6A41-E2FC73BCBB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D03D33-0F19-4B42-A0A8-F2BF221003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 t="7837" r="5155" b="4210"/>
          <a:stretch/>
        </p:blipFill>
        <p:spPr>
          <a:xfrm>
            <a:off x="5007639" y="6858000"/>
            <a:ext cx="3197472" cy="5657210"/>
          </a:xfrm>
          <a:prstGeom prst="rect">
            <a:avLst/>
          </a:prstGeom>
        </p:spPr>
      </p:pic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75AB346E-0FDD-47AF-9F13-C621BDA7913D}"/>
              </a:ext>
            </a:extLst>
          </p:cNvPr>
          <p:cNvSpPr/>
          <p:nvPr/>
        </p:nvSpPr>
        <p:spPr>
          <a:xfrm>
            <a:off x="8106914" y="6620692"/>
            <a:ext cx="2561086" cy="2066108"/>
          </a:xfrm>
          <a:prstGeom prst="wedgeEllipseCallout">
            <a:avLst>
              <a:gd name="adj1" fmla="val -65017"/>
              <a:gd name="adj2" fmla="val 22693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36E7DA16-285B-4FDA-B0CC-640CEF2733A4}"/>
              </a:ext>
            </a:extLst>
          </p:cNvPr>
          <p:cNvSpPr txBox="1"/>
          <p:nvPr/>
        </p:nvSpPr>
        <p:spPr>
          <a:xfrm>
            <a:off x="8136288" y="6908161"/>
            <a:ext cx="25610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제</a:t>
            </a:r>
            <a:r>
              <a:rPr lang="en-US" altLang="ko-KR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</a:t>
            </a:r>
            <a:endParaRPr lang="en-US" altLang="ko-KR" sz="23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어른은 </a:t>
            </a:r>
            <a:endParaRPr kumimoji="0" lang="en-US" altLang="ko-KR" sz="2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청소년 센터</a:t>
            </a:r>
            <a:endParaRPr lang="en-US" altLang="ko-KR" sz="23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선생님이야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6482953-6A43-4ED3-A30F-56BF9B3C67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5" t="1290" b="65878"/>
          <a:stretch/>
        </p:blipFill>
        <p:spPr>
          <a:xfrm>
            <a:off x="11054760" y="6486567"/>
            <a:ext cx="7349354" cy="5889466"/>
          </a:xfrm>
          <a:prstGeom prst="rect">
            <a:avLst/>
          </a:prstGeom>
        </p:spPr>
      </p:pic>
      <p:sp>
        <p:nvSpPr>
          <p:cNvPr id="19" name="TextBox 23">
            <a:extLst>
              <a:ext uri="{FF2B5EF4-FFF2-40B4-BE49-F238E27FC236}">
                <a16:creationId xmlns:a16="http://schemas.microsoft.com/office/drawing/2014/main" id="{186613A6-D2F9-4063-A1B8-7F14ABDEA259}"/>
              </a:ext>
            </a:extLst>
          </p:cNvPr>
          <p:cNvSpPr txBox="1"/>
          <p:nvPr/>
        </p:nvSpPr>
        <p:spPr>
          <a:xfrm>
            <a:off x="11868184" y="6989240"/>
            <a:ext cx="5698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제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어른은 </a:t>
            </a: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63983992-6BE0-FE72-3CC8-8B843F9056C7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511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98271-C28A-1063-17F7-60631B77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B521AD-36A4-6B92-E850-44EFC714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631B7A-25AA-A82A-5620-B54F6535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200D47E-FD78-9A42-BDD0-8003EEEB46F2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제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어른은 누구인지 찾아봅시다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A4C6069-D279-0541-5633-946D5BEF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CE21B7F-A2A3-7C0F-85E0-ED088D392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637E56F-480B-377E-3AA7-DE0089BD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828AA10-8554-82B9-CE58-34EFBE329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150DAF3-10A2-64F7-2C2E-BA1C4897F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56B8416-2F09-3FB1-2EB2-AA0B35887956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제</a:t>
            </a:r>
            <a:r>
              <a:rPr lang="en-US" altLang="ko-KR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3</a:t>
            </a: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 어른을 찾아서</a:t>
            </a:r>
            <a:endParaRPr lang="en-US" altLang="ko-KR" sz="8000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0A51D4C-1A04-89C7-1AB3-E2EBE34BB5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7BACA5F-9D32-4AFE-DD0D-EEEF54554B9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1616B2-92D0-159A-040A-45B315AFA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DB4245-A108-6004-543F-A5CC3A2A23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 t="7837" r="5155" b="4210"/>
          <a:stretch/>
        </p:blipFill>
        <p:spPr>
          <a:xfrm>
            <a:off x="5007639" y="6858000"/>
            <a:ext cx="3197472" cy="5657210"/>
          </a:xfrm>
          <a:prstGeom prst="rect">
            <a:avLst/>
          </a:prstGeom>
        </p:spPr>
      </p:pic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685609A2-646F-EBBE-76D3-FA989EBB90E9}"/>
              </a:ext>
            </a:extLst>
          </p:cNvPr>
          <p:cNvSpPr/>
          <p:nvPr/>
        </p:nvSpPr>
        <p:spPr>
          <a:xfrm>
            <a:off x="8106914" y="6620692"/>
            <a:ext cx="2561086" cy="2066108"/>
          </a:xfrm>
          <a:prstGeom prst="wedgeEllipseCallout">
            <a:avLst>
              <a:gd name="adj1" fmla="val -65017"/>
              <a:gd name="adj2" fmla="val 22693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BB2B2AB5-D958-8072-54FA-56BEF02061E3}"/>
              </a:ext>
            </a:extLst>
          </p:cNvPr>
          <p:cNvSpPr txBox="1"/>
          <p:nvPr/>
        </p:nvSpPr>
        <p:spPr>
          <a:xfrm>
            <a:off x="8136288" y="6908161"/>
            <a:ext cx="25610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제</a:t>
            </a:r>
            <a:r>
              <a:rPr lang="en-US" altLang="ko-KR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</a:t>
            </a:r>
            <a:endParaRPr lang="en-US" altLang="ko-KR" sz="23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어른은 </a:t>
            </a:r>
            <a:endParaRPr kumimoji="0" lang="en-US" altLang="ko-KR" sz="2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청소년 센터</a:t>
            </a:r>
            <a:endParaRPr lang="en-US" altLang="ko-KR" sz="23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선생님이야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4DE0331-350E-F3C7-C555-84D84C3F6B5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5" t="1290" b="65878"/>
          <a:stretch/>
        </p:blipFill>
        <p:spPr>
          <a:xfrm>
            <a:off x="11054760" y="6486567"/>
            <a:ext cx="7349354" cy="5889466"/>
          </a:xfrm>
          <a:prstGeom prst="rect">
            <a:avLst/>
          </a:prstGeom>
        </p:spPr>
      </p:pic>
      <p:sp>
        <p:nvSpPr>
          <p:cNvPr id="19" name="TextBox 23">
            <a:extLst>
              <a:ext uri="{FF2B5EF4-FFF2-40B4-BE49-F238E27FC236}">
                <a16:creationId xmlns:a16="http://schemas.microsoft.com/office/drawing/2014/main" id="{EAD89F21-53C2-ED62-4E5D-DD6302258214}"/>
              </a:ext>
            </a:extLst>
          </p:cNvPr>
          <p:cNvSpPr txBox="1"/>
          <p:nvPr/>
        </p:nvSpPr>
        <p:spPr>
          <a:xfrm>
            <a:off x="11868184" y="6989240"/>
            <a:ext cx="5698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제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의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어른은 </a:t>
            </a:r>
            <a:endParaRPr kumimoji="0" lang="en-US" altLang="ko-K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031FA-3054-686D-FD38-9D03842FFB92}"/>
              </a:ext>
            </a:extLst>
          </p:cNvPr>
          <p:cNvSpPr txBox="1"/>
          <p:nvPr/>
        </p:nvSpPr>
        <p:spPr>
          <a:xfrm>
            <a:off x="11653567" y="7755241"/>
            <a:ext cx="6071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제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어른은 바이올리니스트 박지혜야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연주회도 열고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관련 영상도 올리시거든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바이올린을 연주하는 모습을 보면 나도 똑같이 연주하고 </a:t>
            </a:r>
            <a:r>
              <a:rPr lang="ko-KR" altLang="en-US" sz="25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싶어져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EE4C96B-87C1-4624-6FB2-8C48DC5DED2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9201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98AB-30FE-3E8F-925E-79F9C334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8C74C1-EC9C-5E14-289A-28BD7D1B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DD62D-C0CB-7C7C-3A07-61BD377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6715BB-EA8A-399C-57BA-BE9836FE1B9B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송정서핑학교의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서미희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교장 선생님에 대해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599DF4-9B4A-67B9-350A-90CB9F10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7ED19C-44AF-6477-8917-B4B694B8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FCF7D38-9D63-4AC2-800E-3BEEF396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89CAAE2-417C-51E2-C7EC-4ED785445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368BAF-4D5E-2985-1D6E-862578782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208759-A3B4-535C-07BC-15879608793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닮고 싶은 꿈을 찾아서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275ACBE-1427-31C6-634E-7E9EB7FC6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DF3A45-D9C9-ADC5-17DE-B626244686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573749-9655-BFBC-A19A-141BA210B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4AF3CFA-BF02-5CCC-EDBF-A7168C133DB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5DE0725-332C-DEEF-5CEC-1B8A5A437754}"/>
              </a:ext>
            </a:extLst>
          </p:cNvPr>
          <p:cNvSpPr/>
          <p:nvPr/>
        </p:nvSpPr>
        <p:spPr>
          <a:xfrm>
            <a:off x="5155630" y="6440188"/>
            <a:ext cx="13311984" cy="49004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46DF5-1A85-9855-7D19-3E45E7E5D893}"/>
              </a:ext>
            </a:extLst>
          </p:cNvPr>
          <p:cNvSpPr txBox="1"/>
          <p:nvPr/>
        </p:nvSpPr>
        <p:spPr>
          <a:xfrm>
            <a:off x="5451253" y="7645109"/>
            <a:ext cx="12274083" cy="342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1. </a:t>
            </a:r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하는 일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: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우리나라 최초의 서핑 교육 기관인 송정 서핑학교 운영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marR="0" lvl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2. </a:t>
            </a:r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직업 경로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: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중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·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고등학교 시절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5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 동안 펜싱을 배움 → 체육 대학을 포기하고 간호 학원에 다님 → 병원에서 근무 →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23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살 때부터 윈드서핑 시작 → 윈드서핑 가게 개업 →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32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살 때부터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년간 서핑 독학 → 이후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 동안 서핑 선수로 활동 → 서핑 선수 은퇴 →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2012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년부터 본격적인 인재 양성을 위한 </a:t>
            </a:r>
            <a:r>
              <a:rPr lang="ko-KR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송정서핑학교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운영 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57215-09BF-339B-CAFD-B9C0737B16AC}"/>
              </a:ext>
            </a:extLst>
          </p:cNvPr>
          <p:cNvSpPr txBox="1"/>
          <p:nvPr/>
        </p:nvSpPr>
        <p:spPr>
          <a:xfrm>
            <a:off x="7088891" y="6722345"/>
            <a:ext cx="9379560" cy="707886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t>바다에서 현재를 살고 </a:t>
            </a:r>
            <a:r>
              <a:rPr lang="ko-KR" altLang="en-US" sz="4000" dirty="0">
                <a:solidFill>
                  <a:srgbClr val="00206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미래를 꿈꾸다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F14BD-B5F5-E389-3587-A7806EEF19E5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dirty="0"/>
              <a:t>2015 </a:t>
            </a:r>
            <a:r>
              <a:rPr lang="ko-KR" altLang="en-US" dirty="0"/>
              <a:t>커리어패스 </a:t>
            </a:r>
            <a:r>
              <a:rPr lang="ko-KR" altLang="en-US" dirty="0" err="1"/>
              <a:t>사례집</a:t>
            </a:r>
            <a:r>
              <a:rPr lang="en-US" altLang="ko-KR" dirty="0"/>
              <a:t>-</a:t>
            </a:r>
            <a:r>
              <a:rPr lang="ko-KR" altLang="en-US" dirty="0"/>
              <a:t>나의 꿈을 디자인하다</a:t>
            </a:r>
            <a:r>
              <a:rPr lang="en-US" altLang="ko-KR" dirty="0"/>
              <a:t>, </a:t>
            </a:r>
            <a:r>
              <a:rPr lang="ko-KR" altLang="en-US" dirty="0"/>
              <a:t>한국직업능력개발원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76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786F1-4F78-A369-45DC-93AE913A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CC4B99-7963-BFA9-EE5E-7E050493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4F1716D-89AF-6FDD-90BC-9424E0C3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A547647-6AE7-1B56-D50A-A53AA1022469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송정서핑학교의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서미희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교장 선생님에 대해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53A9755-ECB2-1033-0A71-BC06C750C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9CFE2F5-FE23-855D-71F5-791F44C14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7655E21-1924-5061-F759-526A28A09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15D89B8-6CFC-390E-E463-5B9962B92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CD3F738-0ADF-75D6-9F9C-FA5A796B3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309C3E6-D6C2-F58D-B17E-C00E071CCC07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닮고 싶은 꿈을 찾아서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6713B9F-5687-162C-ED31-470A52A20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C9F39A0-EB94-5865-62DE-F329CD77A61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D81B06-14DC-0CD9-AEAB-A099100803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932DE257-3F46-0BA4-ED89-DD2F1A8CA89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CC32BB7-502B-A29E-7102-058F54D3CD6E}"/>
              </a:ext>
            </a:extLst>
          </p:cNvPr>
          <p:cNvSpPr/>
          <p:nvPr/>
        </p:nvSpPr>
        <p:spPr>
          <a:xfrm>
            <a:off x="5155630" y="6440188"/>
            <a:ext cx="13311984" cy="49004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D929F-CFEE-1357-FE0E-C87559FDC09A}"/>
              </a:ext>
            </a:extLst>
          </p:cNvPr>
          <p:cNvSpPr txBox="1"/>
          <p:nvPr/>
        </p:nvSpPr>
        <p:spPr>
          <a:xfrm>
            <a:off x="5451253" y="7645109"/>
            <a:ext cx="1227408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20000"/>
              </a:lnSpc>
              <a:defRPr/>
            </a:pP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3. </a:t>
            </a:r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장래 포부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: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우리나라의 서핑 선수로 활동할 인재를 양성하는 것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 lvl="0" algn="just" defTabSz="457200">
              <a:lnSpc>
                <a:spcPct val="120000"/>
              </a:lnSpc>
              <a:defRPr/>
            </a:pP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lvl="0" algn="just" defTabSz="457200">
              <a:lnSpc>
                <a:spcPct val="120000"/>
              </a:lnSpc>
              <a:defRPr/>
            </a:pP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4. </a:t>
            </a:r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그의 한마디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: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사랑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열정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간절함이 하나로 뭉치면 원하는 일이 이루어지는 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  <a:p>
            <a:pPr lvl="0" algn="just" defTabSz="457200">
              <a:lnSpc>
                <a:spcPct val="120000"/>
              </a:lnSpc>
              <a:defRPr/>
            </a:pP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마법이 일어난다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2BC78-358F-CF62-BEC7-FE8B5746D4C5}"/>
              </a:ext>
            </a:extLst>
          </p:cNvPr>
          <p:cNvSpPr txBox="1"/>
          <p:nvPr/>
        </p:nvSpPr>
        <p:spPr>
          <a:xfrm>
            <a:off x="7088891" y="6722345"/>
            <a:ext cx="9379560" cy="707886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t>바다에서 현재를 살고 </a:t>
            </a:r>
            <a:r>
              <a:rPr lang="ko-KR" altLang="en-US" sz="4000" dirty="0">
                <a:solidFill>
                  <a:srgbClr val="00206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미래를 꿈꾸다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31CC9E-A996-A38C-8340-FB8D25370C20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dirty="0"/>
              <a:t>2015 </a:t>
            </a:r>
            <a:r>
              <a:rPr lang="ko-KR" altLang="en-US" dirty="0"/>
              <a:t>커리어패스 </a:t>
            </a:r>
            <a:r>
              <a:rPr lang="ko-KR" altLang="en-US" dirty="0" err="1"/>
              <a:t>사례집</a:t>
            </a:r>
            <a:r>
              <a:rPr lang="en-US" altLang="ko-KR" dirty="0"/>
              <a:t>-</a:t>
            </a:r>
            <a:r>
              <a:rPr lang="ko-KR" altLang="en-US" dirty="0"/>
              <a:t>나의 꿈을 디자인하다</a:t>
            </a:r>
            <a:r>
              <a:rPr lang="en-US" altLang="ko-KR" dirty="0"/>
              <a:t>, </a:t>
            </a:r>
            <a:r>
              <a:rPr lang="ko-KR" altLang="en-US" dirty="0"/>
              <a:t>한국직업능력개발원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899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E93DC-390C-31DE-DE58-F11DAB6F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16E4C5-7EB7-B642-97EC-9DD6C83D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DE90807-AF91-BD40-7623-D4D95128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4788821-BAB2-5A38-2FE0-00EDDF61592F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존경하거나 닮고 싶은 인물의 직업 경로를 조사해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D43F9DB-FBEF-BDB5-B81A-F2BBF1F3E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059A5F5-E8C2-D2C6-6031-09CE29194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330CCCB-9BFE-6549-3282-5B5CA2965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F8CC980-EBB4-90D3-BC25-0BE04EDB1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3D0DC42-FDC7-8A36-81AB-AB281F5C9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4B36836-9064-4691-D046-45F88F5B7180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닮고 싶은 꿈을 찾아서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36DAB3E-EF13-B13C-8B95-09A3527C8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59BD846-0813-9D44-3B37-F27AE97EDEA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1258DC-A5B0-65FA-F4F3-EA28AE741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17B4451-FC4F-9AD1-0641-3F77B8603F3C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진로를 개척해요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DA7C5CA-4928-AA8A-483E-C948A6FA96C8}"/>
              </a:ext>
            </a:extLst>
          </p:cNvPr>
          <p:cNvSpPr/>
          <p:nvPr/>
        </p:nvSpPr>
        <p:spPr>
          <a:xfrm>
            <a:off x="5249876" y="6550933"/>
            <a:ext cx="12917552" cy="89357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5E622819-F4AE-588C-B80A-75582775AFF2}"/>
              </a:ext>
            </a:extLst>
          </p:cNvPr>
          <p:cNvSpPr/>
          <p:nvPr/>
        </p:nvSpPr>
        <p:spPr>
          <a:xfrm>
            <a:off x="5262233" y="7617198"/>
            <a:ext cx="12917552" cy="9739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78E6351-F99A-05E5-B162-19AFC3978EED}"/>
              </a:ext>
            </a:extLst>
          </p:cNvPr>
          <p:cNvSpPr txBox="1"/>
          <p:nvPr/>
        </p:nvSpPr>
        <p:spPr>
          <a:xfrm>
            <a:off x="5502440" y="6566641"/>
            <a:ext cx="12471895" cy="798206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인물명</a:t>
            </a:r>
            <a:r>
              <a:rPr lang="en-US" altLang="ko-KR" sz="3466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17977468-5422-1BE2-F05C-34CD1F06EB49}"/>
              </a:ext>
            </a:extLst>
          </p:cNvPr>
          <p:cNvSpPr txBox="1"/>
          <p:nvPr/>
        </p:nvSpPr>
        <p:spPr>
          <a:xfrm>
            <a:off x="5472704" y="7617198"/>
            <a:ext cx="12471895" cy="80127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하는 일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DE4C930-9CFD-3602-4911-CB5CF250DA9F}"/>
              </a:ext>
            </a:extLst>
          </p:cNvPr>
          <p:cNvSpPr/>
          <p:nvPr/>
        </p:nvSpPr>
        <p:spPr>
          <a:xfrm>
            <a:off x="5249875" y="8881920"/>
            <a:ext cx="12917552" cy="3005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8189D0B-FC96-A093-F4C9-56144049C29B}"/>
              </a:ext>
            </a:extLst>
          </p:cNvPr>
          <p:cNvSpPr txBox="1"/>
          <p:nvPr/>
        </p:nvSpPr>
        <p:spPr>
          <a:xfrm>
            <a:off x="5472703" y="9002112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직업 경로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34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501</Words>
  <Application>Microsoft Office PowerPoint</Application>
  <PresentationFormat>사용자 지정</PresentationFormat>
  <Paragraphs>75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1" baseType="lpstr">
      <vt:lpstr>나눔고딕 ExtraBold</vt:lpstr>
      <vt:lpstr>나눔고딕OTF</vt:lpstr>
      <vt:lpstr>Tilt Warp Regular</vt:lpstr>
      <vt:lpstr>Calibri</vt:lpstr>
      <vt:lpstr>Arial</vt:lpstr>
      <vt:lpstr>나눔스퀘어 ExtraBold</vt:lpstr>
      <vt:lpstr>나눔고딕OTF ExtraBold</vt:lpstr>
      <vt:lpstr>한컴 말랑말랑 Bold</vt:lpstr>
      <vt:lpstr>나눔고딕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173</cp:revision>
  <dcterms:created xsi:type="dcterms:W3CDTF">2006-08-16T00:00:00Z</dcterms:created>
  <dcterms:modified xsi:type="dcterms:W3CDTF">2026-03-11T02:32:47Z</dcterms:modified>
</cp:coreProperties>
</file>