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302" r:id="rId2"/>
    <p:sldId id="258" r:id="rId3"/>
    <p:sldId id="259" r:id="rId4"/>
    <p:sldId id="261" r:id="rId5"/>
    <p:sldId id="263" r:id="rId6"/>
    <p:sldId id="265" r:id="rId7"/>
    <p:sldId id="267" r:id="rId8"/>
    <p:sldId id="269" r:id="rId9"/>
    <p:sldId id="272" r:id="rId10"/>
    <p:sldId id="300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93" r:id="rId26"/>
    <p:sldId id="303" r:id="rId27"/>
    <p:sldId id="291" r:id="rId28"/>
    <p:sldId id="290" r:id="rId29"/>
    <p:sldId id="292" r:id="rId30"/>
    <p:sldId id="271" r:id="rId31"/>
  </p:sldIdLst>
  <p:sldSz cx="18288000" cy="10287000"/>
  <p:notesSz cx="6858000" cy="9144000"/>
  <p:embeddedFontLs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oper Black" panose="0208090404030B020404" pitchFamily="18" charset="0"/>
      <p:regular r:id="rId37"/>
    </p:embeddedFont>
    <p:embeddedFont>
      <p:font typeface="맑은 고딕" panose="020B0503020000020004" pitchFamily="50" charset="-127"/>
      <p:regular r:id="rId38"/>
      <p:bold r:id="rId39"/>
    </p:embeddedFont>
    <p:embeddedFont>
      <p:font typeface="한컴산뜻돋움" panose="02000000000000000000" pitchFamily="2" charset="-127"/>
      <p:regular r:id="rId40"/>
      <p:bold r:id="rId41"/>
    </p:embeddedFont>
    <p:embeddedFont>
      <p:font typeface="함초롬돋움" panose="020B0604000101010101" pitchFamily="50" charset="-127"/>
      <p:regular r:id="rId42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73FF"/>
    <a:srgbClr val="FF6699"/>
    <a:srgbClr val="9999FF"/>
    <a:srgbClr val="FF00FF"/>
    <a:srgbClr val="CC00FF"/>
    <a:srgbClr val="FF3300"/>
    <a:srgbClr val="9900CC"/>
    <a:srgbClr val="CCCCFF"/>
    <a:srgbClr val="CC00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244" autoAdjust="0"/>
  </p:normalViewPr>
  <p:slideViewPr>
    <p:cSldViewPr>
      <p:cViewPr varScale="1">
        <p:scale>
          <a:sx n="72" d="100"/>
          <a:sy n="72" d="100"/>
        </p:scale>
        <p:origin x="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ED164-D587-4B37-BA62-DF3C53F0D734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B58EC-324E-4255-822F-F5A45EBCD3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96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* PPT</a:t>
            </a:r>
            <a:r>
              <a:rPr lang="ko-KR" altLang="en-US" dirty="0"/>
              <a:t>에 사용된 이미지는 다른 </a:t>
            </a:r>
            <a:r>
              <a:rPr lang="ko-KR" altLang="en-US"/>
              <a:t>곳에서 사용하실 </a:t>
            </a:r>
            <a:r>
              <a:rPr lang="ko-KR" altLang="en-US" dirty="0"/>
              <a:t>수 없습니다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B58EC-324E-4255-822F-F5A45EBCD33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57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B58EC-324E-4255-822F-F5A45EBCD33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157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B58EC-324E-4255-822F-F5A45EBCD33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5745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B58EC-324E-4255-822F-F5A45EBCD33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7601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B58EC-324E-4255-822F-F5A45EBCD33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433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7408B12-DD74-223A-6A79-C148F4CF1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FBC98123-69A3-71F8-DC9F-80AB012848E9}"/>
              </a:ext>
            </a:extLst>
          </p:cNvPr>
          <p:cNvSpPr txBox="1"/>
          <p:nvPr/>
        </p:nvSpPr>
        <p:spPr>
          <a:xfrm>
            <a:off x="324223" y="348687"/>
            <a:ext cx="17639554" cy="958962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A822385-D796-780D-3DC7-5C34D02BFCCA}"/>
              </a:ext>
            </a:extLst>
          </p:cNvPr>
          <p:cNvSpPr/>
          <p:nvPr userDrawn="1"/>
        </p:nvSpPr>
        <p:spPr>
          <a:xfrm>
            <a:off x="15760210" y="746860"/>
            <a:ext cx="2063468" cy="563679"/>
          </a:xfrm>
          <a:custGeom>
            <a:avLst/>
            <a:gdLst/>
            <a:ahLst/>
            <a:cxnLst/>
            <a:rect l="l" t="t" r="r" b="b"/>
            <a:pathLst>
              <a:path w="2063468" h="563679">
                <a:moveTo>
                  <a:pt x="0" y="0"/>
                </a:moveTo>
                <a:lnTo>
                  <a:pt x="2063468" y="0"/>
                </a:lnTo>
                <a:lnTo>
                  <a:pt x="2063468" y="563680"/>
                </a:lnTo>
                <a:lnTo>
                  <a:pt x="0" y="563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19" r="-1219"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84EC842-050B-04FB-ECD2-9FE01F06D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0A45AC61-30C6-A887-A94F-66149C78A0E7}"/>
              </a:ext>
            </a:extLst>
          </p:cNvPr>
          <p:cNvSpPr txBox="1"/>
          <p:nvPr userDrawn="1"/>
        </p:nvSpPr>
        <p:spPr>
          <a:xfrm>
            <a:off x="324223" y="348687"/>
            <a:ext cx="17639554" cy="958962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2" name="직사각형 11">
            <a:extLst>
              <a:ext uri="{FF2B5EF4-FFF2-40B4-BE49-F238E27FC236}">
                <a16:creationId xmlns:a16="http://schemas.microsoft.com/office/drawing/2014/main" id="{8B9B1800-4797-8455-0E0B-CFDA74BC0ABC}"/>
              </a:ext>
            </a:extLst>
          </p:cNvPr>
          <p:cNvSpPr/>
          <p:nvPr userDrawn="1"/>
        </p:nvSpPr>
        <p:spPr>
          <a:xfrm>
            <a:off x="324223" y="333778"/>
            <a:ext cx="1885577" cy="923522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9999FF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84EC842-050B-04FB-ECD2-9FE01F06D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0A45AC61-30C6-A887-A94F-66149C78A0E7}"/>
              </a:ext>
            </a:extLst>
          </p:cNvPr>
          <p:cNvSpPr txBox="1"/>
          <p:nvPr userDrawn="1"/>
        </p:nvSpPr>
        <p:spPr>
          <a:xfrm>
            <a:off x="324223" y="348687"/>
            <a:ext cx="17639554" cy="9589625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7D1A80FB-9786-39CD-138B-BD61FE94C860}"/>
              </a:ext>
            </a:extLst>
          </p:cNvPr>
          <p:cNvSpPr/>
          <p:nvPr userDrawn="1"/>
        </p:nvSpPr>
        <p:spPr>
          <a:xfrm>
            <a:off x="1524000" y="348688"/>
            <a:ext cx="2667000" cy="923521"/>
          </a:xfrm>
          <a:prstGeom prst="roundRect">
            <a:avLst>
              <a:gd name="adj" fmla="val 30244"/>
            </a:avLst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11">
            <a:extLst>
              <a:ext uri="{FF2B5EF4-FFF2-40B4-BE49-F238E27FC236}">
                <a16:creationId xmlns:a16="http://schemas.microsoft.com/office/drawing/2014/main" id="{491691D5-1D1A-A234-35F3-0A0EF8844816}"/>
              </a:ext>
            </a:extLst>
          </p:cNvPr>
          <p:cNvSpPr/>
          <p:nvPr userDrawn="1"/>
        </p:nvSpPr>
        <p:spPr>
          <a:xfrm>
            <a:off x="324223" y="333778"/>
            <a:ext cx="1885577" cy="923522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9999FF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2973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9.wdp"/><Relationship Id="rId5" Type="http://schemas.openxmlformats.org/officeDocument/2006/relationships/image" Target="../media/image25.png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8.wdp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1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21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8.wdp"/><Relationship Id="rId5" Type="http://schemas.openxmlformats.org/officeDocument/2006/relationships/image" Target="../media/image24.png"/><Relationship Id="rId4" Type="http://schemas.microsoft.com/office/2007/relationships/hdphoto" Target="../media/hdphoto2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34.jpeg"/><Relationship Id="rId4" Type="http://schemas.microsoft.com/office/2007/relationships/hdphoto" Target="../media/hdphoto2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F99660AC-2BBE-F6B8-2343-DF93E097C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0830" y1="53579" x2="50830" y2="53579"/>
                        <a14:foregroundMark x1="49747" y1="53013" x2="49747" y2="53013"/>
                        <a14:foregroundMark x1="54224" y1="58108" x2="54224" y2="58108"/>
                        <a14:foregroundMark x1="53430" y1="58229" x2="53430" y2="58229"/>
                        <a14:foregroundMark x1="50325" y1="59887" x2="50325" y2="59887"/>
                        <a14:foregroundMark x1="47509" y1="60291" x2="47509" y2="60291"/>
                        <a14:foregroundMark x1="46715" y1="61342" x2="46715" y2="61342"/>
                        <a14:foregroundMark x1="46643" y1="62070" x2="46643" y2="62070"/>
                        <a14:foregroundMark x1="46426" y1="62596" x2="46426" y2="62596"/>
                        <a14:foregroundMark x1="42383" y1="59361" x2="42383" y2="59361"/>
                        <a14:foregroundMark x1="44043" y1="59321" x2="44043" y2="59321"/>
                        <a14:foregroundMark x1="44043" y1="59321" x2="44043" y2="59321"/>
                        <a14:foregroundMark x1="42527" y1="56935" x2="42527" y2="56935"/>
                        <a14:foregroundMark x1="42960" y1="55924" x2="42960" y2="55924"/>
                        <a14:foregroundMark x1="42960" y1="55924" x2="42960" y2="55924"/>
                        <a14:foregroundMark x1="41949" y1="52932" x2="41949" y2="52932"/>
                        <a14:foregroundMark x1="27798" y1="58350" x2="27798" y2="58350"/>
                        <a14:foregroundMark x1="27292" y1="59118" x2="27292" y2="59118"/>
                        <a14:foregroundMark x1="26282" y1="60696" x2="26282" y2="60696"/>
                        <a14:foregroundMark x1="24188" y1="62677" x2="24188" y2="62677"/>
                        <a14:foregroundMark x1="23971" y1="63930" x2="23971" y2="63930"/>
                        <a14:foregroundMark x1="25199" y1="65669" x2="25199" y2="65669"/>
                        <a14:foregroundMark x1="26570" y1="67853" x2="26570" y2="67853"/>
                        <a14:foregroundMark x1="27004" y1="68742" x2="27004" y2="68742"/>
                        <a14:foregroundMark x1="29964" y1="70481" x2="29964" y2="70481"/>
                        <a14:foregroundMark x1="30975" y1="70805" x2="30975" y2="70805"/>
                        <a14:foregroundMark x1="32058" y1="71371" x2="32058" y2="71371"/>
                        <a14:foregroundMark x1="38556" y1="73312" x2="38556" y2="73312"/>
                        <a14:foregroundMark x1="40289" y1="71613" x2="40289" y2="71613"/>
                        <a14:foregroundMark x1="38412" y1="69268" x2="38412" y2="69268"/>
                        <a14:foregroundMark x1="35668" y1="67974" x2="35668" y2="67974"/>
                        <a14:foregroundMark x1="31697" y1="65912" x2="31697" y2="65912"/>
                        <a14:foregroundMark x1="31769" y1="63283" x2="31769" y2="63283"/>
                        <a14:foregroundMark x1="33935" y1="61504" x2="33935" y2="61504"/>
                        <a14:foregroundMark x1="46498" y1="65467" x2="46498" y2="65467"/>
                        <a14:foregroundMark x1="47292" y1="69187" x2="47292" y2="69187"/>
                        <a14:foregroundMark x1="50036" y1="71411" x2="50036" y2="71411"/>
                        <a14:foregroundMark x1="50686" y1="74687" x2="50686" y2="74687"/>
                        <a14:foregroundMark x1="48809" y1="65831" x2="48809" y2="65831"/>
                        <a14:foregroundMark x1="45776" y1="67732" x2="45776" y2="67732"/>
                        <a14:foregroundMark x1="51336" y1="67651" x2="51336" y2="67651"/>
                        <a14:foregroundMark x1="51913" y1="68985" x2="51913" y2="68985"/>
                        <a14:foregroundMark x1="53646" y1="70886" x2="53646" y2="70886"/>
                        <a14:foregroundMark x1="53791" y1="72058" x2="53791" y2="72058"/>
                        <a14:foregroundMark x1="53718" y1="73757" x2="53718" y2="73757"/>
                        <a14:foregroundMark x1="54007" y1="75374" x2="54007" y2="75374"/>
                        <a14:foregroundMark x1="51336" y1="76992" x2="51336" y2="76992"/>
                        <a14:foregroundMark x1="35740" y1="84958" x2="35740" y2="84958"/>
                        <a14:foregroundMark x1="41372" y1="88718" x2="41372" y2="88718"/>
                        <a14:foregroundMark x1="43610" y1="91751" x2="43610" y2="91751"/>
                        <a14:foregroundMark x1="41011" y1="93571" x2="41011" y2="93571"/>
                        <a14:foregroundMark x1="42744" y1="94501" x2="42744" y2="94501"/>
                        <a14:foregroundMark x1="39711" y1="95431" x2="39711" y2="95431"/>
                        <a14:foregroundMark x1="39422" y1="96684" x2="39422" y2="96684"/>
                        <a14:foregroundMark x1="38123" y1="98544" x2="38123" y2="98544"/>
                        <a14:foregroundMark x1="23682" y1="89365" x2="23682" y2="89365"/>
                        <a14:foregroundMark x1="26354" y1="87788" x2="27437" y2="87384"/>
                        <a14:foregroundMark x1="29531" y1="86332" x2="29531" y2="86332"/>
                        <a14:foregroundMark x1="31119" y1="83259" x2="31119" y2="83259"/>
                        <a14:foregroundMark x1="30903" y1="81844" x2="30903" y2="81844"/>
                        <a14:foregroundMark x1="31119" y1="80388" x2="31119" y2="80388"/>
                        <a14:foregroundMark x1="31191" y1="78690" x2="31191" y2="78690"/>
                        <a14:foregroundMark x1="31769" y1="77153" x2="31769" y2="77153"/>
                        <a14:foregroundMark x1="33646" y1="75698" x2="33646" y2="75698"/>
                        <a14:foregroundMark x1="35523" y1="75172" x2="35523" y2="75172"/>
                        <a14:foregroundMark x1="38123" y1="75293" x2="38123" y2="75293"/>
                        <a14:foregroundMark x1="38773" y1="76628" x2="38773" y2="76628"/>
                        <a14:foregroundMark x1="41372" y1="77679" x2="41372" y2="77679"/>
                        <a14:foregroundMark x1="19928" y1="70966" x2="19928" y2="70966"/>
                        <a14:foregroundMark x1="27726" y1="74889" x2="27726" y2="74889"/>
                        <a14:foregroundMark x1="29025" y1="73959" x2="29025" y2="73959"/>
                        <a14:foregroundMark x1="40433" y1="87667" x2="40433" y2="87667"/>
                        <a14:foregroundMark x1="16606" y1="72422" x2="16606" y2="72422"/>
                        <a14:foregroundMark x1="28664" y1="68015" x2="28664" y2="68015"/>
                        <a14:foregroundMark x1="46137" y1="64092" x2="46137" y2="64092"/>
                        <a14:foregroundMark x1="46209" y1="64294" x2="45704" y2="65103"/>
                        <a14:foregroundMark x1="46643" y1="66154" x2="46643" y2="66154"/>
                        <a14:foregroundMark x1="47870" y1="66923" x2="47870" y2="66923"/>
                        <a14:foregroundMark x1="43899" y1="58391" x2="43899" y2="58391"/>
                        <a14:foregroundMark x1="42455" y1="54307" x2="42455" y2="54307"/>
                        <a14:foregroundMark x1="42888" y1="54226" x2="42888" y2="54226"/>
                        <a14:foregroundMark x1="42888" y1="54226" x2="42888" y2="54226"/>
                        <a14:foregroundMark x1="41877" y1="79054" x2="41877" y2="79054"/>
                        <a14:foregroundMark x1="38628" y1="86009" x2="38628" y2="86009"/>
                        <a14:foregroundMark x1="42816" y1="90416" x2="42816" y2="90416"/>
                        <a14:foregroundMark x1="43032" y1="91832" x2="43032" y2="91832"/>
                        <a14:foregroundMark x1="43466" y1="93692" x2="43466" y2="93692"/>
                        <a14:foregroundMark x1="29747" y1="73150" x2="29747" y2="73150"/>
                        <a14:foregroundMark x1="32130" y1="71856" x2="32130" y2="71856"/>
                        <a14:foregroundMark x1="44188" y1="48767" x2="44188" y2="48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0954">
            <a:off x="13991010" y="1570548"/>
            <a:ext cx="2889654" cy="516047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C8FE44AF-2F09-6107-CEC0-B59C44013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2" b="100000" l="9906" r="89990">
                        <a14:foregroundMark x1="40824" y1="9818" x2="40824" y2="9818"/>
                        <a14:foregroundMark x1="41762" y1="14747" x2="41762" y2="14747"/>
                        <a14:foregroundMark x1="30813" y1="17091" x2="30813" y2="17091"/>
                        <a14:foregroundMark x1="30813" y1="24404" x2="30813" y2="24404"/>
                        <a14:foregroundMark x1="55735" y1="12646" x2="55735" y2="12646"/>
                        <a14:foregroundMark x1="67883" y1="19232" x2="67883" y2="19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1" y="4233587"/>
            <a:ext cx="4457525" cy="57531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760210" y="746860"/>
            <a:ext cx="2063468" cy="563679"/>
          </a:xfrm>
          <a:custGeom>
            <a:avLst/>
            <a:gdLst/>
            <a:ahLst/>
            <a:cxnLst/>
            <a:rect l="l" t="t" r="r" b="b"/>
            <a:pathLst>
              <a:path w="2063468" h="563679">
                <a:moveTo>
                  <a:pt x="0" y="0"/>
                </a:moveTo>
                <a:lnTo>
                  <a:pt x="2063468" y="0"/>
                </a:lnTo>
                <a:lnTo>
                  <a:pt x="2063468" y="563680"/>
                </a:lnTo>
                <a:lnTo>
                  <a:pt x="0" y="5636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19" r="-1219"/>
            </a:stretch>
          </a:blipFill>
        </p:spPr>
        <p:txBody>
          <a:bodyPr/>
          <a:lstStyle/>
          <a:p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05B6B76-71D6-266F-65A8-AC5CC1C40E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69233">
            <a:off x="5723326" y="-939246"/>
            <a:ext cx="5532059" cy="3884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2C8A34C-13EE-1825-33AA-17B281DAB8C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63027">
            <a:off x="-320052" y="-735214"/>
            <a:ext cx="5973292" cy="5264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ABE12DC7-B21A-E8C6-E268-3F26F4F79435}"/>
              </a:ext>
            </a:extLst>
          </p:cNvPr>
          <p:cNvSpPr txBox="1"/>
          <p:nvPr/>
        </p:nvSpPr>
        <p:spPr>
          <a:xfrm>
            <a:off x="1310242" y="2956723"/>
            <a:ext cx="15667515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200" i="1" spc="3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Shrikhand"/>
                <a:cs typeface="Shrikhand"/>
                <a:sym typeface="Shrikhand"/>
              </a:rPr>
              <a:t>H</a:t>
            </a:r>
            <a:r>
              <a:rPr lang="en-US" sz="13200" i="1" spc="3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Shrikhand"/>
                <a:cs typeface="Shrikhand"/>
                <a:sym typeface="Shrikhand"/>
              </a:rPr>
              <a:t>a</a:t>
            </a:r>
            <a:r>
              <a:rPr lang="en-US" sz="13200" i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Shrikhand"/>
                <a:cs typeface="Shrikhand"/>
                <a:sym typeface="Shrikhand"/>
              </a:rPr>
              <a:t>p</a:t>
            </a:r>
            <a:r>
              <a:rPr lang="en-US" sz="13200" i="1" spc="3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Shrikhand"/>
                <a:cs typeface="Shrikhand"/>
                <a:sym typeface="Shrikhand"/>
              </a:rPr>
              <a:t>p</a:t>
            </a:r>
            <a:r>
              <a:rPr lang="en-US" sz="13200" i="1" spc="3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Shrikhand"/>
                <a:cs typeface="Shrikhand"/>
                <a:sym typeface="Shrikhand"/>
              </a:rPr>
              <a:t>y</a:t>
            </a:r>
          </a:p>
          <a:p>
            <a:pPr algn="ctr"/>
            <a:r>
              <a:rPr lang="en-US" sz="13200" i="1" spc="3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Shrikhand"/>
                <a:cs typeface="Shrikhand"/>
                <a:sym typeface="Shrikhand"/>
              </a:rPr>
              <a:t>Birthday!</a:t>
            </a:r>
            <a:endParaRPr lang="en-US" sz="11000" i="1" spc="3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Shrikhand"/>
              <a:cs typeface="Shrikhand"/>
              <a:sym typeface="Shrikhand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62C4895-AFAA-18D3-2196-17D0D2E569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64" b="100000" l="2303" r="985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057" y="7110137"/>
            <a:ext cx="4792101" cy="29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5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2133600" y="4152900"/>
            <a:ext cx="14630399" cy="1297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420" b="1" spc="-83" dirty="0">
                <a:solidFill>
                  <a:srgbClr val="8B73FF"/>
                </a:solidFill>
                <a:latin typeface="+mj-ea"/>
                <a:ea typeface="+mj-ea"/>
                <a:cs typeface="Quicksand Bold"/>
                <a:sym typeface="Quicksand Bold"/>
              </a:rPr>
              <a:t>달</a:t>
            </a:r>
            <a:r>
              <a:rPr lang="en-US" altLang="ko-KR" sz="6420" b="1" spc="-83" dirty="0">
                <a:solidFill>
                  <a:srgbClr val="8B73FF"/>
                </a:solidFill>
                <a:latin typeface="+mj-ea"/>
                <a:ea typeface="+mj-ea"/>
                <a:cs typeface="Quicksand Bold"/>
                <a:sym typeface="Quicksand Bold"/>
              </a:rPr>
              <a:t>(month)</a:t>
            </a:r>
            <a:r>
              <a:rPr lang="ko-KR" altLang="en-US" sz="6420" b="1" spc="-83" dirty="0">
                <a:solidFill>
                  <a:srgbClr val="8B73FF"/>
                </a:solidFill>
                <a:latin typeface="+mj-ea"/>
                <a:ea typeface="+mj-ea"/>
                <a:cs typeface="Quicksand Bold"/>
                <a:sym typeface="Quicksand Bold"/>
              </a:rPr>
              <a:t>을 나타내는</a:t>
            </a:r>
            <a:r>
              <a:rPr lang="en-US" altLang="ko-KR" sz="6420" b="1" spc="-83" dirty="0">
                <a:solidFill>
                  <a:srgbClr val="8B73FF"/>
                </a:solidFill>
                <a:latin typeface="+mj-ea"/>
                <a:ea typeface="+mj-ea"/>
                <a:cs typeface="Quicksand Bold"/>
                <a:sym typeface="Quicksand Bold"/>
              </a:rPr>
              <a:t> </a:t>
            </a:r>
            <a:r>
              <a:rPr lang="ko-KR" altLang="en-US" sz="6420" b="1" spc="-83" dirty="0">
                <a:solidFill>
                  <a:srgbClr val="8B73FF"/>
                </a:solidFill>
                <a:latin typeface="+mj-ea"/>
                <a:ea typeface="+mj-ea"/>
                <a:cs typeface="Quicksand Bold"/>
                <a:sym typeface="Quicksand Bold"/>
              </a:rPr>
              <a:t>단어</a:t>
            </a:r>
            <a:r>
              <a:rPr lang="en-US" altLang="ko-KR" sz="6420" b="1" spc="-83" dirty="0">
                <a:solidFill>
                  <a:srgbClr val="8B73FF"/>
                </a:solidFill>
                <a:latin typeface="+mj-ea"/>
                <a:ea typeface="+mj-ea"/>
                <a:cs typeface="Quicksand Bold"/>
                <a:sym typeface="Quicksand Bold"/>
              </a:rPr>
              <a:t> </a:t>
            </a:r>
            <a:r>
              <a:rPr lang="ko-KR" altLang="en-US" sz="6420" b="1" spc="-83" dirty="0">
                <a:solidFill>
                  <a:srgbClr val="8B73FF"/>
                </a:solidFill>
                <a:latin typeface="+mj-ea"/>
                <a:ea typeface="+mj-ea"/>
                <a:cs typeface="Quicksand Bold"/>
                <a:sym typeface="Quicksand Bold"/>
              </a:rPr>
              <a:t>학습하기</a:t>
            </a:r>
            <a:endParaRPr lang="en-US" sz="6420" b="1" spc="-83" dirty="0">
              <a:solidFill>
                <a:srgbClr val="8B73FF"/>
              </a:solidFill>
              <a:latin typeface="+mj-ea"/>
              <a:ea typeface="+mj-ea"/>
              <a:cs typeface="Quicksand Bold"/>
              <a:sym typeface="Quicksan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C6E909E-DE32-E176-59F8-A20DA14F9EED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444D7D6-FBBD-D6F9-66E0-61F8863ADE52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</p:spTree>
    <p:extLst>
      <p:ext uri="{BB962C8B-B14F-4D97-AF65-F5344CB8AC3E}">
        <p14:creationId xmlns:p14="http://schemas.microsoft.com/office/powerpoint/2010/main" val="742599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6553200" y="8115300"/>
            <a:ext cx="5410200" cy="649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January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BB36D98-5A72-9A4E-29F2-705B038FD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94118" l="9933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6333" y="2095500"/>
            <a:ext cx="3275333" cy="4858045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D2AE00D7-7EC7-C1C5-4818-580F48DD8C9B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9AFB790-2219-6688-817E-233E4FAD5E6C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6019A192-0D11-ED03-1F3F-B2C20E88FF3B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5">
            <a:extLst>
              <a:ext uri="{FF2B5EF4-FFF2-40B4-BE49-F238E27FC236}">
                <a16:creationId xmlns:a16="http://schemas.microsoft.com/office/drawing/2014/main" id="{7C4626BE-4A20-B52A-A6D9-09F80FB387D6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585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6398284" y="8115300"/>
            <a:ext cx="5715000" cy="674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February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D05CFF9-2B4B-D6E8-155E-B3656B3D6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3" b="95697" l="4314" r="94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604" y="2171700"/>
            <a:ext cx="3275333" cy="4576904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44D37E97-9631-F780-F341-0F3B708FD0E9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57DF5E6-CC91-35EC-2963-8CEB3AE28DB5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35FD193-4078-340A-3681-7389DDC9EBA3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514D3143-E337-29B5-C4DC-2F479881BD5F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54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7229463" y="8115300"/>
            <a:ext cx="3829073" cy="654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March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0C7C4DA-D1BB-700B-60DA-1BBFF1900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3" b="99065" l="0" r="967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600" y="2400300"/>
            <a:ext cx="2914531" cy="4182059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381A3264-2A80-7232-82D1-DCB8217F17DA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9F5409F-7B71-58D1-B8FA-44EC8F138738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4C2FB1CA-247D-3541-30AA-247B6F297757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F318CDB1-BF15-6945-DAF0-B7D1D6A94673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092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6934200" y="8018939"/>
            <a:ext cx="3829073" cy="649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April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E1CD59C-B081-3813-7BD5-B92006E55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90" b="96973" l="4024" r="96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4200" y="1943100"/>
            <a:ext cx="3655004" cy="457200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91ED4D6-4842-76FE-E084-A60C456938DB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619802A-D095-CBD0-3086-81D118A24B0E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BC98409-9710-1059-FC63-996CA4CB1A88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6A516E44-9EF6-06C7-89A8-C4A547BA0ED0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381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6981955" y="7960627"/>
            <a:ext cx="3829073" cy="649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May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ABA659E9-DB3F-A5BE-7C5F-87CECED85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60" b="97746" l="3604" r="975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400" y="2247900"/>
            <a:ext cx="3171955" cy="4347661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2B32BD17-02B2-209A-DE0C-323B27BE46ED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F164EAA-9F20-78E3-B3B0-5B9587DEDAED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C9606BCD-BAEA-3BBC-2137-7771F269B7D7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E95FC748-8065-32E9-16EA-535A09555DD3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1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7120811" y="7810500"/>
            <a:ext cx="3829073" cy="654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June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7DF547C-CF55-EF79-88AA-0ED22FCE0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" b="98645" l="4141" r="953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3800" y="2095500"/>
            <a:ext cx="3406083" cy="4285608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6506D4E7-DB5F-56B8-3395-796560C5EEB5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0287DEA-21A7-165C-CA89-2CCED62433B4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7FDC2D64-586A-383B-7D7A-B2BC5B9DBAE0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96123CFC-3C52-3467-3A33-6E9E9A37247E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58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7087278" y="7990841"/>
            <a:ext cx="3829073" cy="654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July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3180D6C-6EF2-A57E-6971-80B69B296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7" b="99232" l="4586" r="95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2247900"/>
            <a:ext cx="3296351" cy="4371341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33F82C3C-8064-D2D9-509E-76AF4AB4CDFF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EFE85B47-AC10-B2CA-E2F6-1DE42E77CFA9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2FBA50C-FFF7-73AF-7C51-993C0C1980C7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BEFBA9AD-EB9A-AF8E-B04E-ECA74CED7969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434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7086600" y="7940559"/>
            <a:ext cx="3829073" cy="654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August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8BFCA9B-222C-733A-7A19-76DC0EDD4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4" b="98361" l="4161" r="941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400" y="2324100"/>
            <a:ext cx="3186029" cy="429637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CA06BF74-F271-A286-E198-9451278A9D73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96ED809-0863-9C8D-AE9A-F6AB308AB856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B662C255-F2A6-E605-B7CC-30D49C4F1611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D3F96E38-DFAB-2BDC-8DD3-C39A886D6D5A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696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5562600" y="8115300"/>
            <a:ext cx="6629400" cy="649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September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66B78CC-9155-F0F5-4EA7-55899CFB0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" b="97132" l="945" r="994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8613" y="2400300"/>
            <a:ext cx="2990773" cy="4363059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4ADD6B11-F103-2EB7-A21B-464E510806EE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0CF1D286-3AB5-0C27-A4A7-DE5800282CE6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3CFE26CE-92B5-80E1-2B4B-7D153773300F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CB3E6143-E073-4B73-AB5D-BEF9EFF6AA2A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9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215494" y="3759819"/>
            <a:ext cx="11857012" cy="276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418" b="1" dirty="0">
                <a:solidFill>
                  <a:srgbClr val="8B73FF"/>
                </a:solidFill>
                <a:latin typeface="+mn-ea"/>
                <a:cs typeface="함초롬돋움" panose="020B0604000101010101" pitchFamily="50" charset="-127"/>
                <a:sym typeface="Quicksand Bold"/>
              </a:rPr>
              <a:t>생일과 관련된 경험을 떠올리며</a:t>
            </a:r>
            <a:endParaRPr lang="en-US" altLang="ko-KR" sz="6418" b="1" dirty="0">
              <a:solidFill>
                <a:srgbClr val="8B73FF"/>
              </a:solidFill>
              <a:latin typeface="+mn-ea"/>
              <a:cs typeface="함초롬돋움" panose="020B0604000101010101" pitchFamily="50" charset="-127"/>
              <a:sym typeface="Quicksand Bold"/>
            </a:endParaRPr>
          </a:p>
          <a:p>
            <a:pPr algn="ctr">
              <a:lnSpc>
                <a:spcPct val="150000"/>
              </a:lnSpc>
            </a:pPr>
            <a:r>
              <a:rPr lang="ko-KR" altLang="en-US" sz="6418" b="1" dirty="0">
                <a:solidFill>
                  <a:srgbClr val="8B73FF"/>
                </a:solidFill>
                <a:latin typeface="+mn-ea"/>
                <a:cs typeface="함초롬돋움" panose="020B0604000101010101" pitchFamily="50" charset="-127"/>
                <a:sym typeface="Quicksand Bold"/>
              </a:rPr>
              <a:t>어떤 단어인지 맞춰봅시다</a:t>
            </a:r>
            <a:r>
              <a:rPr lang="en-US" altLang="ko-KR" sz="6418" b="1" dirty="0">
                <a:solidFill>
                  <a:srgbClr val="8B73FF"/>
                </a:solidFill>
                <a:latin typeface="+mn-ea"/>
                <a:cs typeface="함초롬돋움" panose="020B0604000101010101" pitchFamily="50" charset="-127"/>
                <a:sym typeface="Quicksand Bold"/>
              </a:rPr>
              <a:t>.</a:t>
            </a:r>
            <a:endParaRPr lang="en-US" sz="6418" b="1" dirty="0">
              <a:solidFill>
                <a:srgbClr val="8B73FF"/>
              </a:solidFill>
              <a:latin typeface="+mn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58CA256D-C8EB-8B4C-F4A5-59C06C221274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4400" b="1" dirty="0" err="1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도입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7F629E42-9000-78D6-F159-A6C35F620F31}"/>
              </a:ext>
            </a:extLst>
          </p:cNvPr>
          <p:cNvCxnSpPr>
            <a:cxnSpLocks/>
          </p:cNvCxnSpPr>
          <p:nvPr/>
        </p:nvCxnSpPr>
        <p:spPr>
          <a:xfrm>
            <a:off x="2505122" y="1257300"/>
            <a:ext cx="14706600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A3AD3B2D-D439-3A9F-F5DC-F900CBFF4D55}"/>
              </a:ext>
            </a:extLst>
          </p:cNvPr>
          <p:cNvSpPr txBox="1"/>
          <p:nvPr/>
        </p:nvSpPr>
        <p:spPr>
          <a:xfrm>
            <a:off x="2505122" y="543207"/>
            <a:ext cx="647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 관련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맞추기 퀴즈  </a:t>
            </a:r>
            <a:endParaRPr kumimoji="0" lang="en-US" altLang="ko-KR" sz="3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0758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6016326" y="8270872"/>
            <a:ext cx="6255347" cy="649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October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ECB932F-B00E-831C-B2B8-71A9C6AA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9" b="98136" l="1657" r="978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1600" y="2087846"/>
            <a:ext cx="3588350" cy="455656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8330F44-AA31-0263-C4AF-4E7D4B377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4118" l="9933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363" y="2104710"/>
            <a:ext cx="3275333" cy="485804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D6D42D73-EC17-7A78-B265-3A1DA69BCA86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5FB8AD27-EC44-F375-25CE-88FECB97C342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9C2E1578-3792-E26B-5512-5692ECA203D4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2B8D6D7D-55F5-7F5E-8A34-2E39644C5582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098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5824904" y="8496300"/>
            <a:ext cx="6248400" cy="649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November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ED809AB-460A-85DF-098F-9546B7424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94118" l="9933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600" y="2120599"/>
            <a:ext cx="3275333" cy="485804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4AE6FB1-3222-3EF4-02EC-29A4C1D2B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3" b="94118" l="9933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7300" y="2120600"/>
            <a:ext cx="3275333" cy="485804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98358613-FA3E-2F7B-531C-14254D8D18AB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441C88BE-53FD-F7F2-6C67-6C8C4B851222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2016398A-9AA0-3A69-8769-D233B0057B97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id="{D848625C-0B40-2DC5-33D8-8C7E308F6168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456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BB524E-FCD6-99D4-F6CE-AD1DC2CF4C05}"/>
              </a:ext>
            </a:extLst>
          </p:cNvPr>
          <p:cNvSpPr txBox="1"/>
          <p:nvPr/>
        </p:nvSpPr>
        <p:spPr>
          <a:xfrm>
            <a:off x="6172198" y="8361279"/>
            <a:ext cx="5943600" cy="649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8800" b="1" spc="-83" dirty="0">
                <a:solidFill>
                  <a:srgbClr val="8B73FF"/>
                </a:solidFill>
                <a:latin typeface="Century Gothic" panose="020B0502020202020204" pitchFamily="34" charset="0"/>
                <a:ea typeface="한컴산뜻돋움" panose="02000000000000000000" pitchFamily="2" charset="-127"/>
                <a:cs typeface="Quicksand Bold"/>
                <a:sym typeface="Quicksand Bold"/>
              </a:rPr>
              <a:t>December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C114D81-163C-E372-7087-A7C024468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3" b="95697" l="4314" r="941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200" y="2247967"/>
            <a:ext cx="3275333" cy="457690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AE1C3C2-0683-5B90-65FD-2114CF016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4118" l="9933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665" y="2224906"/>
            <a:ext cx="3275333" cy="485804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D350EABD-8623-71BE-D7E7-6048891838D2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1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4B4C7F7-857B-ED78-97B7-3158AE2337C0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D0CE7145-B99E-FD38-E9D0-229DB7D3756C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A7E130BD-1DCC-2ABA-E15A-38FF8F03025B}"/>
              </a:ext>
            </a:extLst>
          </p:cNvPr>
          <p:cNvSpPr txBox="1"/>
          <p:nvPr/>
        </p:nvSpPr>
        <p:spPr>
          <a:xfrm>
            <a:off x="4267833" y="561706"/>
            <a:ext cx="7846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달</a:t>
            </a:r>
            <a:r>
              <a:rPr lang="en-US" altLang="ko-KR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(month)</a:t>
            </a: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을 나타내는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764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523999" y="4733131"/>
            <a:ext cx="152400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ko-KR" altLang="en-US" sz="6418" b="1" spc="-128" dirty="0">
                <a:solidFill>
                  <a:srgbClr val="8B73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생일을 묻고 답하는 표현 학습하기</a:t>
            </a:r>
            <a:endParaRPr lang="en-US" sz="6418" b="1" spc="-128" dirty="0">
              <a:solidFill>
                <a:srgbClr val="8B73FF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50B7BCB-94D0-4C73-3BC4-D98588A6739F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2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99B1D22-13AB-D03B-535B-21E951208128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</p:spTree>
    <p:extLst>
      <p:ext uri="{BB962C8B-B14F-4D97-AF65-F5344CB8AC3E}">
        <p14:creationId xmlns:p14="http://schemas.microsoft.com/office/powerpoint/2010/main" val="1273298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5074C682-CA8D-38FF-1537-D674208240F0}"/>
              </a:ext>
            </a:extLst>
          </p:cNvPr>
          <p:cNvSpPr/>
          <p:nvPr/>
        </p:nvSpPr>
        <p:spPr>
          <a:xfrm>
            <a:off x="1714500" y="4281964"/>
            <a:ext cx="14859000" cy="38861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5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 A:</a:t>
            </a:r>
            <a:r>
              <a:rPr lang="ko-KR" altLang="en-US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altLang="ko-KR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When is your </a:t>
            </a:r>
            <a:r>
              <a:rPr lang="en-US" altLang="ko-KR" sz="5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birthday</a:t>
            </a:r>
            <a:r>
              <a:rPr lang="en-US" altLang="ko-KR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 </a:t>
            </a:r>
            <a:endParaRPr lang="en-US" altLang="ko-KR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 B: My</a:t>
            </a:r>
            <a:r>
              <a:rPr lang="en-US" altLang="ko-KR" sz="5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ko-KR" sz="5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birthday</a:t>
            </a:r>
            <a:r>
              <a:rPr lang="en-US" altLang="ko-KR" sz="5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ko-KR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on </a:t>
            </a:r>
            <a:r>
              <a:rPr lang="ko-KR" altLang="en-US" sz="5400" b="1" u="sng" dirty="0">
                <a:solidFill>
                  <a:srgbClr val="FF6699"/>
                </a:solidFill>
              </a:rPr>
              <a:t>    달</a:t>
            </a:r>
            <a:r>
              <a:rPr lang="en-US" altLang="ko-KR" sz="5400" b="1" u="sng" dirty="0">
                <a:solidFill>
                  <a:srgbClr val="FF6699"/>
                </a:solidFill>
              </a:rPr>
              <a:t>   +   </a:t>
            </a:r>
            <a:r>
              <a:rPr lang="ko-KR" altLang="en-US" sz="5400" b="1" u="sng" dirty="0">
                <a:solidFill>
                  <a:srgbClr val="FF6699"/>
                </a:solidFill>
              </a:rPr>
              <a:t>날짜    </a:t>
            </a:r>
            <a:r>
              <a:rPr lang="en-US" altLang="ko-KR" sz="5400" b="1" dirty="0">
                <a:solidFill>
                  <a:schemeClr val="tx1"/>
                </a:solidFill>
              </a:rPr>
              <a:t>.</a:t>
            </a:r>
          </a:p>
          <a:p>
            <a:endParaRPr lang="en-US" altLang="ko-KR" sz="5400" b="1" dirty="0">
              <a:solidFill>
                <a:schemeClr val="tx1"/>
              </a:solidFill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B57D68C-9977-688E-37F7-6197EBF3CE68}"/>
              </a:ext>
            </a:extLst>
          </p:cNvPr>
          <p:cNvSpPr txBox="1"/>
          <p:nvPr/>
        </p:nvSpPr>
        <p:spPr>
          <a:xfrm>
            <a:off x="1600200" y="2324100"/>
            <a:ext cx="146304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ko-KR" altLang="en-US" sz="4800" spc="-83" dirty="0">
                <a:solidFill>
                  <a:srgbClr val="002060"/>
                </a:solidFill>
                <a:latin typeface="한컴산뜻돋움" panose="02000000000000000000" pitchFamily="2" charset="-127"/>
                <a:ea typeface="한컴산뜻돋움" panose="02000000000000000000" pitchFamily="2" charset="-127"/>
                <a:cs typeface="Quicksand Bold"/>
                <a:sym typeface="Quicksand Bold"/>
              </a:rPr>
              <a:t>★  </a:t>
            </a:r>
            <a:r>
              <a:rPr lang="ko-KR" altLang="en-US" sz="4800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생일이 </a:t>
            </a:r>
            <a:r>
              <a:rPr lang="ko-KR" altLang="en-US" sz="4800" spc="-128" dirty="0" err="1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언제인지</a:t>
            </a:r>
            <a:r>
              <a:rPr lang="ko-KR" altLang="en-US" sz="4800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 묻고 답하는 표현을 연습해 봅시다</a:t>
            </a:r>
            <a:r>
              <a:rPr lang="en-US" altLang="ko-KR" sz="4800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. </a:t>
            </a:r>
            <a:endParaRPr lang="en-US" sz="4800" spc="-83" dirty="0">
              <a:solidFill>
                <a:srgbClr val="002060"/>
              </a:solidFill>
              <a:latin typeface="한컴산뜻돋움" panose="02000000000000000000" pitchFamily="2" charset="-127"/>
              <a:ea typeface="한컴산뜻돋움" panose="02000000000000000000" pitchFamily="2" charset="-127"/>
              <a:cs typeface="Quicksand Bold"/>
              <a:sym typeface="Quicksand Bold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5BE9ABDE-E2CD-AE87-5CE8-476636E52F83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2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374C680-6A70-7C64-ED67-5BB03AFA4054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1AAF7449-82C0-327D-FCDB-900DCE336BD1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">
            <a:extLst>
              <a:ext uri="{FF2B5EF4-FFF2-40B4-BE49-F238E27FC236}">
                <a16:creationId xmlns:a16="http://schemas.microsoft.com/office/drawing/2014/main" id="{92AC3DCB-F6B9-2B67-4F86-B13A2CAFF436}"/>
              </a:ext>
            </a:extLst>
          </p:cNvPr>
          <p:cNvSpPr txBox="1"/>
          <p:nvPr/>
        </p:nvSpPr>
        <p:spPr>
          <a:xfrm>
            <a:off x="4267832" y="561706"/>
            <a:ext cx="7619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생일을 묻고 답하는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73CA1C-6EC0-DD38-EF73-B4A5552B5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9807">
            <a:off x="14046686" y="6198146"/>
            <a:ext cx="5053629" cy="50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2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809A5B91-72AB-8F8D-3FC6-B2EC5EAF6799}"/>
              </a:ext>
            </a:extLst>
          </p:cNvPr>
          <p:cNvSpPr/>
          <p:nvPr/>
        </p:nvSpPr>
        <p:spPr>
          <a:xfrm>
            <a:off x="4267832" y="3056477"/>
            <a:ext cx="7696200" cy="1367526"/>
          </a:xfrm>
          <a:prstGeom prst="wedgeRoundRectCallout">
            <a:avLst>
              <a:gd name="adj1" fmla="val -55996"/>
              <a:gd name="adj2" fmla="val 19524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When is your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?</a:t>
            </a:r>
            <a:endParaRPr lang="ko-KR" altLang="en-US" sz="48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3A7A365E-6AAD-62FA-3AF5-F43C8481CEC5}"/>
              </a:ext>
            </a:extLst>
          </p:cNvPr>
          <p:cNvSpPr/>
          <p:nvPr/>
        </p:nvSpPr>
        <p:spPr>
          <a:xfrm>
            <a:off x="2286000" y="6463318"/>
            <a:ext cx="10972800" cy="136752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My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 is on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December 24th.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 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8471EAB6-DED3-D350-61D6-D44C4AF3F7D7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2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4BB5628-5A91-411C-D662-B9554BA73033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C90487A-582E-BCE8-58F9-FFAB7B8C2687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">
            <a:extLst>
              <a:ext uri="{FF2B5EF4-FFF2-40B4-BE49-F238E27FC236}">
                <a16:creationId xmlns:a16="http://schemas.microsoft.com/office/drawing/2014/main" id="{EEDCF4FD-C577-7A32-9F6C-3DA5B605A99E}"/>
              </a:ext>
            </a:extLst>
          </p:cNvPr>
          <p:cNvSpPr txBox="1"/>
          <p:nvPr/>
        </p:nvSpPr>
        <p:spPr>
          <a:xfrm>
            <a:off x="4267832" y="561706"/>
            <a:ext cx="7619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생일을 묻고 답하는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27017D60-FFD4-B3DC-C656-2A8EC7C0D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13" l="0" r="98250">
                        <a14:foregroundMark x1="87208" y1="49717" x2="87208" y2="49717"/>
                        <a14:foregroundMark x1="86715" y1="35166" x2="86715" y2="35166"/>
                        <a14:foregroundMark x1="90260" y1="47898" x2="90260" y2="47898"/>
                        <a14:foregroundMark x1="90260" y1="55659" x2="90260" y2="55659"/>
                        <a14:foregroundMark x1="89228" y1="52466" x2="89228" y2="52466"/>
                        <a14:foregroundMark x1="14452" y1="52910" x2="14452" y2="52910"/>
                        <a14:foregroundMark x1="16472" y1="50647" x2="16472" y2="50647"/>
                        <a14:foregroundMark x1="5835" y1="80234" x2="5835" y2="80234"/>
                        <a14:foregroundMark x1="84201" y1="49272" x2="84201" y2="49272"/>
                        <a14:foregroundMark x1="79623" y1="58852" x2="79623" y2="58852"/>
                        <a14:foregroundMark x1="86715" y1="54285" x2="86715" y2="54285"/>
                        <a14:foregroundMark x1="88734" y1="43816" x2="88734" y2="43816"/>
                        <a14:foregroundMark x1="86715" y1="48828" x2="86715" y2="48828"/>
                        <a14:foregroundMark x1="85682" y1="46564" x2="85682" y2="46564"/>
                        <a14:foregroundMark x1="88734" y1="38804" x2="88734" y2="38804"/>
                        <a14:foregroundMark x1="86715" y1="41067" x2="86715" y2="41067"/>
                        <a14:foregroundMark x1="82181" y1="56103" x2="82181" y2="56103"/>
                        <a14:foregroundMark x1="12926" y1="50202" x2="12926" y2="50202"/>
                        <a14:foregroundMark x1="12926" y1="59741" x2="12926" y2="59741"/>
                        <a14:foregroundMark x1="47801" y1="14713" x2="47801" y2="14713"/>
                        <a14:foregroundMark x1="44255" y1="11035" x2="44255" y2="11035"/>
                        <a14:foregroundMark x1="17953" y1="51536" x2="17953" y2="51536"/>
                        <a14:foregroundMark x1="15934" y1="49717" x2="15934" y2="49717"/>
                        <a14:foregroundMark x1="15934" y1="48828" x2="15934" y2="48828"/>
                        <a14:foregroundMark x1="14946" y1="48828" x2="14946" y2="48828"/>
                        <a14:foregroundMark x1="46218" y1="5170" x2="46218" y2="5170"/>
                        <a14:foregroundMark x1="45658" y1="8323" x2="45658" y2="8323"/>
                        <a14:foregroundMark x1="44678" y1="3783" x2="44678" y2="3783"/>
                        <a14:foregroundMark x1="44678" y1="2900" x2="44678" y2="2900"/>
                        <a14:foregroundMark x1="44678" y1="7062" x2="44678" y2="7062"/>
                        <a14:foregroundMark x1="46218" y1="7440" x2="46218" y2="7440"/>
                        <a14:foregroundMark x1="46639" y1="9332" x2="46639" y2="9332"/>
                        <a14:foregroundMark x1="45658" y1="10719" x2="45658" y2="10719"/>
                        <a14:foregroundMark x1="30952" y1="69861" x2="30952" y2="69861"/>
                        <a14:foregroundMark x1="29412" y1="68852" x2="29412" y2="68852"/>
                        <a14:foregroundMark x1="28011" y1="65322" x2="28011" y2="65322"/>
                        <a14:foregroundMark x1="25490" y1="62926" x2="25490" y2="62926"/>
                        <a14:foregroundMark x1="23389" y1="58890" x2="23389" y2="58890"/>
                        <a14:foregroundMark x1="23389" y1="58890" x2="23389" y2="58890"/>
                        <a14:foregroundMark x1="24370" y1="59773" x2="24370" y2="59773"/>
                        <a14:foregroundMark x1="22409" y1="61665" x2="22409" y2="61665"/>
                        <a14:foregroundMark x1="22409" y1="63934" x2="22409" y2="63934"/>
                        <a14:foregroundMark x1="24370" y1="63430" x2="24370" y2="63430"/>
                        <a14:foregroundMark x1="15266" y1="46658" x2="15266" y2="46658"/>
                        <a14:backgroundMark x1="48788" y1="87955" x2="48788" y2="8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9" y="1837478"/>
            <a:ext cx="2965795" cy="329421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D494734-601C-2E35-BB4B-17AB33C6FF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012" b="97822" l="21488" r="91405">
                        <a14:foregroundMark x1="46493" y1="29096" x2="46493" y2="29096"/>
                        <a14:foregroundMark x1="43393" y1="23366" x2="43393" y2="23366"/>
                        <a14:foregroundMark x1="45351" y1="35997" x2="45351" y2="35997"/>
                        <a14:foregroundMark x1="66639" y1="32930" x2="66639" y2="32930"/>
                        <a14:foregroundMark x1="57341" y1="40234" x2="57341" y2="40234"/>
                        <a14:foregroundMark x1="48450" y1="46368" x2="48450" y2="46368"/>
                        <a14:foregroundMark x1="47675" y1="48265" x2="47675" y2="48265"/>
                        <a14:foregroundMark x1="50367" y1="48668" x2="50367" y2="48668"/>
                        <a14:foregroundMark x1="52325" y1="49435" x2="53100" y2="48265"/>
                        <a14:foregroundMark x1="50000" y1="44835" x2="50000" y2="44835"/>
                        <a14:foregroundMark x1="53276" y1="29543" x2="53276" y2="29543"/>
                        <a14:foregroundMark x1="52095" y1="30606" x2="52095" y2="30606"/>
                        <a14:foregroundMark x1="55854" y1="29543" x2="55854" y2="29543"/>
                        <a14:foregroundMark x1="58110" y1="25399" x2="58110" y2="25399"/>
                        <a14:foregroundMark x1="59291" y1="24230" x2="59291" y2="24230"/>
                        <a14:foregroundMark x1="59291" y1="21998" x2="59291" y2="21998"/>
                        <a14:foregroundMark x1="60795" y1="21254" x2="60795" y2="21254"/>
                        <a14:foregroundMark x1="60043" y1="19022" x2="60043" y2="19022"/>
                        <a14:foregroundMark x1="59644" y1="29461" x2="59644" y2="29461"/>
                        <a14:foregroundMark x1="60063" y1="28008" x2="60063" y2="28008"/>
                        <a14:foregroundMark x1="56289" y1="28008" x2="56289" y2="2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370" y="5323727"/>
            <a:ext cx="3965643" cy="400704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57173B68-BDEC-9841-1966-1E4B5DEDB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4198" y="1699683"/>
            <a:ext cx="4490802" cy="4081114"/>
          </a:xfrm>
          <a:prstGeom prst="rect">
            <a:avLst/>
          </a:prstGeom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3FEADEFD-BC82-027D-10F0-63AF3A5FC2DA}"/>
              </a:ext>
            </a:extLst>
          </p:cNvPr>
          <p:cNvSpPr/>
          <p:nvPr/>
        </p:nvSpPr>
        <p:spPr>
          <a:xfrm>
            <a:off x="14173200" y="4305300"/>
            <a:ext cx="533400" cy="5378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81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3A7A365E-6AAD-62FA-3AF5-F43C8481CEC5}"/>
              </a:ext>
            </a:extLst>
          </p:cNvPr>
          <p:cNvSpPr/>
          <p:nvPr/>
        </p:nvSpPr>
        <p:spPr>
          <a:xfrm>
            <a:off x="3710704" y="6476995"/>
            <a:ext cx="9346978" cy="1367522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My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 is on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July 15th.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 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31642DE-E025-FDB8-489C-170916400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4" b="98506" l="0" r="100000">
                        <a14:foregroundMark x1="51182" y1="16714" x2="51182" y2="16714"/>
                        <a14:foregroundMark x1="53545" y1="16714" x2="53545" y2="16714"/>
                        <a14:foregroundMark x1="55545" y1="15987" x2="55545" y2="15987"/>
                        <a14:foregroundMark x1="59136" y1="14211" x2="59136" y2="14211"/>
                        <a14:foregroundMark x1="58318" y1="13524" x2="58318" y2="13524"/>
                        <a14:foregroundMark x1="12545" y1="47881" x2="12545" y2="47881"/>
                        <a14:foregroundMark x1="7773" y1="47154" x2="7773" y2="47154"/>
                        <a14:foregroundMark x1="8182" y1="50343" x2="8182" y2="50343"/>
                        <a14:foregroundMark x1="8955" y1="52119" x2="8955" y2="52119"/>
                        <a14:foregroundMark x1="3818" y1="53532" x2="5000" y2="53169"/>
                        <a14:foregroundMark x1="8955" y1="59911" x2="7364" y2="59911"/>
                        <a14:foregroundMark x1="6182" y1="62374" x2="6182" y2="62374"/>
                        <a14:foregroundMark x1="5409" y1="65200" x2="5409" y2="65200"/>
                        <a14:foregroundMark x1="10955" y1="63101" x2="10955" y2="63101"/>
                        <a14:foregroundMark x1="10591" y1="65563" x2="10182" y2="69439"/>
                        <a14:foregroundMark x1="5773" y1="64836" x2="5773" y2="64836"/>
                        <a14:foregroundMark x1="4591" y1="63101" x2="4591" y2="63101"/>
                        <a14:foregroundMark x1="5773" y1="62374" x2="5773" y2="62374"/>
                        <a14:foregroundMark x1="7364" y1="61688" x2="7364" y2="61688"/>
                        <a14:foregroundMark x1="7364" y1="59911" x2="7364" y2="59911"/>
                        <a14:foregroundMark x1="55136" y1="12475" x2="55136" y2="12475"/>
                        <a14:foregroundMark x1="60727" y1="19176" x2="60727" y2="19176"/>
                        <a14:foregroundMark x1="61136" y1="15664" x2="61136" y2="15664"/>
                        <a14:foregroundMark x1="56318" y1="10698" x2="56318" y2="10698"/>
                        <a14:foregroundMark x1="60318" y1="11062" x2="60318" y2="11062"/>
                        <a14:foregroundMark x1="60318" y1="9608" x2="60318" y2="9608"/>
                        <a14:foregroundMark x1="59909" y1="6459" x2="59909" y2="6459"/>
                        <a14:foregroundMark x1="61136" y1="5369" x2="61136" y2="5369"/>
                        <a14:foregroundMark x1="61500" y1="2543" x2="61500" y2="2543"/>
                        <a14:foregroundMark x1="55955" y1="8195" x2="54364" y2="6782"/>
                        <a14:foregroundMark x1="60318" y1="6096" x2="60318" y2="6096"/>
                        <a14:foregroundMark x1="59909" y1="8559" x2="59909" y2="8559"/>
                        <a14:foregroundMark x1="59545" y1="12798" x2="59545" y2="12798"/>
                        <a14:foregroundMark x1="59136" y1="16714" x2="59136" y2="16714"/>
                        <a14:foregroundMark x1="59545" y1="16350" x2="59545" y2="16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8400" y="6132029"/>
            <a:ext cx="3046453" cy="342497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5B4CCE5A-9F18-554D-90CB-EEBF870E60FC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2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550E39EC-8632-0350-0D11-E569BDD29E83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2D38654-1148-8597-7867-414822582CAE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">
            <a:extLst>
              <a:ext uri="{FF2B5EF4-FFF2-40B4-BE49-F238E27FC236}">
                <a16:creationId xmlns:a16="http://schemas.microsoft.com/office/drawing/2014/main" id="{A9112BFF-E3E7-1015-4C2B-E78E48056DAF}"/>
              </a:ext>
            </a:extLst>
          </p:cNvPr>
          <p:cNvSpPr txBox="1"/>
          <p:nvPr/>
        </p:nvSpPr>
        <p:spPr>
          <a:xfrm>
            <a:off x="4267832" y="561706"/>
            <a:ext cx="7619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생일을 묻고 답하는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말풍선: 모서리가 둥근 사각형 19">
            <a:extLst>
              <a:ext uri="{FF2B5EF4-FFF2-40B4-BE49-F238E27FC236}">
                <a16:creationId xmlns:a16="http://schemas.microsoft.com/office/drawing/2014/main" id="{011D5BD2-42E1-FDF6-6E91-629200FB606C}"/>
              </a:ext>
            </a:extLst>
          </p:cNvPr>
          <p:cNvSpPr/>
          <p:nvPr/>
        </p:nvSpPr>
        <p:spPr>
          <a:xfrm>
            <a:off x="4267832" y="3056477"/>
            <a:ext cx="7696200" cy="1367526"/>
          </a:xfrm>
          <a:prstGeom prst="wedgeRoundRectCallout">
            <a:avLst>
              <a:gd name="adj1" fmla="val -55996"/>
              <a:gd name="adj2" fmla="val 19524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When is your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?</a:t>
            </a:r>
            <a:endParaRPr lang="ko-KR" altLang="en-US" sz="48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692C6FF0-3377-26D6-88CE-E6ABE4FEF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694" y="1699683"/>
            <a:ext cx="4487809" cy="4081114"/>
          </a:xfrm>
          <a:prstGeom prst="rect">
            <a:avLst/>
          </a:prstGeom>
        </p:spPr>
      </p:pic>
      <p:sp>
        <p:nvSpPr>
          <p:cNvPr id="25" name="타원 24">
            <a:extLst>
              <a:ext uri="{FF2B5EF4-FFF2-40B4-BE49-F238E27FC236}">
                <a16:creationId xmlns:a16="http://schemas.microsoft.com/office/drawing/2014/main" id="{63F17E2A-5A7D-0C18-822C-32112FF4C069}"/>
              </a:ext>
            </a:extLst>
          </p:cNvPr>
          <p:cNvSpPr/>
          <p:nvPr/>
        </p:nvSpPr>
        <p:spPr>
          <a:xfrm>
            <a:off x="13753468" y="4000500"/>
            <a:ext cx="533400" cy="5378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2235B67-3D10-A083-6B0A-ED044EB2D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13" l="0" r="98250">
                        <a14:foregroundMark x1="87208" y1="49717" x2="87208" y2="49717"/>
                        <a14:foregroundMark x1="86715" y1="35166" x2="86715" y2="35166"/>
                        <a14:foregroundMark x1="90260" y1="47898" x2="90260" y2="47898"/>
                        <a14:foregroundMark x1="90260" y1="55659" x2="90260" y2="55659"/>
                        <a14:foregroundMark x1="89228" y1="52466" x2="89228" y2="52466"/>
                        <a14:foregroundMark x1="14452" y1="52910" x2="14452" y2="52910"/>
                        <a14:foregroundMark x1="16472" y1="50647" x2="16472" y2="50647"/>
                        <a14:foregroundMark x1="5835" y1="80234" x2="5835" y2="80234"/>
                        <a14:foregroundMark x1="84201" y1="49272" x2="84201" y2="49272"/>
                        <a14:foregroundMark x1="79623" y1="58852" x2="79623" y2="58852"/>
                        <a14:foregroundMark x1="86715" y1="54285" x2="86715" y2="54285"/>
                        <a14:foregroundMark x1="88734" y1="43816" x2="88734" y2="43816"/>
                        <a14:foregroundMark x1="86715" y1="48828" x2="86715" y2="48828"/>
                        <a14:foregroundMark x1="85682" y1="46564" x2="85682" y2="46564"/>
                        <a14:foregroundMark x1="88734" y1="38804" x2="88734" y2="38804"/>
                        <a14:foregroundMark x1="86715" y1="41067" x2="86715" y2="41067"/>
                        <a14:foregroundMark x1="82181" y1="56103" x2="82181" y2="56103"/>
                        <a14:foregroundMark x1="12926" y1="50202" x2="12926" y2="50202"/>
                        <a14:foregroundMark x1="12926" y1="59741" x2="12926" y2="59741"/>
                        <a14:foregroundMark x1="47801" y1="14713" x2="47801" y2="14713"/>
                        <a14:foregroundMark x1="44255" y1="11035" x2="44255" y2="11035"/>
                        <a14:foregroundMark x1="17953" y1="51536" x2="17953" y2="51536"/>
                        <a14:foregroundMark x1="15934" y1="49717" x2="15934" y2="49717"/>
                        <a14:foregroundMark x1="15934" y1="48828" x2="15934" y2="48828"/>
                        <a14:foregroundMark x1="14946" y1="48828" x2="14946" y2="48828"/>
                        <a14:foregroundMark x1="46218" y1="5170" x2="46218" y2="5170"/>
                        <a14:foregroundMark x1="45658" y1="8323" x2="45658" y2="8323"/>
                        <a14:foregroundMark x1="44678" y1="3783" x2="44678" y2="3783"/>
                        <a14:foregroundMark x1="44678" y1="2900" x2="44678" y2="2900"/>
                        <a14:foregroundMark x1="44678" y1="7062" x2="44678" y2="7062"/>
                        <a14:foregroundMark x1="46218" y1="7440" x2="46218" y2="7440"/>
                        <a14:foregroundMark x1="46639" y1="9332" x2="46639" y2="9332"/>
                        <a14:foregroundMark x1="45658" y1="10719" x2="45658" y2="10719"/>
                        <a14:foregroundMark x1="30952" y1="69861" x2="30952" y2="69861"/>
                        <a14:foregroundMark x1="29412" y1="68852" x2="29412" y2="68852"/>
                        <a14:foregroundMark x1="28011" y1="65322" x2="28011" y2="65322"/>
                        <a14:foregroundMark x1="25490" y1="62926" x2="25490" y2="62926"/>
                        <a14:foregroundMark x1="23389" y1="58890" x2="23389" y2="58890"/>
                        <a14:foregroundMark x1="23389" y1="58890" x2="23389" y2="58890"/>
                        <a14:foregroundMark x1="24370" y1="59773" x2="24370" y2="59773"/>
                        <a14:foregroundMark x1="22409" y1="61665" x2="22409" y2="61665"/>
                        <a14:foregroundMark x1="22409" y1="63934" x2="22409" y2="63934"/>
                        <a14:foregroundMark x1="24370" y1="63430" x2="24370" y2="63430"/>
                        <a14:foregroundMark x1="15266" y1="46658" x2="15266" y2="46658"/>
                        <a14:backgroundMark x1="48788" y1="87955" x2="48788" y2="8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9" y="1837478"/>
            <a:ext cx="2965795" cy="32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3A7A365E-6AAD-62FA-3AF5-F43C8481CEC5}"/>
              </a:ext>
            </a:extLst>
          </p:cNvPr>
          <p:cNvSpPr/>
          <p:nvPr/>
        </p:nvSpPr>
        <p:spPr>
          <a:xfrm>
            <a:off x="3290341" y="6517669"/>
            <a:ext cx="9677400" cy="136752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My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 is on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March 3rd.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 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C57CE564-62EC-035A-5857-EAC7DCFC805C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2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2F8FDE0-49E1-CB19-FEFD-95509274AF8C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90F5F51-F960-9AA6-467E-B40E7742DBB2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0D6A6FBD-7FC2-9F8C-2249-EF001C382EA8}"/>
              </a:ext>
            </a:extLst>
          </p:cNvPr>
          <p:cNvSpPr txBox="1"/>
          <p:nvPr/>
        </p:nvSpPr>
        <p:spPr>
          <a:xfrm>
            <a:off x="4267832" y="561706"/>
            <a:ext cx="7619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생일을 묻고 답하는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말풍선: 모서리가 둥근 사각형 20">
            <a:extLst>
              <a:ext uri="{FF2B5EF4-FFF2-40B4-BE49-F238E27FC236}">
                <a16:creationId xmlns:a16="http://schemas.microsoft.com/office/drawing/2014/main" id="{AC8C44B4-38D1-9E40-5DED-669ED7EF6762}"/>
              </a:ext>
            </a:extLst>
          </p:cNvPr>
          <p:cNvSpPr/>
          <p:nvPr/>
        </p:nvSpPr>
        <p:spPr>
          <a:xfrm>
            <a:off x="4267832" y="3056477"/>
            <a:ext cx="7696200" cy="1367526"/>
          </a:xfrm>
          <a:prstGeom prst="wedgeRoundRectCallout">
            <a:avLst>
              <a:gd name="adj1" fmla="val -55996"/>
              <a:gd name="adj2" fmla="val 19524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When is your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?</a:t>
            </a:r>
            <a:endParaRPr lang="ko-KR" altLang="en-US" sz="48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74D29275-B06C-4684-90A0-A0240DCC34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694" y="1701043"/>
            <a:ext cx="4487809" cy="4078394"/>
          </a:xfrm>
          <a:prstGeom prst="rect">
            <a:avLst/>
          </a:prstGeom>
        </p:spPr>
      </p:pic>
      <p:sp>
        <p:nvSpPr>
          <p:cNvPr id="23" name="타원 22">
            <a:extLst>
              <a:ext uri="{FF2B5EF4-FFF2-40B4-BE49-F238E27FC236}">
                <a16:creationId xmlns:a16="http://schemas.microsoft.com/office/drawing/2014/main" id="{7C7FB60C-C219-A93A-2654-686B3F69988B}"/>
              </a:ext>
            </a:extLst>
          </p:cNvPr>
          <p:cNvSpPr/>
          <p:nvPr/>
        </p:nvSpPr>
        <p:spPr>
          <a:xfrm>
            <a:off x="13258800" y="3717949"/>
            <a:ext cx="533400" cy="5378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B24CED62-0059-1979-437B-5E4D91168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6" b="97981" l="0" r="98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06228" y="5453194"/>
            <a:ext cx="3253865" cy="402649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34D4F5D-0B95-D320-A63A-3A0E8A0EE8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13" l="0" r="98250">
                        <a14:foregroundMark x1="87208" y1="49717" x2="87208" y2="49717"/>
                        <a14:foregroundMark x1="86715" y1="35166" x2="86715" y2="35166"/>
                        <a14:foregroundMark x1="90260" y1="47898" x2="90260" y2="47898"/>
                        <a14:foregroundMark x1="90260" y1="55659" x2="90260" y2="55659"/>
                        <a14:foregroundMark x1="89228" y1="52466" x2="89228" y2="52466"/>
                        <a14:foregroundMark x1="14452" y1="52910" x2="14452" y2="52910"/>
                        <a14:foregroundMark x1="16472" y1="50647" x2="16472" y2="50647"/>
                        <a14:foregroundMark x1="5835" y1="80234" x2="5835" y2="80234"/>
                        <a14:foregroundMark x1="84201" y1="49272" x2="84201" y2="49272"/>
                        <a14:foregroundMark x1="79623" y1="58852" x2="79623" y2="58852"/>
                        <a14:foregroundMark x1="86715" y1="54285" x2="86715" y2="54285"/>
                        <a14:foregroundMark x1="88734" y1="43816" x2="88734" y2="43816"/>
                        <a14:foregroundMark x1="86715" y1="48828" x2="86715" y2="48828"/>
                        <a14:foregroundMark x1="85682" y1="46564" x2="85682" y2="46564"/>
                        <a14:foregroundMark x1="88734" y1="38804" x2="88734" y2="38804"/>
                        <a14:foregroundMark x1="86715" y1="41067" x2="86715" y2="41067"/>
                        <a14:foregroundMark x1="82181" y1="56103" x2="82181" y2="56103"/>
                        <a14:foregroundMark x1="12926" y1="50202" x2="12926" y2="50202"/>
                        <a14:foregroundMark x1="12926" y1="59741" x2="12926" y2="59741"/>
                        <a14:foregroundMark x1="47801" y1="14713" x2="47801" y2="14713"/>
                        <a14:foregroundMark x1="44255" y1="11035" x2="44255" y2="11035"/>
                        <a14:foregroundMark x1="17953" y1="51536" x2="17953" y2="51536"/>
                        <a14:foregroundMark x1="15934" y1="49717" x2="15934" y2="49717"/>
                        <a14:foregroundMark x1="15934" y1="48828" x2="15934" y2="48828"/>
                        <a14:foregroundMark x1="14946" y1="48828" x2="14946" y2="48828"/>
                        <a14:foregroundMark x1="46218" y1="5170" x2="46218" y2="5170"/>
                        <a14:foregroundMark x1="45658" y1="8323" x2="45658" y2="8323"/>
                        <a14:foregroundMark x1="44678" y1="3783" x2="44678" y2="3783"/>
                        <a14:foregroundMark x1="44678" y1="2900" x2="44678" y2="2900"/>
                        <a14:foregroundMark x1="44678" y1="7062" x2="44678" y2="7062"/>
                        <a14:foregroundMark x1="46218" y1="7440" x2="46218" y2="7440"/>
                        <a14:foregroundMark x1="46639" y1="9332" x2="46639" y2="9332"/>
                        <a14:foregroundMark x1="45658" y1="10719" x2="45658" y2="10719"/>
                        <a14:foregroundMark x1="30952" y1="69861" x2="30952" y2="69861"/>
                        <a14:foregroundMark x1="29412" y1="68852" x2="29412" y2="68852"/>
                        <a14:foregroundMark x1="28011" y1="65322" x2="28011" y2="65322"/>
                        <a14:foregroundMark x1="25490" y1="62926" x2="25490" y2="62926"/>
                        <a14:foregroundMark x1="23389" y1="58890" x2="23389" y2="58890"/>
                        <a14:foregroundMark x1="23389" y1="58890" x2="23389" y2="58890"/>
                        <a14:foregroundMark x1="24370" y1="59773" x2="24370" y2="59773"/>
                        <a14:foregroundMark x1="22409" y1="61665" x2="22409" y2="61665"/>
                        <a14:foregroundMark x1="22409" y1="63934" x2="22409" y2="63934"/>
                        <a14:foregroundMark x1="24370" y1="63430" x2="24370" y2="63430"/>
                        <a14:foregroundMark x1="15266" y1="46658" x2="15266" y2="46658"/>
                        <a14:backgroundMark x1="48788" y1="87955" x2="48788" y2="8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9" y="1837478"/>
            <a:ext cx="2965795" cy="32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3A7A365E-6AAD-62FA-3AF5-F43C8481CEC5}"/>
              </a:ext>
            </a:extLst>
          </p:cNvPr>
          <p:cNvSpPr/>
          <p:nvPr/>
        </p:nvSpPr>
        <p:spPr>
          <a:xfrm>
            <a:off x="3710704" y="6594555"/>
            <a:ext cx="9395696" cy="1367523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My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 is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January 8th.</a:t>
            </a:r>
            <a:endParaRPr lang="en-US" altLang="ko-KR" sz="48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4C1C291-EFF2-A841-4261-FB2DA9E254F5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2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2DE66F3-1B83-24DB-C497-39956E592233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F80F06C-595F-7A84-2850-AF3FA6A27A01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880B402C-8F82-BA22-B488-D5754E6DEF4D}"/>
              </a:ext>
            </a:extLst>
          </p:cNvPr>
          <p:cNvSpPr txBox="1"/>
          <p:nvPr/>
        </p:nvSpPr>
        <p:spPr>
          <a:xfrm>
            <a:off x="4267832" y="561706"/>
            <a:ext cx="7619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생일을 묻고 답하는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AD227831-8C15-1EFF-B983-AA586249486F}"/>
              </a:ext>
            </a:extLst>
          </p:cNvPr>
          <p:cNvSpPr/>
          <p:nvPr/>
        </p:nvSpPr>
        <p:spPr>
          <a:xfrm>
            <a:off x="4267832" y="3056477"/>
            <a:ext cx="7696200" cy="1367526"/>
          </a:xfrm>
          <a:prstGeom prst="wedgeRoundRectCallout">
            <a:avLst>
              <a:gd name="adj1" fmla="val -55996"/>
              <a:gd name="adj2" fmla="val 19524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When is your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?</a:t>
            </a:r>
            <a:endParaRPr lang="ko-KR" altLang="en-US" sz="48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946137D0-2D4D-3E74-281B-9C6A1CC3C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694" y="1699683"/>
            <a:ext cx="4487809" cy="4081114"/>
          </a:xfrm>
          <a:prstGeom prst="rect">
            <a:avLst/>
          </a:prstGeom>
        </p:spPr>
      </p:pic>
      <p:sp>
        <p:nvSpPr>
          <p:cNvPr id="23" name="타원 22">
            <a:extLst>
              <a:ext uri="{FF2B5EF4-FFF2-40B4-BE49-F238E27FC236}">
                <a16:creationId xmlns:a16="http://schemas.microsoft.com/office/drawing/2014/main" id="{1A953F47-E9BE-7A88-6A8A-185901D51F06}"/>
              </a:ext>
            </a:extLst>
          </p:cNvPr>
          <p:cNvSpPr/>
          <p:nvPr/>
        </p:nvSpPr>
        <p:spPr>
          <a:xfrm>
            <a:off x="13692758" y="3666276"/>
            <a:ext cx="533400" cy="5378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DE611DC-C494-25EE-7726-AC582C65C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50" l="3315" r="100000">
                        <a14:foregroundMark x1="60055" y1="39297" x2="60055" y2="39297"/>
                        <a14:foregroundMark x1="60552" y1="38166" x2="60552" y2="38166"/>
                        <a14:foregroundMark x1="63591" y1="27342" x2="63591" y2="27342"/>
                        <a14:foregroundMark x1="64641" y1="25121" x2="64641" y2="25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6158" y="5496271"/>
            <a:ext cx="2937580" cy="401990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952A02E-3E62-4729-D16D-F295E717A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13" l="0" r="98250">
                        <a14:foregroundMark x1="87208" y1="49717" x2="87208" y2="49717"/>
                        <a14:foregroundMark x1="86715" y1="35166" x2="86715" y2="35166"/>
                        <a14:foregroundMark x1="90260" y1="47898" x2="90260" y2="47898"/>
                        <a14:foregroundMark x1="90260" y1="55659" x2="90260" y2="55659"/>
                        <a14:foregroundMark x1="89228" y1="52466" x2="89228" y2="52466"/>
                        <a14:foregroundMark x1="14452" y1="52910" x2="14452" y2="52910"/>
                        <a14:foregroundMark x1="16472" y1="50647" x2="16472" y2="50647"/>
                        <a14:foregroundMark x1="5835" y1="80234" x2="5835" y2="80234"/>
                        <a14:foregroundMark x1="84201" y1="49272" x2="84201" y2="49272"/>
                        <a14:foregroundMark x1="79623" y1="58852" x2="79623" y2="58852"/>
                        <a14:foregroundMark x1="86715" y1="54285" x2="86715" y2="54285"/>
                        <a14:foregroundMark x1="88734" y1="43816" x2="88734" y2="43816"/>
                        <a14:foregroundMark x1="86715" y1="48828" x2="86715" y2="48828"/>
                        <a14:foregroundMark x1="85682" y1="46564" x2="85682" y2="46564"/>
                        <a14:foregroundMark x1="88734" y1="38804" x2="88734" y2="38804"/>
                        <a14:foregroundMark x1="86715" y1="41067" x2="86715" y2="41067"/>
                        <a14:foregroundMark x1="82181" y1="56103" x2="82181" y2="56103"/>
                        <a14:foregroundMark x1="12926" y1="50202" x2="12926" y2="50202"/>
                        <a14:foregroundMark x1="12926" y1="59741" x2="12926" y2="59741"/>
                        <a14:foregroundMark x1="47801" y1="14713" x2="47801" y2="14713"/>
                        <a14:foregroundMark x1="44255" y1="11035" x2="44255" y2="11035"/>
                        <a14:foregroundMark x1="17953" y1="51536" x2="17953" y2="51536"/>
                        <a14:foregroundMark x1="15934" y1="49717" x2="15934" y2="49717"/>
                        <a14:foregroundMark x1="15934" y1="48828" x2="15934" y2="48828"/>
                        <a14:foregroundMark x1="14946" y1="48828" x2="14946" y2="48828"/>
                        <a14:foregroundMark x1="46218" y1="5170" x2="46218" y2="5170"/>
                        <a14:foregroundMark x1="45658" y1="8323" x2="45658" y2="8323"/>
                        <a14:foregroundMark x1="44678" y1="3783" x2="44678" y2="3783"/>
                        <a14:foregroundMark x1="44678" y1="2900" x2="44678" y2="2900"/>
                        <a14:foregroundMark x1="44678" y1="7062" x2="44678" y2="7062"/>
                        <a14:foregroundMark x1="46218" y1="7440" x2="46218" y2="7440"/>
                        <a14:foregroundMark x1="46639" y1="9332" x2="46639" y2="9332"/>
                        <a14:foregroundMark x1="45658" y1="10719" x2="45658" y2="10719"/>
                        <a14:foregroundMark x1="30952" y1="69861" x2="30952" y2="69861"/>
                        <a14:foregroundMark x1="29412" y1="68852" x2="29412" y2="68852"/>
                        <a14:foregroundMark x1="28011" y1="65322" x2="28011" y2="65322"/>
                        <a14:foregroundMark x1="25490" y1="62926" x2="25490" y2="62926"/>
                        <a14:foregroundMark x1="23389" y1="58890" x2="23389" y2="58890"/>
                        <a14:foregroundMark x1="23389" y1="58890" x2="23389" y2="58890"/>
                        <a14:foregroundMark x1="24370" y1="59773" x2="24370" y2="59773"/>
                        <a14:foregroundMark x1="22409" y1="61665" x2="22409" y2="61665"/>
                        <a14:foregroundMark x1="22409" y1="63934" x2="22409" y2="63934"/>
                        <a14:foregroundMark x1="24370" y1="63430" x2="24370" y2="63430"/>
                        <a14:foregroundMark x1="15266" y1="46658" x2="15266" y2="46658"/>
                        <a14:backgroundMark x1="48788" y1="87955" x2="48788" y2="8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9" y="1837478"/>
            <a:ext cx="2965795" cy="32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3A7A365E-6AAD-62FA-3AF5-F43C8481CEC5}"/>
              </a:ext>
            </a:extLst>
          </p:cNvPr>
          <p:cNvSpPr/>
          <p:nvPr/>
        </p:nvSpPr>
        <p:spPr>
          <a:xfrm>
            <a:off x="2590800" y="6515100"/>
            <a:ext cx="9753600" cy="1367522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My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 is on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May 1st.</a:t>
            </a:r>
            <a:endParaRPr lang="en-US" altLang="ko-KR" sz="48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22169FC-39E0-F406-ECC4-6F2D39821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2" b="99443" l="4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6239">
            <a:off x="13488891" y="6138092"/>
            <a:ext cx="3843693" cy="2817661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66D865C5-BDDB-533D-35B2-9F355168D189}"/>
              </a:ext>
            </a:extLst>
          </p:cNvPr>
          <p:cNvSpPr txBox="1"/>
          <p:nvPr/>
        </p:nvSpPr>
        <p:spPr>
          <a:xfrm>
            <a:off x="2286000" y="565666"/>
            <a:ext cx="152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활동 </a:t>
            </a:r>
            <a:r>
              <a:rPr lang="en-US" altLang="ko-KR" sz="4000" b="1" dirty="0">
                <a:solidFill>
                  <a:srgbClr val="9900CC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2</a:t>
            </a:r>
            <a:endParaRPr lang="en-US" sz="4000" b="1" dirty="0">
              <a:solidFill>
                <a:srgbClr val="9900CC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11D870E-4229-186A-07D4-3D0BC8E2D564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전개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3AE8676B-46C8-4305-BE1A-EDD206044DA9}"/>
              </a:ext>
            </a:extLst>
          </p:cNvPr>
          <p:cNvCxnSpPr>
            <a:cxnSpLocks/>
          </p:cNvCxnSpPr>
          <p:nvPr/>
        </p:nvCxnSpPr>
        <p:spPr>
          <a:xfrm>
            <a:off x="4267833" y="1275799"/>
            <a:ext cx="12877167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">
            <a:extLst>
              <a:ext uri="{FF2B5EF4-FFF2-40B4-BE49-F238E27FC236}">
                <a16:creationId xmlns:a16="http://schemas.microsoft.com/office/drawing/2014/main" id="{E038C290-02F2-0CCF-2C83-D9E6F61C6B52}"/>
              </a:ext>
            </a:extLst>
          </p:cNvPr>
          <p:cNvSpPr txBox="1"/>
          <p:nvPr/>
        </p:nvSpPr>
        <p:spPr>
          <a:xfrm>
            <a:off x="4267832" y="561706"/>
            <a:ext cx="7619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생일을 묻고 답하는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학습하기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말풍선: 모서리가 둥근 사각형 18">
            <a:extLst>
              <a:ext uri="{FF2B5EF4-FFF2-40B4-BE49-F238E27FC236}">
                <a16:creationId xmlns:a16="http://schemas.microsoft.com/office/drawing/2014/main" id="{A7FCEDF5-AE12-9CAD-E963-5EAF82B2B3AC}"/>
              </a:ext>
            </a:extLst>
          </p:cNvPr>
          <p:cNvSpPr/>
          <p:nvPr/>
        </p:nvSpPr>
        <p:spPr>
          <a:xfrm>
            <a:off x="4267832" y="3056477"/>
            <a:ext cx="7696200" cy="1367526"/>
          </a:xfrm>
          <a:prstGeom prst="wedgeRoundRectCallout">
            <a:avLst>
              <a:gd name="adj1" fmla="val -55996"/>
              <a:gd name="adj2" fmla="val 19524"/>
              <a:gd name="adj3" fmla="val 16667"/>
            </a:avLst>
          </a:prstGeom>
          <a:solidFill>
            <a:schemeClr val="lt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When is your </a:t>
            </a:r>
            <a:r>
              <a:rPr lang="en-US" altLang="ko-KR" sz="4800" b="1" dirty="0">
                <a:solidFill>
                  <a:srgbClr val="00B0F0"/>
                </a:solidFill>
                <a:latin typeface="+mn-ea"/>
              </a:rPr>
              <a:t>birthday</a:t>
            </a:r>
            <a:r>
              <a:rPr lang="en-US" altLang="ko-KR" sz="4800" b="1" dirty="0">
                <a:solidFill>
                  <a:schemeClr val="tx1"/>
                </a:solidFill>
                <a:latin typeface="+mn-ea"/>
              </a:rPr>
              <a:t>?</a:t>
            </a:r>
            <a:endParaRPr lang="ko-KR" altLang="en-US" sz="48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0599C12A-58E2-332E-5084-F773243BB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5693" y="1701042"/>
            <a:ext cx="4487809" cy="4078394"/>
          </a:xfrm>
          <a:prstGeom prst="rect">
            <a:avLst/>
          </a:prstGeom>
        </p:spPr>
      </p:pic>
      <p:sp>
        <p:nvSpPr>
          <p:cNvPr id="20" name="타원 19">
            <a:extLst>
              <a:ext uri="{FF2B5EF4-FFF2-40B4-BE49-F238E27FC236}">
                <a16:creationId xmlns:a16="http://schemas.microsoft.com/office/drawing/2014/main" id="{1245C1A1-0FB4-D89A-833B-2D14A07AD0FC}"/>
              </a:ext>
            </a:extLst>
          </p:cNvPr>
          <p:cNvSpPr/>
          <p:nvPr/>
        </p:nvSpPr>
        <p:spPr>
          <a:xfrm>
            <a:off x="14632897" y="3411751"/>
            <a:ext cx="533400" cy="5378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4C28E38E-B7CA-1626-3EBE-CA577A0726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13" l="0" r="98250">
                        <a14:foregroundMark x1="87208" y1="49717" x2="87208" y2="49717"/>
                        <a14:foregroundMark x1="86715" y1="35166" x2="86715" y2="35166"/>
                        <a14:foregroundMark x1="90260" y1="47898" x2="90260" y2="47898"/>
                        <a14:foregroundMark x1="90260" y1="55659" x2="90260" y2="55659"/>
                        <a14:foregroundMark x1="89228" y1="52466" x2="89228" y2="52466"/>
                        <a14:foregroundMark x1="14452" y1="52910" x2="14452" y2="52910"/>
                        <a14:foregroundMark x1="16472" y1="50647" x2="16472" y2="50647"/>
                        <a14:foregroundMark x1="5835" y1="80234" x2="5835" y2="80234"/>
                        <a14:foregroundMark x1="84201" y1="49272" x2="84201" y2="49272"/>
                        <a14:foregroundMark x1="79623" y1="58852" x2="79623" y2="58852"/>
                        <a14:foregroundMark x1="86715" y1="54285" x2="86715" y2="54285"/>
                        <a14:foregroundMark x1="88734" y1="43816" x2="88734" y2="43816"/>
                        <a14:foregroundMark x1="86715" y1="48828" x2="86715" y2="48828"/>
                        <a14:foregroundMark x1="85682" y1="46564" x2="85682" y2="46564"/>
                        <a14:foregroundMark x1="88734" y1="38804" x2="88734" y2="38804"/>
                        <a14:foregroundMark x1="86715" y1="41067" x2="86715" y2="41067"/>
                        <a14:foregroundMark x1="82181" y1="56103" x2="82181" y2="56103"/>
                        <a14:foregroundMark x1="12926" y1="50202" x2="12926" y2="50202"/>
                        <a14:foregroundMark x1="12926" y1="59741" x2="12926" y2="59741"/>
                        <a14:foregroundMark x1="47801" y1="14713" x2="47801" y2="14713"/>
                        <a14:foregroundMark x1="44255" y1="11035" x2="44255" y2="11035"/>
                        <a14:foregroundMark x1="17953" y1="51536" x2="17953" y2="51536"/>
                        <a14:foregroundMark x1="15934" y1="49717" x2="15934" y2="49717"/>
                        <a14:foregroundMark x1="15934" y1="48828" x2="15934" y2="48828"/>
                        <a14:foregroundMark x1="14946" y1="48828" x2="14946" y2="48828"/>
                        <a14:foregroundMark x1="46218" y1="5170" x2="46218" y2="5170"/>
                        <a14:foregroundMark x1="45658" y1="8323" x2="45658" y2="8323"/>
                        <a14:foregroundMark x1="44678" y1="3783" x2="44678" y2="3783"/>
                        <a14:foregroundMark x1="44678" y1="2900" x2="44678" y2="2900"/>
                        <a14:foregroundMark x1="44678" y1="7062" x2="44678" y2="7062"/>
                        <a14:foregroundMark x1="46218" y1="7440" x2="46218" y2="7440"/>
                        <a14:foregroundMark x1="46639" y1="9332" x2="46639" y2="9332"/>
                        <a14:foregroundMark x1="45658" y1="10719" x2="45658" y2="10719"/>
                        <a14:foregroundMark x1="30952" y1="69861" x2="30952" y2="69861"/>
                        <a14:foregroundMark x1="29412" y1="68852" x2="29412" y2="68852"/>
                        <a14:foregroundMark x1="28011" y1="65322" x2="28011" y2="65322"/>
                        <a14:foregroundMark x1="25490" y1="62926" x2="25490" y2="62926"/>
                        <a14:foregroundMark x1="23389" y1="58890" x2="23389" y2="58890"/>
                        <a14:foregroundMark x1="23389" y1="58890" x2="23389" y2="58890"/>
                        <a14:foregroundMark x1="24370" y1="59773" x2="24370" y2="59773"/>
                        <a14:foregroundMark x1="22409" y1="61665" x2="22409" y2="61665"/>
                        <a14:foregroundMark x1="22409" y1="63934" x2="22409" y2="63934"/>
                        <a14:foregroundMark x1="24370" y1="63430" x2="24370" y2="63430"/>
                        <a14:foregroundMark x1="15266" y1="46658" x2="15266" y2="46658"/>
                        <a14:backgroundMark x1="48788" y1="87955" x2="48788" y2="8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09" y="1837478"/>
            <a:ext cx="2965795" cy="32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59FE728C-7529-0879-E332-2EC58E84A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2" b="100000" l="9906" r="89990">
                        <a14:foregroundMark x1="40824" y1="9818" x2="40824" y2="9818"/>
                        <a14:foregroundMark x1="41762" y1="14747" x2="41762" y2="14747"/>
                        <a14:foregroundMark x1="30813" y1="17091" x2="30813" y2="17091"/>
                        <a14:foregroundMark x1="30813" y1="24404" x2="30813" y2="24404"/>
                        <a14:foregroundMark x1="55735" y1="12646" x2="55735" y2="12646"/>
                        <a14:foregroundMark x1="67883" y1="19232" x2="67883" y2="19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07" y="1641874"/>
            <a:ext cx="4929845" cy="6362700"/>
          </a:xfrm>
          <a:prstGeom prst="rect">
            <a:avLst/>
          </a:prstGeom>
        </p:spPr>
      </p:pic>
      <p:sp>
        <p:nvSpPr>
          <p:cNvPr id="11" name="자유형 10">
            <a:extLst>
              <a:ext uri="{FF2B5EF4-FFF2-40B4-BE49-F238E27FC236}">
                <a16:creationId xmlns:a16="http://schemas.microsoft.com/office/drawing/2014/main" id="{6F946AEE-AAE0-24A9-5B94-E8FC76DFAA79}"/>
              </a:ext>
            </a:extLst>
          </p:cNvPr>
          <p:cNvSpPr/>
          <p:nvPr/>
        </p:nvSpPr>
        <p:spPr>
          <a:xfrm>
            <a:off x="5531853" y="1843378"/>
            <a:ext cx="4169357" cy="3262573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자유형 11">
            <a:extLst>
              <a:ext uri="{FF2B5EF4-FFF2-40B4-BE49-F238E27FC236}">
                <a16:creationId xmlns:a16="http://schemas.microsoft.com/office/drawing/2014/main" id="{D35BB998-B908-9CD4-3E46-35197BFD8E47}"/>
              </a:ext>
            </a:extLst>
          </p:cNvPr>
          <p:cNvSpPr/>
          <p:nvPr/>
        </p:nvSpPr>
        <p:spPr>
          <a:xfrm rot="5400000">
            <a:off x="9049537" y="1937840"/>
            <a:ext cx="3724855" cy="3535931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자유형 13">
            <a:extLst>
              <a:ext uri="{FF2B5EF4-FFF2-40B4-BE49-F238E27FC236}">
                <a16:creationId xmlns:a16="http://schemas.microsoft.com/office/drawing/2014/main" id="{1474E4A4-F99E-D1F6-8E49-F3F2F2CFB11C}"/>
              </a:ext>
            </a:extLst>
          </p:cNvPr>
          <p:cNvSpPr/>
          <p:nvPr/>
        </p:nvSpPr>
        <p:spPr>
          <a:xfrm rot="16200000">
            <a:off x="5740981" y="4509637"/>
            <a:ext cx="3285809" cy="3704066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2">
            <a:extLst>
              <a:ext uri="{FF2B5EF4-FFF2-40B4-BE49-F238E27FC236}">
                <a16:creationId xmlns:a16="http://schemas.microsoft.com/office/drawing/2014/main" id="{5E70BC1E-E223-A65A-7622-81C02B084BDE}"/>
              </a:ext>
            </a:extLst>
          </p:cNvPr>
          <p:cNvSpPr/>
          <p:nvPr/>
        </p:nvSpPr>
        <p:spPr>
          <a:xfrm rot="10800000">
            <a:off x="8762996" y="5105952"/>
            <a:ext cx="3916931" cy="2898622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3A543F-9D28-9577-E5C2-DBDDE15ECC6B}"/>
              </a:ext>
            </a:extLst>
          </p:cNvPr>
          <p:cNvSpPr txBox="1"/>
          <p:nvPr/>
        </p:nvSpPr>
        <p:spPr>
          <a:xfrm>
            <a:off x="219122" y="8791985"/>
            <a:ext cx="17526000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8800" b="1" spc="-128" dirty="0">
                <a:solidFill>
                  <a:srgbClr val="8B73FF"/>
                </a:solidFill>
                <a:latin typeface="Century Gothic" panose="020B0502020202020204" pitchFamily="34" charset="0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cake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0644F12-8520-EF04-1656-BF7E6412D81E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4400" b="1" dirty="0" err="1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도입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4B1FC2CD-9F0F-27B7-AA36-147A75D74DEF}"/>
              </a:ext>
            </a:extLst>
          </p:cNvPr>
          <p:cNvCxnSpPr>
            <a:cxnSpLocks/>
          </p:cNvCxnSpPr>
          <p:nvPr/>
        </p:nvCxnSpPr>
        <p:spPr>
          <a:xfrm>
            <a:off x="2505122" y="1257300"/>
            <a:ext cx="14706600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>
            <a:extLst>
              <a:ext uri="{FF2B5EF4-FFF2-40B4-BE49-F238E27FC236}">
                <a16:creationId xmlns:a16="http://schemas.microsoft.com/office/drawing/2014/main" id="{2FDA28E8-811D-7317-B781-4BA14412761D}"/>
              </a:ext>
            </a:extLst>
          </p:cNvPr>
          <p:cNvSpPr txBox="1"/>
          <p:nvPr/>
        </p:nvSpPr>
        <p:spPr>
          <a:xfrm>
            <a:off x="2505122" y="543207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 관련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맞추기 퀴즈 </a:t>
            </a:r>
            <a:r>
              <a:rPr lang="en-US" altLang="ko-KR" sz="3600" b="1" dirty="0">
                <a:solidFill>
                  <a:srgbClr val="CC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①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19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3048000" y="4322762"/>
            <a:ext cx="11857012" cy="98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ko-KR" altLang="en-US" sz="6418" b="1" spc="-128" dirty="0">
                <a:solidFill>
                  <a:srgbClr val="8B73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활동 후 느낀 점을 발표해 봅시다</a:t>
            </a:r>
            <a:r>
              <a:rPr lang="en-US" altLang="ko-KR" sz="6418" b="1" spc="-128" dirty="0">
                <a:solidFill>
                  <a:srgbClr val="8B73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.</a:t>
            </a:r>
            <a:endParaRPr lang="en-US" sz="6418" b="1" spc="-128" dirty="0">
              <a:solidFill>
                <a:srgbClr val="8B73FF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F286CFF9-BEA3-595C-922D-4CB6009D0E10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ko-KR" altLang="en-US" sz="4400" b="1" dirty="0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마무리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</p:spTree>
    <p:extLst>
      <p:ext uri="{BB962C8B-B14F-4D97-AF65-F5344CB8AC3E}">
        <p14:creationId xmlns:p14="http://schemas.microsoft.com/office/powerpoint/2010/main" val="36950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8EB5F68-FE1B-C5D3-A04D-2D50E5D05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9418" y1="18263" x2="59418" y2="18263"/>
                        <a14:foregroundMark x1="65567" y1="29616" x2="65567" y2="29616"/>
                        <a14:foregroundMark x1="59061" y1="28606" x2="59061" y2="28606"/>
                        <a14:foregroundMark x1="44563" y1="27636" x2="44563" y2="27636"/>
                        <a14:foregroundMark x1="38948" y1="20000" x2="38948" y2="20000"/>
                        <a14:foregroundMark x1="39127" y1="27636" x2="39127" y2="27636"/>
                        <a14:foregroundMark x1="31165" y1="29859" x2="31165" y2="29859"/>
                        <a14:foregroundMark x1="38948" y1="38222" x2="38948" y2="38222"/>
                        <a14:foregroundMark x1="44207" y1="34788" x2="44207" y2="34788"/>
                        <a14:foregroundMark x1="50357" y1="37495" x2="50357" y2="37495"/>
                        <a14:foregroundMark x1="43316" y1="43394" x2="43316" y2="43394"/>
                        <a14:foregroundMark x1="45306" y1="48808" x2="45306" y2="48808"/>
                        <a14:foregroundMark x1="52911" y1="46343" x2="52911" y2="46343"/>
                        <a14:foregroundMark x1="28105" y1="47596" x2="28105" y2="47596"/>
                        <a14:foregroundMark x1="34967" y1="52242" x2="34967" y2="52242"/>
                        <a14:foregroundMark x1="29174" y1="57414" x2="29174" y2="57414"/>
                        <a14:foregroundMark x1="50357" y1="49051" x2="50357" y2="49051"/>
                        <a14:foregroundMark x1="57784" y1="52000" x2="57784" y2="52000"/>
                        <a14:foregroundMark x1="65211" y1="53980" x2="65211" y2="53980"/>
                        <a14:foregroundMark x1="71717" y1="49535" x2="71717" y2="49535"/>
                        <a14:foregroundMark x1="49465" y1="55192" x2="49465" y2="55192"/>
                        <a14:foregroundMark x1="53090" y1="57172" x2="53090" y2="57172"/>
                        <a14:foregroundMark x1="34967" y1="43152" x2="34967" y2="43152"/>
                        <a14:foregroundMark x1="37879" y1="44364" x2="37879" y2="44364"/>
                        <a14:foregroundMark x1="33333" y1="41657" x2="33333" y2="41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437" y="1555750"/>
            <a:ext cx="8279125" cy="6087721"/>
          </a:xfrm>
          <a:prstGeom prst="rect">
            <a:avLst/>
          </a:prstGeom>
        </p:spPr>
      </p:pic>
      <p:sp>
        <p:nvSpPr>
          <p:cNvPr id="12" name="자유형 10">
            <a:extLst>
              <a:ext uri="{FF2B5EF4-FFF2-40B4-BE49-F238E27FC236}">
                <a16:creationId xmlns:a16="http://schemas.microsoft.com/office/drawing/2014/main" id="{0C165EDD-9043-043D-D783-2D1A38CCE54D}"/>
              </a:ext>
            </a:extLst>
          </p:cNvPr>
          <p:cNvSpPr/>
          <p:nvPr/>
        </p:nvSpPr>
        <p:spPr>
          <a:xfrm>
            <a:off x="5562600" y="1830494"/>
            <a:ext cx="4267200" cy="3313006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자유형 11">
            <a:extLst>
              <a:ext uri="{FF2B5EF4-FFF2-40B4-BE49-F238E27FC236}">
                <a16:creationId xmlns:a16="http://schemas.microsoft.com/office/drawing/2014/main" id="{5454DB67-8B41-82ED-9CB5-FE5D7B1793B3}"/>
              </a:ext>
            </a:extLst>
          </p:cNvPr>
          <p:cNvSpPr/>
          <p:nvPr/>
        </p:nvSpPr>
        <p:spPr>
          <a:xfrm rot="5400000">
            <a:off x="9156087" y="1795921"/>
            <a:ext cx="3534741" cy="3603884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>
            <a:extLst>
              <a:ext uri="{FF2B5EF4-FFF2-40B4-BE49-F238E27FC236}">
                <a16:creationId xmlns:a16="http://schemas.microsoft.com/office/drawing/2014/main" id="{7DB3B604-A95D-8448-A5AF-536540A4C535}"/>
              </a:ext>
            </a:extLst>
          </p:cNvPr>
          <p:cNvSpPr/>
          <p:nvPr/>
        </p:nvSpPr>
        <p:spPr>
          <a:xfrm rot="16200000">
            <a:off x="5774460" y="4393132"/>
            <a:ext cx="3313006" cy="3736719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자유형 12">
            <a:extLst>
              <a:ext uri="{FF2B5EF4-FFF2-40B4-BE49-F238E27FC236}">
                <a16:creationId xmlns:a16="http://schemas.microsoft.com/office/drawing/2014/main" id="{3E268291-4620-01E6-94B6-50B85630F5B3}"/>
              </a:ext>
            </a:extLst>
          </p:cNvPr>
          <p:cNvSpPr/>
          <p:nvPr/>
        </p:nvSpPr>
        <p:spPr>
          <a:xfrm rot="10800000">
            <a:off x="8740516" y="4914898"/>
            <a:ext cx="3984884" cy="3003096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566BFE4-AAA6-765A-095B-7E4BA769886F}"/>
              </a:ext>
            </a:extLst>
          </p:cNvPr>
          <p:cNvSpPr txBox="1"/>
          <p:nvPr/>
        </p:nvSpPr>
        <p:spPr>
          <a:xfrm>
            <a:off x="358515" y="8631389"/>
            <a:ext cx="17526000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8800" b="1" spc="-128" dirty="0">
                <a:solidFill>
                  <a:srgbClr val="8B73FF"/>
                </a:solidFill>
                <a:latin typeface="Century Gothic" panose="020B0502020202020204" pitchFamily="34" charset="0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present / gift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AA325CB8-4472-EC02-A3DE-CE5040C38B90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4400" b="1" dirty="0" err="1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도입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2FE2EF5C-8954-F5BD-462F-0AA76E895784}"/>
              </a:ext>
            </a:extLst>
          </p:cNvPr>
          <p:cNvCxnSpPr>
            <a:cxnSpLocks/>
          </p:cNvCxnSpPr>
          <p:nvPr/>
        </p:nvCxnSpPr>
        <p:spPr>
          <a:xfrm>
            <a:off x="2505122" y="1257300"/>
            <a:ext cx="14706600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BFEB49BD-D496-8E4A-A36D-5E4DE5EF2A49}"/>
              </a:ext>
            </a:extLst>
          </p:cNvPr>
          <p:cNvSpPr txBox="1"/>
          <p:nvPr/>
        </p:nvSpPr>
        <p:spPr>
          <a:xfrm>
            <a:off x="2505122" y="543207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 관련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맞추기 퀴즈 </a:t>
            </a:r>
            <a:r>
              <a:rPr lang="en-US" altLang="ko-KR" sz="3600" b="1" dirty="0">
                <a:solidFill>
                  <a:srgbClr val="CC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48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A12C2DA-A985-9BDA-C368-85349AF41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830" y1="53579" x2="50830" y2="53579"/>
                        <a14:foregroundMark x1="49747" y1="53013" x2="49747" y2="53013"/>
                        <a14:foregroundMark x1="54224" y1="58108" x2="54224" y2="58108"/>
                        <a14:foregroundMark x1="53430" y1="58229" x2="53430" y2="58229"/>
                        <a14:foregroundMark x1="50325" y1="59887" x2="50325" y2="59887"/>
                        <a14:foregroundMark x1="47509" y1="60291" x2="47509" y2="60291"/>
                        <a14:foregroundMark x1="46715" y1="61342" x2="46715" y2="61342"/>
                        <a14:foregroundMark x1="46643" y1="62070" x2="46643" y2="62070"/>
                        <a14:foregroundMark x1="46426" y1="62596" x2="46426" y2="62596"/>
                        <a14:foregroundMark x1="42383" y1="59361" x2="42383" y2="59361"/>
                        <a14:foregroundMark x1="44043" y1="59321" x2="44043" y2="59321"/>
                        <a14:foregroundMark x1="44043" y1="59321" x2="44043" y2="59321"/>
                        <a14:foregroundMark x1="42527" y1="56935" x2="42527" y2="56935"/>
                        <a14:foregroundMark x1="42960" y1="55924" x2="42960" y2="55924"/>
                        <a14:foregroundMark x1="42960" y1="55924" x2="42960" y2="55924"/>
                        <a14:foregroundMark x1="41949" y1="52932" x2="41949" y2="52932"/>
                        <a14:foregroundMark x1="27798" y1="58350" x2="27798" y2="58350"/>
                        <a14:foregroundMark x1="27292" y1="59118" x2="27292" y2="59118"/>
                        <a14:foregroundMark x1="26282" y1="60696" x2="26282" y2="60696"/>
                        <a14:foregroundMark x1="24188" y1="62677" x2="24188" y2="62677"/>
                        <a14:foregroundMark x1="23971" y1="63930" x2="23971" y2="63930"/>
                        <a14:foregroundMark x1="25199" y1="65669" x2="25199" y2="65669"/>
                        <a14:foregroundMark x1="26570" y1="67853" x2="26570" y2="67853"/>
                        <a14:foregroundMark x1="27004" y1="68742" x2="27004" y2="68742"/>
                        <a14:foregroundMark x1="29964" y1="70481" x2="29964" y2="70481"/>
                        <a14:foregroundMark x1="30975" y1="70805" x2="30975" y2="70805"/>
                        <a14:foregroundMark x1="32058" y1="71371" x2="32058" y2="71371"/>
                        <a14:foregroundMark x1="38556" y1="73312" x2="38556" y2="73312"/>
                        <a14:foregroundMark x1="40289" y1="71613" x2="40289" y2="71613"/>
                        <a14:foregroundMark x1="38412" y1="69268" x2="38412" y2="69268"/>
                        <a14:foregroundMark x1="35668" y1="67974" x2="35668" y2="67974"/>
                        <a14:foregroundMark x1="31697" y1="65912" x2="31697" y2="65912"/>
                        <a14:foregroundMark x1="31769" y1="63283" x2="31769" y2="63283"/>
                        <a14:foregroundMark x1="33935" y1="61504" x2="33935" y2="61504"/>
                        <a14:foregroundMark x1="46498" y1="65467" x2="46498" y2="65467"/>
                        <a14:foregroundMark x1="47292" y1="69187" x2="47292" y2="69187"/>
                        <a14:foregroundMark x1="50036" y1="71411" x2="50036" y2="71411"/>
                        <a14:foregroundMark x1="50686" y1="74687" x2="50686" y2="74687"/>
                        <a14:foregroundMark x1="48809" y1="65831" x2="48809" y2="65831"/>
                        <a14:foregroundMark x1="45776" y1="67732" x2="45776" y2="67732"/>
                        <a14:foregroundMark x1="51336" y1="67651" x2="51336" y2="67651"/>
                        <a14:foregroundMark x1="51913" y1="68985" x2="51913" y2="68985"/>
                        <a14:foregroundMark x1="53646" y1="70886" x2="53646" y2="70886"/>
                        <a14:foregroundMark x1="53791" y1="72058" x2="53791" y2="72058"/>
                        <a14:foregroundMark x1="53718" y1="73757" x2="53718" y2="73757"/>
                        <a14:foregroundMark x1="54007" y1="75374" x2="54007" y2="75374"/>
                        <a14:foregroundMark x1="51336" y1="76992" x2="51336" y2="76992"/>
                        <a14:foregroundMark x1="35740" y1="84958" x2="35740" y2="84958"/>
                        <a14:foregroundMark x1="41372" y1="88718" x2="41372" y2="88718"/>
                        <a14:foregroundMark x1="43610" y1="91751" x2="43610" y2="91751"/>
                        <a14:foregroundMark x1="41011" y1="93571" x2="41011" y2="93571"/>
                        <a14:foregroundMark x1="42744" y1="94501" x2="42744" y2="94501"/>
                        <a14:foregroundMark x1="39711" y1="95431" x2="39711" y2="95431"/>
                        <a14:foregroundMark x1="39422" y1="96684" x2="39422" y2="96684"/>
                        <a14:foregroundMark x1="38123" y1="98544" x2="38123" y2="98544"/>
                        <a14:foregroundMark x1="23682" y1="89365" x2="23682" y2="89365"/>
                        <a14:foregroundMark x1="26354" y1="87788" x2="27437" y2="87384"/>
                        <a14:foregroundMark x1="29531" y1="86332" x2="29531" y2="86332"/>
                        <a14:foregroundMark x1="31119" y1="83259" x2="31119" y2="83259"/>
                        <a14:foregroundMark x1="30903" y1="81844" x2="30903" y2="81844"/>
                        <a14:foregroundMark x1="31119" y1="80388" x2="31119" y2="80388"/>
                        <a14:foregroundMark x1="31191" y1="78690" x2="31191" y2="78690"/>
                        <a14:foregroundMark x1="31769" y1="77153" x2="31769" y2="77153"/>
                        <a14:foregroundMark x1="33646" y1="75698" x2="33646" y2="75698"/>
                        <a14:foregroundMark x1="35523" y1="75172" x2="35523" y2="75172"/>
                        <a14:foregroundMark x1="38123" y1="75293" x2="38123" y2="75293"/>
                        <a14:foregroundMark x1="38773" y1="76628" x2="38773" y2="76628"/>
                        <a14:foregroundMark x1="41372" y1="77679" x2="41372" y2="77679"/>
                        <a14:foregroundMark x1="19928" y1="70966" x2="19928" y2="70966"/>
                        <a14:foregroundMark x1="27726" y1="74889" x2="27726" y2="74889"/>
                        <a14:foregroundMark x1="29025" y1="73959" x2="29025" y2="73959"/>
                        <a14:foregroundMark x1="40433" y1="87667" x2="40433" y2="87667"/>
                        <a14:foregroundMark x1="16606" y1="72422" x2="16606" y2="72422"/>
                        <a14:foregroundMark x1="28664" y1="68015" x2="28664" y2="68015"/>
                        <a14:foregroundMark x1="46137" y1="64092" x2="46137" y2="64092"/>
                        <a14:foregroundMark x1="46209" y1="64294" x2="45704" y2="65103"/>
                        <a14:foregroundMark x1="46643" y1="66154" x2="46643" y2="66154"/>
                        <a14:foregroundMark x1="47870" y1="66923" x2="47870" y2="66923"/>
                        <a14:foregroundMark x1="43899" y1="58391" x2="43899" y2="58391"/>
                        <a14:foregroundMark x1="42455" y1="54307" x2="42455" y2="54307"/>
                        <a14:foregroundMark x1="42888" y1="54226" x2="42888" y2="54226"/>
                        <a14:foregroundMark x1="42888" y1="54226" x2="42888" y2="54226"/>
                        <a14:foregroundMark x1="41877" y1="79054" x2="41877" y2="79054"/>
                        <a14:foregroundMark x1="38628" y1="86009" x2="38628" y2="86009"/>
                        <a14:foregroundMark x1="42816" y1="90416" x2="42816" y2="90416"/>
                        <a14:foregroundMark x1="43032" y1="91832" x2="43032" y2="91832"/>
                        <a14:foregroundMark x1="43466" y1="93692" x2="43466" y2="93692"/>
                        <a14:foregroundMark x1="29747" y1="73150" x2="29747" y2="73150"/>
                        <a14:foregroundMark x1="32130" y1="71856" x2="32130" y2="71856"/>
                        <a14:foregroundMark x1="44188" y1="48767" x2="44188" y2="48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10954">
            <a:off x="7268630" y="1958540"/>
            <a:ext cx="3592147" cy="6415014"/>
          </a:xfrm>
          <a:prstGeom prst="rect">
            <a:avLst/>
          </a:prstGeom>
        </p:spPr>
      </p:pic>
      <p:sp>
        <p:nvSpPr>
          <p:cNvPr id="12" name="자유형 10">
            <a:extLst>
              <a:ext uri="{FF2B5EF4-FFF2-40B4-BE49-F238E27FC236}">
                <a16:creationId xmlns:a16="http://schemas.microsoft.com/office/drawing/2014/main" id="{87ABA026-4EDF-B842-89A9-44D89FBEB02A}"/>
              </a:ext>
            </a:extLst>
          </p:cNvPr>
          <p:cNvSpPr/>
          <p:nvPr/>
        </p:nvSpPr>
        <p:spPr>
          <a:xfrm>
            <a:off x="5715003" y="1842395"/>
            <a:ext cx="4419598" cy="3066875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자유형 11">
            <a:extLst>
              <a:ext uri="{FF2B5EF4-FFF2-40B4-BE49-F238E27FC236}">
                <a16:creationId xmlns:a16="http://schemas.microsoft.com/office/drawing/2014/main" id="{1235D5AE-8FD6-AD84-B567-2B086D65EB23}"/>
              </a:ext>
            </a:extLst>
          </p:cNvPr>
          <p:cNvSpPr/>
          <p:nvPr/>
        </p:nvSpPr>
        <p:spPr>
          <a:xfrm rot="5400000">
            <a:off x="9372137" y="1791324"/>
            <a:ext cx="3318026" cy="3431420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>
            <a:extLst>
              <a:ext uri="{FF2B5EF4-FFF2-40B4-BE49-F238E27FC236}">
                <a16:creationId xmlns:a16="http://schemas.microsoft.com/office/drawing/2014/main" id="{60B34CC9-A032-C68A-3213-93369F18B299}"/>
              </a:ext>
            </a:extLst>
          </p:cNvPr>
          <p:cNvSpPr/>
          <p:nvPr/>
        </p:nvSpPr>
        <p:spPr>
          <a:xfrm rot="16200000">
            <a:off x="5644599" y="4299504"/>
            <a:ext cx="3741245" cy="3600436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자유형 12">
            <a:extLst>
              <a:ext uri="{FF2B5EF4-FFF2-40B4-BE49-F238E27FC236}">
                <a16:creationId xmlns:a16="http://schemas.microsoft.com/office/drawing/2014/main" id="{6C3CBAE6-71AF-DE22-07E7-B71A18655761}"/>
              </a:ext>
            </a:extLst>
          </p:cNvPr>
          <p:cNvSpPr/>
          <p:nvPr/>
        </p:nvSpPr>
        <p:spPr>
          <a:xfrm rot="10800000">
            <a:off x="8839200" y="4762498"/>
            <a:ext cx="3907660" cy="3207841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EFDDEC0-ED8C-60AA-D03C-832A9296ABB6}"/>
              </a:ext>
            </a:extLst>
          </p:cNvPr>
          <p:cNvSpPr txBox="1"/>
          <p:nvPr/>
        </p:nvSpPr>
        <p:spPr>
          <a:xfrm>
            <a:off x="368915" y="8715249"/>
            <a:ext cx="17526000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8800" b="1" spc="-128" dirty="0">
                <a:solidFill>
                  <a:srgbClr val="8B73FF"/>
                </a:solidFill>
                <a:latin typeface="Century Gothic" panose="020B0502020202020204" pitchFamily="34" charset="0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balloon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F932BF5C-5635-B390-FCB3-472ED21088C9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4400" b="1" dirty="0" err="1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도입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7A00090F-9607-60C9-3C90-31E399CE1249}"/>
              </a:ext>
            </a:extLst>
          </p:cNvPr>
          <p:cNvCxnSpPr>
            <a:cxnSpLocks/>
          </p:cNvCxnSpPr>
          <p:nvPr/>
        </p:nvCxnSpPr>
        <p:spPr>
          <a:xfrm>
            <a:off x="2505122" y="1257300"/>
            <a:ext cx="14706600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BC36E393-4C98-51C4-0CE2-FD144C8D7AF2}"/>
              </a:ext>
            </a:extLst>
          </p:cNvPr>
          <p:cNvSpPr txBox="1"/>
          <p:nvPr/>
        </p:nvSpPr>
        <p:spPr>
          <a:xfrm>
            <a:off x="2505122" y="543207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 관련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맞추기 퀴즈 </a:t>
            </a:r>
            <a:r>
              <a:rPr lang="en-US" altLang="ko-KR" sz="3600" b="1" dirty="0">
                <a:solidFill>
                  <a:srgbClr val="CC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132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D3836671-ECD8-A803-8768-353878C15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031" y1="71382" x2="21031" y2="71382"/>
                        <a14:foregroundMark x1="19854" y1="80113" x2="19854" y2="80113"/>
                        <a14:foregroundMark x1="17245" y1="67745" x2="17245" y2="67745"/>
                        <a14:foregroundMark x1="30290" y1="53880" x2="30290" y2="52991"/>
                        <a14:foregroundMark x1="32421" y1="40016" x2="32421" y2="40016"/>
                        <a14:foregroundMark x1="44543" y1="26718" x2="44543" y2="26718"/>
                        <a14:foregroundMark x1="51670" y1="20412" x2="51670" y2="20412"/>
                        <a14:foregroundMark x1="56634" y1="30356" x2="56634" y2="30356"/>
                        <a14:foregroundMark x1="63538" y1="26435" x2="63538" y2="26435"/>
                        <a14:foregroundMark x1="74928" y1="29466" x2="74928" y2="29466"/>
                        <a14:foregroundMark x1="76837" y1="36378" x2="76837" y2="36378"/>
                        <a14:foregroundMark x1="73974" y1="35772" x2="73974" y2="35772"/>
                        <a14:foregroundMark x1="84187" y1="44543" x2="84187" y2="44543"/>
                        <a14:foregroundMark x1="83710" y1="53274" x2="82055" y2="53597"/>
                        <a14:foregroundMark x1="82278" y1="55376" x2="82278" y2="55376"/>
                        <a14:foregroundMark x1="86096" y1="62045" x2="86096" y2="62045"/>
                        <a14:foregroundMark x1="79669" y1="72272" x2="80401" y2="72595"/>
                        <a14:foregroundMark x1="71588" y1="77728" x2="71588" y2="77728"/>
                        <a14:foregroundMark x1="16767" y1="80437" x2="16767" y2="80437"/>
                        <a14:foregroundMark x1="17245" y1="78901" x2="17245" y2="78901"/>
                        <a14:foregroundMark x1="17722" y1="77122" x2="17722" y2="77122"/>
                        <a14:foregroundMark x1="13904" y1="58690" x2="13904" y2="58690"/>
                        <a14:foregroundMark x1="19376" y1="50243" x2="19376" y2="50243"/>
                        <a14:foregroundMark x1="19599" y1="59620" x2="19599" y2="59620"/>
                        <a14:foregroundMark x1="25072" y1="58690" x2="25072" y2="58690"/>
                        <a14:foregroundMark x1="35507" y1="59620" x2="35507" y2="59620"/>
                        <a14:foregroundMark x1="37194" y1="50243" x2="37194" y2="50243"/>
                        <a14:foregroundMark x1="39071" y1="33387" x2="39071" y2="33387"/>
                        <a14:foregroundMark x1="71365" y1="47534" x2="71365" y2="47534"/>
                        <a14:foregroundMark x1="59720" y1="40299" x2="59720" y2="40299"/>
                        <a14:foregroundMark x1="55711" y1="31851" x2="55711" y2="31851"/>
                        <a14:foregroundMark x1="55934" y1="33064" x2="55934" y2="33064"/>
                        <a14:foregroundMark x1="80846" y1="71665" x2="80846" y2="71665"/>
                        <a14:foregroundMark x1="74928" y1="59014" x2="74928" y2="59014"/>
                        <a14:foregroundMark x1="73019" y1="28254" x2="73019" y2="28254"/>
                        <a14:foregroundMark x1="73751" y1="28860" x2="73751" y2="28860"/>
                        <a14:foregroundMark x1="34330" y1="39410" x2="34330" y2="39410"/>
                        <a14:foregroundMark x1="86096" y1="64753" x2="86096" y2="64753"/>
                        <a14:foregroundMark x1="84887" y1="63217" x2="84887" y2="63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00" y="1612055"/>
            <a:ext cx="8763000" cy="6897209"/>
          </a:xfrm>
          <a:prstGeom prst="rect">
            <a:avLst/>
          </a:prstGeom>
        </p:spPr>
      </p:pic>
      <p:sp>
        <p:nvSpPr>
          <p:cNvPr id="14" name="자유형 13">
            <a:extLst>
              <a:ext uri="{FF2B5EF4-FFF2-40B4-BE49-F238E27FC236}">
                <a16:creationId xmlns:a16="http://schemas.microsoft.com/office/drawing/2014/main" id="{1BE193C9-6677-5739-C8C5-AD2D0E1F3A5F}"/>
              </a:ext>
            </a:extLst>
          </p:cNvPr>
          <p:cNvSpPr/>
          <p:nvPr/>
        </p:nvSpPr>
        <p:spPr>
          <a:xfrm rot="16200000">
            <a:off x="6033340" y="4258026"/>
            <a:ext cx="3581400" cy="4133133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자유형 12">
            <a:extLst>
              <a:ext uri="{FF2B5EF4-FFF2-40B4-BE49-F238E27FC236}">
                <a16:creationId xmlns:a16="http://schemas.microsoft.com/office/drawing/2014/main" id="{53A92DFE-8F42-B5B3-EA31-D4765FE0BCDC}"/>
              </a:ext>
            </a:extLst>
          </p:cNvPr>
          <p:cNvSpPr/>
          <p:nvPr/>
        </p:nvSpPr>
        <p:spPr>
          <a:xfrm rot="10800000">
            <a:off x="8982122" y="4533892"/>
            <a:ext cx="3809900" cy="3581402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105B8A4-038F-6F5C-2026-8E3A6ECB9621}"/>
              </a:ext>
            </a:extLst>
          </p:cNvPr>
          <p:cNvSpPr txBox="1"/>
          <p:nvPr/>
        </p:nvSpPr>
        <p:spPr>
          <a:xfrm>
            <a:off x="642366" y="8730934"/>
            <a:ext cx="17526000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8800" b="1" spc="-128" dirty="0">
                <a:solidFill>
                  <a:srgbClr val="8B73FF"/>
                </a:solidFill>
                <a:latin typeface="Century Gothic" panose="020B0502020202020204" pitchFamily="34" charset="0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party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24C95F0-5828-304C-BC17-16546EA398EE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4400" b="1" dirty="0" err="1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도입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2C8A50AC-1170-D4B5-DFB4-03722C15553A}"/>
              </a:ext>
            </a:extLst>
          </p:cNvPr>
          <p:cNvCxnSpPr>
            <a:cxnSpLocks/>
          </p:cNvCxnSpPr>
          <p:nvPr/>
        </p:nvCxnSpPr>
        <p:spPr>
          <a:xfrm>
            <a:off x="2505122" y="1257300"/>
            <a:ext cx="14706600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5">
            <a:extLst>
              <a:ext uri="{FF2B5EF4-FFF2-40B4-BE49-F238E27FC236}">
                <a16:creationId xmlns:a16="http://schemas.microsoft.com/office/drawing/2014/main" id="{E23FE221-7290-247E-E39C-F9DCA06D0EF7}"/>
              </a:ext>
            </a:extLst>
          </p:cNvPr>
          <p:cNvSpPr txBox="1"/>
          <p:nvPr/>
        </p:nvSpPr>
        <p:spPr>
          <a:xfrm>
            <a:off x="2505122" y="543207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 관련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맞추기 퀴즈 </a:t>
            </a:r>
            <a:r>
              <a:rPr lang="en-US" altLang="ko-KR" sz="3600" b="1" dirty="0">
                <a:solidFill>
                  <a:srgbClr val="CC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④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자유형 10">
            <a:extLst>
              <a:ext uri="{FF2B5EF4-FFF2-40B4-BE49-F238E27FC236}">
                <a16:creationId xmlns:a16="http://schemas.microsoft.com/office/drawing/2014/main" id="{884C15DF-4CE2-CEEC-BD56-C32346904B8C}"/>
              </a:ext>
            </a:extLst>
          </p:cNvPr>
          <p:cNvSpPr/>
          <p:nvPr/>
        </p:nvSpPr>
        <p:spPr>
          <a:xfrm>
            <a:off x="5753725" y="1905724"/>
            <a:ext cx="4304675" cy="3237771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11">
            <a:extLst>
              <a:ext uri="{FF2B5EF4-FFF2-40B4-BE49-F238E27FC236}">
                <a16:creationId xmlns:a16="http://schemas.microsoft.com/office/drawing/2014/main" id="{2DA00677-1189-0922-74F9-CFA13D979A7B}"/>
              </a:ext>
            </a:extLst>
          </p:cNvPr>
          <p:cNvSpPr/>
          <p:nvPr/>
        </p:nvSpPr>
        <p:spPr>
          <a:xfrm rot="5400000">
            <a:off x="9277609" y="2000716"/>
            <a:ext cx="3609405" cy="3419421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90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7" grpId="0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CDCAE3D5-C7E9-4FA7-80AF-0AF3A76E8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0" b="97998" l="558" r="98636">
                        <a14:foregroundMark x1="6820" y1="14360" x2="6820" y2="14360"/>
                        <a14:foregroundMark x1="30998" y1="8442" x2="30998" y2="8442"/>
                        <a14:foregroundMark x1="50031" y1="8442" x2="50031" y2="8442"/>
                        <a14:foregroundMark x1="72164" y1="10618" x2="72164" y2="10618"/>
                        <a14:foregroundMark x1="92312" y1="10270" x2="92312" y2="10270"/>
                        <a14:foregroundMark x1="90949" y1="60574" x2="91816" y2="60226"/>
                        <a14:foregroundMark x1="68816" y1="59269" x2="68816" y2="59269"/>
                        <a14:foregroundMark x1="50465" y1="59269" x2="50465" y2="59269"/>
                        <a14:foregroundMark x1="29200" y1="59617" x2="29200" y2="59617"/>
                        <a14:foregroundMark x1="9919" y1="60574" x2="9919" y2="60574"/>
                        <a14:foregroundMark x1="10167" y1="65883" x2="10167" y2="65883"/>
                        <a14:foregroundMark x1="29200" y1="64926" x2="29200" y2="64926"/>
                        <a14:foregroundMark x1="48233" y1="66232" x2="48233" y2="66232"/>
                        <a14:foregroundMark x1="69498" y1="66232" x2="68320" y2="66232"/>
                        <a14:foregroundMark x1="90267" y1="68059" x2="90267" y2="68059"/>
                        <a14:foregroundMark x1="8803" y1="18190" x2="8803" y2="18190"/>
                        <a14:foregroundMark x1="29386" y1="17842" x2="29386" y2="17842"/>
                        <a14:foregroundMark x1="49783" y1="17842" x2="49783" y2="17842"/>
                        <a14:foregroundMark x1="72164" y1="17493" x2="72164" y2="17493"/>
                        <a14:foregroundMark x1="91631" y1="16884" x2="91631" y2="16884"/>
                        <a14:foregroundMark x1="71482" y1="19756" x2="71482" y2="19756"/>
                        <a14:foregroundMark x1="72350" y1="22193" x2="72350" y2="22193"/>
                        <a14:foregroundMark x1="32982" y1="21584" x2="32982" y2="21584"/>
                        <a14:foregroundMark x1="46435" y1="23499" x2="46435" y2="23499"/>
                        <a14:foregroundMark x1="71048" y1="70583" x2="71048" y2="70583"/>
                        <a14:foregroundMark x1="66770" y1="20627" x2="66770" y2="20627"/>
                        <a14:foregroundMark x1="10415" y1="21932" x2="10415" y2="21932"/>
                        <a14:foregroundMark x1="5270" y1="20975" x2="5270" y2="20975"/>
                        <a14:foregroundMark x1="86237" y1="72150" x2="86237" y2="72150"/>
                        <a14:foregroundMark x1="48853" y1="20975" x2="48853" y2="20975"/>
                        <a14:foregroundMark x1="9733" y1="34813" x2="9733" y2="34813"/>
                        <a14:foregroundMark x1="8617" y1="28547" x2="8617" y2="28547"/>
                        <a14:foregroundMark x1="5022" y1="28547" x2="5022" y2="28547"/>
                        <a14:foregroundMark x1="27402" y1="25674" x2="27402" y2="25674"/>
                        <a14:foregroundMark x1="35214" y1="27850" x2="35214" y2="27850"/>
                        <a14:foregroundMark x1="74830" y1="29765" x2="74830" y2="29765"/>
                        <a14:foregroundMark x1="62740" y1="26023" x2="62740" y2="26023"/>
                        <a14:foregroundMark x1="61872" y1="26023" x2="61872" y2="26023"/>
                        <a14:foregroundMark x1="70118" y1="26980" x2="70118" y2="26980"/>
                        <a14:foregroundMark x1="88469" y1="70322" x2="88469" y2="70322"/>
                        <a14:foregroundMark x1="31866" y1="39861" x2="31866" y2="39861"/>
                        <a14:foregroundMark x1="72164" y1="39513" x2="72164" y2="39513"/>
                        <a14:foregroundMark x1="69250" y1="89730" x2="69250" y2="89730"/>
                        <a14:foregroundMark x1="92994" y1="91297" x2="92994" y2="91297"/>
                        <a14:foregroundMark x1="29882" y1="87554" x2="29882" y2="87554"/>
                        <a14:foregroundMark x1="93180" y1="76849" x2="93180" y2="76849"/>
                        <a14:foregroundMark x1="95660" y1="86597" x2="95660" y2="86597"/>
                        <a14:foregroundMark x1="92498" y1="92254" x2="91383" y2="92602"/>
                        <a14:foregroundMark x1="32548" y1="69365" x2="32548" y2="69365"/>
                        <a14:foregroundMark x1="12647" y1="70583" x2="12647" y2="70583"/>
                        <a14:foregroundMark x1="6386" y1="71192" x2="6386" y2="71192"/>
                        <a14:foregroundMark x1="11965" y1="80940" x2="11965" y2="80940"/>
                        <a14:foregroundMark x1="9051" y1="75283" x2="9051" y2="75283"/>
                        <a14:foregroundMark x1="10601" y1="72498" x2="10601" y2="72498"/>
                        <a14:foregroundMark x1="8617" y1="72498" x2="8617" y2="72498"/>
                        <a14:foregroundMark x1="8369" y1="69626" x2="8369" y2="69626"/>
                        <a14:foregroundMark x1="9733" y1="68755" x2="10849" y2="68755"/>
                        <a14:foregroundMark x1="11965" y1="68755" x2="11965" y2="68755"/>
                        <a14:foregroundMark x1="3224" y1="78155" x2="3224" y2="78155"/>
                        <a14:foregroundMark x1="2542" y1="83464" x2="2542" y2="8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600" y="2499233"/>
            <a:ext cx="6698578" cy="4773291"/>
          </a:xfrm>
          <a:prstGeom prst="rect">
            <a:avLst/>
          </a:prstGeom>
        </p:spPr>
      </p:pic>
      <p:sp>
        <p:nvSpPr>
          <p:cNvPr id="12" name="자유형 10">
            <a:extLst>
              <a:ext uri="{FF2B5EF4-FFF2-40B4-BE49-F238E27FC236}">
                <a16:creationId xmlns:a16="http://schemas.microsoft.com/office/drawing/2014/main" id="{B8420559-AFE5-84B1-863B-EDFD48371024}"/>
              </a:ext>
            </a:extLst>
          </p:cNvPr>
          <p:cNvSpPr/>
          <p:nvPr/>
        </p:nvSpPr>
        <p:spPr>
          <a:xfrm>
            <a:off x="5486401" y="1899543"/>
            <a:ext cx="4467068" cy="3243955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자유형 11">
            <a:extLst>
              <a:ext uri="{FF2B5EF4-FFF2-40B4-BE49-F238E27FC236}">
                <a16:creationId xmlns:a16="http://schemas.microsoft.com/office/drawing/2014/main" id="{7BDB124A-8F30-9834-1B2E-AE94E6403256}"/>
              </a:ext>
            </a:extLst>
          </p:cNvPr>
          <p:cNvSpPr/>
          <p:nvPr/>
        </p:nvSpPr>
        <p:spPr>
          <a:xfrm rot="5400000">
            <a:off x="9235904" y="1842520"/>
            <a:ext cx="3404553" cy="3518599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>
            <a:extLst>
              <a:ext uri="{FF2B5EF4-FFF2-40B4-BE49-F238E27FC236}">
                <a16:creationId xmlns:a16="http://schemas.microsoft.com/office/drawing/2014/main" id="{6B5CB297-4EA1-28AB-F34C-2EA1D94CCF74}"/>
              </a:ext>
            </a:extLst>
          </p:cNvPr>
          <p:cNvSpPr/>
          <p:nvPr/>
        </p:nvSpPr>
        <p:spPr>
          <a:xfrm rot="16200000">
            <a:off x="5584309" y="4435991"/>
            <a:ext cx="3599671" cy="3795486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자유형 12">
            <a:extLst>
              <a:ext uri="{FF2B5EF4-FFF2-40B4-BE49-F238E27FC236}">
                <a16:creationId xmlns:a16="http://schemas.microsoft.com/office/drawing/2014/main" id="{352C9C51-CEF4-564E-26A0-4B3446462645}"/>
              </a:ext>
            </a:extLst>
          </p:cNvPr>
          <p:cNvSpPr/>
          <p:nvPr/>
        </p:nvSpPr>
        <p:spPr>
          <a:xfrm rot="10800000">
            <a:off x="8630585" y="4889616"/>
            <a:ext cx="4066895" cy="3243954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E8F5DCFE-DA27-25A3-715D-58472112695F}"/>
              </a:ext>
            </a:extLst>
          </p:cNvPr>
          <p:cNvSpPr txBox="1"/>
          <p:nvPr/>
        </p:nvSpPr>
        <p:spPr>
          <a:xfrm>
            <a:off x="400987" y="8843576"/>
            <a:ext cx="17526000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8800" b="1" spc="-128" dirty="0">
                <a:solidFill>
                  <a:srgbClr val="8B73FF"/>
                </a:solidFill>
                <a:latin typeface="Century Gothic" panose="020B0502020202020204" pitchFamily="34" charset="0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candle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D4841DE-DE51-4A88-FE85-BAFA84904455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4400" b="1" dirty="0" err="1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도입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A50A0D4-0EC8-CE33-0567-52A7CACF9621}"/>
              </a:ext>
            </a:extLst>
          </p:cNvPr>
          <p:cNvCxnSpPr>
            <a:cxnSpLocks/>
          </p:cNvCxnSpPr>
          <p:nvPr/>
        </p:nvCxnSpPr>
        <p:spPr>
          <a:xfrm>
            <a:off x="2505122" y="1257300"/>
            <a:ext cx="14706600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>
            <a:extLst>
              <a:ext uri="{FF2B5EF4-FFF2-40B4-BE49-F238E27FC236}">
                <a16:creationId xmlns:a16="http://schemas.microsoft.com/office/drawing/2014/main" id="{902FE165-D459-B19A-E09F-DF4AAF1AC1EC}"/>
              </a:ext>
            </a:extLst>
          </p:cNvPr>
          <p:cNvSpPr txBox="1"/>
          <p:nvPr/>
        </p:nvSpPr>
        <p:spPr>
          <a:xfrm>
            <a:off x="2505122" y="543207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 관련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맞추기 퀴즈 </a:t>
            </a:r>
            <a:r>
              <a:rPr lang="en-US" altLang="ko-KR" sz="3600" b="1" dirty="0">
                <a:solidFill>
                  <a:srgbClr val="CC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⑤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273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6B69507-A03E-006F-BBB4-61677A6A6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5694" y="3317842"/>
            <a:ext cx="10226426" cy="4483221"/>
          </a:xfrm>
          <a:prstGeom prst="rect">
            <a:avLst/>
          </a:prstGeom>
        </p:spPr>
      </p:pic>
      <p:sp>
        <p:nvSpPr>
          <p:cNvPr id="12" name="자유형 10">
            <a:extLst>
              <a:ext uri="{FF2B5EF4-FFF2-40B4-BE49-F238E27FC236}">
                <a16:creationId xmlns:a16="http://schemas.microsoft.com/office/drawing/2014/main" id="{32AB277E-C973-754D-027E-9DB0C4B902A7}"/>
              </a:ext>
            </a:extLst>
          </p:cNvPr>
          <p:cNvSpPr/>
          <p:nvPr/>
        </p:nvSpPr>
        <p:spPr>
          <a:xfrm>
            <a:off x="3998307" y="1866899"/>
            <a:ext cx="6288693" cy="3276597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자유형 11">
            <a:extLst>
              <a:ext uri="{FF2B5EF4-FFF2-40B4-BE49-F238E27FC236}">
                <a16:creationId xmlns:a16="http://schemas.microsoft.com/office/drawing/2014/main" id="{C6FB72B2-CA39-332C-0A81-1834E4B85A88}"/>
              </a:ext>
            </a:extLst>
          </p:cNvPr>
          <p:cNvSpPr/>
          <p:nvPr/>
        </p:nvSpPr>
        <p:spPr>
          <a:xfrm rot="5400000">
            <a:off x="10118983" y="891915"/>
            <a:ext cx="3581403" cy="5531371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>
            <a:extLst>
              <a:ext uri="{FF2B5EF4-FFF2-40B4-BE49-F238E27FC236}">
                <a16:creationId xmlns:a16="http://schemas.microsoft.com/office/drawing/2014/main" id="{C475B347-FE46-9163-31C5-F42AC6237B3F}"/>
              </a:ext>
            </a:extLst>
          </p:cNvPr>
          <p:cNvSpPr/>
          <p:nvPr/>
        </p:nvSpPr>
        <p:spPr>
          <a:xfrm rot="16200000">
            <a:off x="5064625" y="3536288"/>
            <a:ext cx="3354082" cy="5501710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자유형 12">
            <a:extLst>
              <a:ext uri="{FF2B5EF4-FFF2-40B4-BE49-F238E27FC236}">
                <a16:creationId xmlns:a16="http://schemas.microsoft.com/office/drawing/2014/main" id="{2828CE8A-9B3D-0A42-C2C3-8E6CBF17DDEA}"/>
              </a:ext>
            </a:extLst>
          </p:cNvPr>
          <p:cNvSpPr/>
          <p:nvPr/>
        </p:nvSpPr>
        <p:spPr>
          <a:xfrm rot="10800000">
            <a:off x="8730521" y="4964220"/>
            <a:ext cx="5943599" cy="2999964"/>
          </a:xfrm>
          <a:custGeom>
            <a:avLst/>
            <a:gdLst>
              <a:gd name="connsiteX0" fmla="*/ 0 w 3587750"/>
              <a:gd name="connsiteY0" fmla="*/ 0 h 2921000"/>
              <a:gd name="connsiteX1" fmla="*/ 3225800 w 3587750"/>
              <a:gd name="connsiteY1" fmla="*/ 0 h 2921000"/>
              <a:gd name="connsiteX2" fmla="*/ 3225800 w 3587750"/>
              <a:gd name="connsiteY2" fmla="*/ 1143000 h 2921000"/>
              <a:gd name="connsiteX3" fmla="*/ 3587750 w 3587750"/>
              <a:gd name="connsiteY3" fmla="*/ 1504950 h 2921000"/>
              <a:gd name="connsiteX4" fmla="*/ 3225800 w 3587750"/>
              <a:gd name="connsiteY4" fmla="*/ 1866900 h 2921000"/>
              <a:gd name="connsiteX5" fmla="*/ 3225800 w 3587750"/>
              <a:gd name="connsiteY5" fmla="*/ 2921000 h 2921000"/>
              <a:gd name="connsiteX6" fmla="*/ 1974850 w 3587750"/>
              <a:gd name="connsiteY6" fmla="*/ 2921000 h 2921000"/>
              <a:gd name="connsiteX7" fmla="*/ 1612900 w 3587750"/>
              <a:gd name="connsiteY7" fmla="*/ 2559050 h 2921000"/>
              <a:gd name="connsiteX8" fmla="*/ 1250950 w 3587750"/>
              <a:gd name="connsiteY8" fmla="*/ 2921000 h 2921000"/>
              <a:gd name="connsiteX9" fmla="*/ 0 w 3587750"/>
              <a:gd name="connsiteY9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7750" h="2921000">
                <a:moveTo>
                  <a:pt x="0" y="0"/>
                </a:moveTo>
                <a:lnTo>
                  <a:pt x="3225800" y="0"/>
                </a:lnTo>
                <a:lnTo>
                  <a:pt x="3225800" y="1143000"/>
                </a:lnTo>
                <a:cubicBezTo>
                  <a:pt x="3425699" y="1143000"/>
                  <a:pt x="3587750" y="1305051"/>
                  <a:pt x="3587750" y="1504950"/>
                </a:cubicBezTo>
                <a:cubicBezTo>
                  <a:pt x="3587750" y="1704849"/>
                  <a:pt x="3425699" y="1866900"/>
                  <a:pt x="3225800" y="1866900"/>
                </a:cubicBezTo>
                <a:lnTo>
                  <a:pt x="3225800" y="2921000"/>
                </a:lnTo>
                <a:lnTo>
                  <a:pt x="1974850" y="2921000"/>
                </a:lnTo>
                <a:cubicBezTo>
                  <a:pt x="1974850" y="2721101"/>
                  <a:pt x="1812799" y="2559050"/>
                  <a:pt x="1612900" y="2559050"/>
                </a:cubicBezTo>
                <a:cubicBezTo>
                  <a:pt x="1413001" y="2559050"/>
                  <a:pt x="1250950" y="2721101"/>
                  <a:pt x="1250950" y="2921000"/>
                </a:cubicBezTo>
                <a:lnTo>
                  <a:pt x="0" y="2921000"/>
                </a:ln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990D7386-3DF9-6E0B-4ECE-E49E52E4C2B3}"/>
              </a:ext>
            </a:extLst>
          </p:cNvPr>
          <p:cNvSpPr txBox="1"/>
          <p:nvPr/>
        </p:nvSpPr>
        <p:spPr>
          <a:xfrm>
            <a:off x="348521" y="8634617"/>
            <a:ext cx="17526000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sz="8800" b="1" spc="-128" dirty="0">
                <a:solidFill>
                  <a:srgbClr val="8B73FF"/>
                </a:solidFill>
                <a:latin typeface="Century Gothic" panose="020B0502020202020204" pitchFamily="34" charset="0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card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74E8A19-061E-7441-F290-0E41B9CBF5CF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4400" b="1" dirty="0" err="1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도입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8985CD50-F39E-BA0B-B178-B2680A92FBC0}"/>
              </a:ext>
            </a:extLst>
          </p:cNvPr>
          <p:cNvCxnSpPr>
            <a:cxnSpLocks/>
          </p:cNvCxnSpPr>
          <p:nvPr/>
        </p:nvCxnSpPr>
        <p:spPr>
          <a:xfrm>
            <a:off x="2505122" y="1257300"/>
            <a:ext cx="14706600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>
            <a:extLst>
              <a:ext uri="{FF2B5EF4-FFF2-40B4-BE49-F238E27FC236}">
                <a16:creationId xmlns:a16="http://schemas.microsoft.com/office/drawing/2014/main" id="{62F672CA-F764-2BEA-4979-2A376E58BA08}"/>
              </a:ext>
            </a:extLst>
          </p:cNvPr>
          <p:cNvSpPr txBox="1"/>
          <p:nvPr/>
        </p:nvSpPr>
        <p:spPr>
          <a:xfrm>
            <a:off x="2505122" y="543207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3200" b="1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 관련 </a:t>
            </a:r>
            <a:r>
              <a:rPr lang="ko-KR" altLang="en-US" sz="3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 맞추기 퀴즈 </a:t>
            </a:r>
            <a:r>
              <a:rPr lang="en-US" altLang="ko-KR" sz="3600" b="1" dirty="0">
                <a:solidFill>
                  <a:srgbClr val="CC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⑥</a:t>
            </a:r>
            <a:endParaRPr kumimoji="0" lang="en-US" altLang="ko-KR" sz="3200" b="1" i="0" u="none" strike="noStrike" kern="1200" cap="none" spc="0" normalizeH="0" baseline="0" dirty="0">
              <a:solidFill>
                <a:srgbClr val="CC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15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790700" y="2324100"/>
            <a:ext cx="15163800" cy="6482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18"/>
              </a:lnSpc>
            </a:pPr>
            <a:endParaRPr lang="en-US" sz="6418" b="1" spc="-128" dirty="0">
              <a:solidFill>
                <a:srgbClr val="8B73FF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  <a:sym typeface="Quicksand Bold"/>
            </a:endParaRPr>
          </a:p>
          <a:p>
            <a:pPr>
              <a:lnSpc>
                <a:spcPct val="150000"/>
              </a:lnSpc>
            </a:pPr>
            <a:r>
              <a:rPr lang="en-US" altLang="ko-KR" sz="5400" b="1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1. </a:t>
            </a:r>
            <a:r>
              <a:rPr lang="ko-KR" altLang="en-US" sz="5400" b="1" spc="-128" dirty="0">
                <a:solidFill>
                  <a:srgbClr val="8B73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영어로 달</a:t>
            </a:r>
            <a:r>
              <a:rPr lang="en-US" altLang="ko-KR" sz="5400" b="1" spc="-128" dirty="0">
                <a:solidFill>
                  <a:srgbClr val="8B73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(month)</a:t>
            </a:r>
            <a:r>
              <a:rPr lang="ko-KR" altLang="en-US" sz="5400" b="1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을 나타내는 단어를 익히고       </a:t>
            </a:r>
            <a:endParaRPr lang="en-US" altLang="ko-KR" sz="5400" b="1" spc="-128" dirty="0">
              <a:solidFill>
                <a:srgbClr val="00206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  <a:sym typeface="Quicksand Bold"/>
            </a:endParaRPr>
          </a:p>
          <a:p>
            <a:pPr>
              <a:lnSpc>
                <a:spcPct val="150000"/>
              </a:lnSpc>
            </a:pPr>
            <a:r>
              <a:rPr lang="en-US" altLang="ko-KR" sz="5400" b="1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   </a:t>
            </a:r>
            <a:r>
              <a:rPr lang="ko-KR" altLang="en-US" sz="5400" b="1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말할 수 있다</a:t>
            </a:r>
            <a:r>
              <a:rPr lang="en-US" altLang="ko-KR" sz="5400" b="1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.</a:t>
            </a:r>
          </a:p>
          <a:p>
            <a:r>
              <a:rPr lang="ko-KR" altLang="en-US" sz="5400" b="1" spc="-128" dirty="0">
                <a:solidFill>
                  <a:srgbClr val="8B73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 </a:t>
            </a:r>
            <a:endParaRPr lang="en-US" altLang="ko-KR" sz="5400" b="1" spc="-128" dirty="0">
              <a:solidFill>
                <a:srgbClr val="8B73FF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  <a:sym typeface="Quicksand Bold"/>
            </a:endParaRPr>
          </a:p>
          <a:p>
            <a:pPr>
              <a:lnSpc>
                <a:spcPct val="150000"/>
              </a:lnSpc>
            </a:pPr>
            <a:r>
              <a:rPr lang="en-US" altLang="ko-KR" sz="5400" b="1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2. </a:t>
            </a:r>
            <a:r>
              <a:rPr lang="ko-KR" altLang="en-US" sz="5400" b="1" spc="-128" dirty="0">
                <a:solidFill>
                  <a:srgbClr val="8B73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생일이 </a:t>
            </a:r>
            <a:r>
              <a:rPr lang="ko-KR" altLang="en-US" sz="5400" b="1" spc="-128" dirty="0" err="1">
                <a:solidFill>
                  <a:srgbClr val="8B73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언제인지</a:t>
            </a:r>
            <a:r>
              <a:rPr lang="ko-KR" altLang="en-US" sz="5400" b="1" spc="-128" dirty="0">
                <a:solidFill>
                  <a:srgbClr val="8B73FF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 묻고 답하는 표현</a:t>
            </a:r>
            <a:r>
              <a:rPr lang="ko-KR" altLang="en-US" sz="5400" b="1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을 이해하고    </a:t>
            </a:r>
            <a:endParaRPr lang="en-US" altLang="ko-KR" sz="5400" b="1" spc="-128" dirty="0">
              <a:solidFill>
                <a:srgbClr val="00206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  <a:sym typeface="Quicksand Bold"/>
            </a:endParaRPr>
          </a:p>
          <a:p>
            <a:pPr>
              <a:lnSpc>
                <a:spcPct val="150000"/>
              </a:lnSpc>
            </a:pPr>
            <a:r>
              <a:rPr lang="ko-KR" altLang="en-US" sz="5400" b="1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   대화할 수 있다</a:t>
            </a:r>
            <a:r>
              <a:rPr lang="en-US" altLang="ko-KR" sz="5400" b="1" spc="-128" dirty="0">
                <a:solidFill>
                  <a:srgbClr val="00206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  <a:sym typeface="Quicksand Bold"/>
              </a:rPr>
              <a:t>.</a:t>
            </a:r>
            <a:endParaRPr lang="en-US" sz="5400" b="1" spc="-128" dirty="0">
              <a:solidFill>
                <a:srgbClr val="002060"/>
              </a:solidFill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  <a:sym typeface="Quicksand Bold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5F8E856-E625-FC5B-F317-2A58A69A0752}"/>
              </a:ext>
            </a:extLst>
          </p:cNvPr>
          <p:cNvSpPr/>
          <p:nvPr/>
        </p:nvSpPr>
        <p:spPr>
          <a:xfrm>
            <a:off x="7696200" y="1409700"/>
            <a:ext cx="3352800" cy="112451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solidFill>
                  <a:schemeClr val="bg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학습 목표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32A1151B-21AC-B105-57C3-AF3C8D07EB09}"/>
              </a:ext>
            </a:extLst>
          </p:cNvPr>
          <p:cNvSpPr txBox="1"/>
          <p:nvPr/>
        </p:nvSpPr>
        <p:spPr>
          <a:xfrm>
            <a:off x="381000" y="566291"/>
            <a:ext cx="16764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4400" b="1" dirty="0" err="1">
                <a:solidFill>
                  <a:srgbClr val="7030A0"/>
                </a:solidFill>
                <a:latin typeface="+mj-ea"/>
                <a:ea typeface="+mj-ea"/>
                <a:cs typeface="함초롬돋움" panose="020B0604000101010101" pitchFamily="50" charset="-127"/>
                <a:sym typeface="Quicksand Bold"/>
              </a:rPr>
              <a:t>도입</a:t>
            </a:r>
            <a:endParaRPr lang="en-US" sz="4400" b="1" dirty="0">
              <a:solidFill>
                <a:srgbClr val="7030A0"/>
              </a:solidFill>
              <a:latin typeface="+mj-ea"/>
              <a:ea typeface="+mj-ea"/>
              <a:cs typeface="함초롬돋움" panose="020B0604000101010101" pitchFamily="50" charset="-127"/>
              <a:sym typeface="Quicksand Bold"/>
            </a:endParaRPr>
          </a:p>
        </p:txBody>
      </p:sp>
    </p:spTree>
    <p:extLst>
      <p:ext uri="{BB962C8B-B14F-4D97-AF65-F5344CB8AC3E}">
        <p14:creationId xmlns:p14="http://schemas.microsoft.com/office/powerpoint/2010/main" val="2546754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1982</TotalTime>
  <Words>422</Words>
  <Application>Microsoft Office PowerPoint</Application>
  <PresentationFormat>사용자 지정</PresentationFormat>
  <Paragraphs>125</Paragraphs>
  <Slides>30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8" baseType="lpstr">
      <vt:lpstr>Cooper Black</vt:lpstr>
      <vt:lpstr>Century Gothic</vt:lpstr>
      <vt:lpstr>한컴산뜻돋움</vt:lpstr>
      <vt:lpstr>맑은 고딕</vt:lpstr>
      <vt:lpstr>Arial</vt:lpstr>
      <vt:lpstr>Calibri</vt:lpstr>
      <vt:lpstr>함초롬돋움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</dc:title>
  <dc:creator>안혜원</dc:creator>
  <cp:lastModifiedBy>강민정</cp:lastModifiedBy>
  <cp:revision>72</cp:revision>
  <dcterms:created xsi:type="dcterms:W3CDTF">2006-08-16T00:00:00Z</dcterms:created>
  <dcterms:modified xsi:type="dcterms:W3CDTF">2026-03-25T01:16:07Z</dcterms:modified>
  <dc:identifier>DAGK7SlE5dI</dc:identifier>
</cp:coreProperties>
</file>