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2"/>
  </p:handoutMasterIdLst>
  <p:sldIdLst>
    <p:sldId id="391" r:id="rId2"/>
    <p:sldId id="262" r:id="rId3"/>
    <p:sldId id="261" r:id="rId4"/>
    <p:sldId id="396" r:id="rId5"/>
    <p:sldId id="397" r:id="rId6"/>
    <p:sldId id="398" r:id="rId7"/>
    <p:sldId id="399" r:id="rId8"/>
    <p:sldId id="400" r:id="rId9"/>
    <p:sldId id="401" r:id="rId10"/>
    <p:sldId id="402" r:id="rId11"/>
    <p:sldId id="403" r:id="rId12"/>
    <p:sldId id="404" r:id="rId13"/>
    <p:sldId id="405" r:id="rId14"/>
    <p:sldId id="407" r:id="rId15"/>
    <p:sldId id="409" r:id="rId16"/>
    <p:sldId id="410" r:id="rId17"/>
    <p:sldId id="411" r:id="rId18"/>
    <p:sldId id="412" r:id="rId19"/>
    <p:sldId id="413" r:id="rId20"/>
    <p:sldId id="414" r:id="rId2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6E4"/>
    <a:srgbClr val="4B87CB"/>
    <a:srgbClr val="F19DBF"/>
    <a:srgbClr val="E75E96"/>
    <a:srgbClr val="6EC8BE"/>
    <a:srgbClr val="E8AC25"/>
    <a:srgbClr val="4B924D"/>
    <a:srgbClr val="EE45EE"/>
    <a:srgbClr val="EB6C15"/>
    <a:srgbClr val="6644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밝은 스타일 3 - 강조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54" autoAdjust="0"/>
  </p:normalViewPr>
  <p:slideViewPr>
    <p:cSldViewPr snapToGrid="0">
      <p:cViewPr varScale="1">
        <p:scale>
          <a:sx n="104" d="100"/>
          <a:sy n="104" d="100"/>
        </p:scale>
        <p:origin x="8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BE43F8C4-FDDA-6C19-B779-2E9C211C4F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577E6EB-CA63-A868-2AB8-7D69FC9C42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7354B-2284-44CB-AA9C-D5FE805C37DA}" type="datetimeFigureOut">
              <a:rPr lang="ko-KR" altLang="en-US" smtClean="0"/>
              <a:t>2026-03-17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759D383-826F-F939-35E2-DAE04AF569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D2DC5F2-5D8F-AB14-26C8-CB4CBD0966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A4F72-FDCB-4077-BE1D-98572F1BC9E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12960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C5762EE-0F49-888A-0FED-654A9850C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ECFB9D7-C2C3-8DE1-ED83-C3445AF8B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053F1DC-E02D-890A-0702-BD23A6AFA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6887851-F789-CBF5-914C-DC605A3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B81218C-E773-B3A8-BF88-C526C56D6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216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6E3D3B-4BF9-D6F4-DC53-0F3AC1865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F05A203-A629-AF79-8C79-4730D4F33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817E1DC-CD63-58CE-6EA1-C68A56969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59821DE-77D4-8B00-3986-E874BBD41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70ECFC8-1952-8344-90C8-F4FC3804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2086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92ED05D9-F25D-7599-C355-605177A0FC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09F931C-75CF-166A-F3A5-64D295904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712B339-1CE3-4388-94A0-F33296B33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C780F09-EC41-E2D5-E7EE-AE13D9C5C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23CB5E7-6A2E-8846-EEA2-F1532DF4F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5823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꽃, 만화 영화, 암초, 식물이(가) 표시된 사진&#10;&#10;자동 생성된 설명">
            <a:extLst>
              <a:ext uri="{FF2B5EF4-FFF2-40B4-BE49-F238E27FC236}">
                <a16:creationId xmlns:a16="http://schemas.microsoft.com/office/drawing/2014/main" id="{31844968-7563-6207-C107-F6ADCA4CF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6094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73C5C320-CB05-7C88-6218-E4121287FF82}"/>
              </a:ext>
            </a:extLst>
          </p:cNvPr>
          <p:cNvSpPr/>
          <p:nvPr userDrawn="1"/>
        </p:nvSpPr>
        <p:spPr>
          <a:xfrm>
            <a:off x="462293" y="404149"/>
            <a:ext cx="11163870" cy="6018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DC9F88D1-EF5D-6049-5AB8-117A0CBFA781}"/>
              </a:ext>
            </a:extLst>
          </p:cNvPr>
          <p:cNvSpPr/>
          <p:nvPr/>
        </p:nvSpPr>
        <p:spPr>
          <a:xfrm>
            <a:off x="1409658" y="330740"/>
            <a:ext cx="1912275" cy="623742"/>
          </a:xfrm>
          <a:prstGeom prst="roundRect">
            <a:avLst>
              <a:gd name="adj" fmla="val 30244"/>
            </a:avLst>
          </a:prstGeom>
          <a:solidFill>
            <a:srgbClr val="DBFB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직사각형 11">
            <a:extLst>
              <a:ext uri="{FF2B5EF4-FFF2-40B4-BE49-F238E27FC236}">
                <a16:creationId xmlns:a16="http://schemas.microsoft.com/office/drawing/2014/main" id="{DA5FE9F4-8E95-9B31-5179-B800EF7FB018}"/>
              </a:ext>
            </a:extLst>
          </p:cNvPr>
          <p:cNvSpPr/>
          <p:nvPr userDrawn="1"/>
        </p:nvSpPr>
        <p:spPr>
          <a:xfrm>
            <a:off x="462293" y="330741"/>
            <a:ext cx="1471528" cy="623742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77F5EA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2A6938A8-CACE-2DCD-0987-88CD3D9B3EE3}"/>
              </a:ext>
            </a:extLst>
          </p:cNvPr>
          <p:cNvCxnSpPr>
            <a:cxnSpLocks/>
          </p:cNvCxnSpPr>
          <p:nvPr userDrawn="1"/>
        </p:nvCxnSpPr>
        <p:spPr>
          <a:xfrm>
            <a:off x="3321934" y="919642"/>
            <a:ext cx="8108066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057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꽃, 만화 영화, 암초, 식물이(가) 표시된 사진&#10;&#10;자동 생성된 설명">
            <a:extLst>
              <a:ext uri="{FF2B5EF4-FFF2-40B4-BE49-F238E27FC236}">
                <a16:creationId xmlns:a16="http://schemas.microsoft.com/office/drawing/2014/main" id="{31844968-7563-6207-C107-F6ADCA4CF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6094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73C5C320-CB05-7C88-6218-E4121287FF82}"/>
              </a:ext>
            </a:extLst>
          </p:cNvPr>
          <p:cNvSpPr/>
          <p:nvPr userDrawn="1"/>
        </p:nvSpPr>
        <p:spPr>
          <a:xfrm>
            <a:off x="462293" y="404149"/>
            <a:ext cx="11163870" cy="6018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DC9F88D1-EF5D-6049-5AB8-117A0CBFA781}"/>
              </a:ext>
            </a:extLst>
          </p:cNvPr>
          <p:cNvSpPr/>
          <p:nvPr/>
        </p:nvSpPr>
        <p:spPr>
          <a:xfrm>
            <a:off x="1409659" y="404149"/>
            <a:ext cx="1599871" cy="521512"/>
          </a:xfrm>
          <a:prstGeom prst="roundRect">
            <a:avLst>
              <a:gd name="adj" fmla="val 30244"/>
            </a:avLst>
          </a:prstGeom>
          <a:solidFill>
            <a:srgbClr val="EAD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2A6938A8-CACE-2DCD-0987-88CD3D9B3EE3}"/>
              </a:ext>
            </a:extLst>
          </p:cNvPr>
          <p:cNvCxnSpPr>
            <a:cxnSpLocks/>
          </p:cNvCxnSpPr>
          <p:nvPr userDrawn="1"/>
        </p:nvCxnSpPr>
        <p:spPr>
          <a:xfrm>
            <a:off x="3009530" y="930016"/>
            <a:ext cx="8442664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11">
            <a:extLst>
              <a:ext uri="{FF2B5EF4-FFF2-40B4-BE49-F238E27FC236}">
                <a16:creationId xmlns:a16="http://schemas.microsoft.com/office/drawing/2014/main" id="{997BED85-7998-9CC3-1935-17BC83977B68}"/>
              </a:ext>
            </a:extLst>
          </p:cNvPr>
          <p:cNvSpPr/>
          <p:nvPr userDrawn="1"/>
        </p:nvSpPr>
        <p:spPr>
          <a:xfrm>
            <a:off x="462293" y="337351"/>
            <a:ext cx="1473040" cy="588314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D8C5A1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26240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꽃, 만화 영화, 암초, 식물이(가) 표시된 사진&#10;&#10;자동 생성된 설명">
            <a:extLst>
              <a:ext uri="{FF2B5EF4-FFF2-40B4-BE49-F238E27FC236}">
                <a16:creationId xmlns:a16="http://schemas.microsoft.com/office/drawing/2014/main" id="{31844968-7563-6207-C107-F6ADCA4CF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6094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73C5C320-CB05-7C88-6218-E4121287FF82}"/>
              </a:ext>
            </a:extLst>
          </p:cNvPr>
          <p:cNvSpPr/>
          <p:nvPr userDrawn="1"/>
        </p:nvSpPr>
        <p:spPr>
          <a:xfrm>
            <a:off x="462293" y="404149"/>
            <a:ext cx="11163870" cy="6018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직사각형 11">
            <a:extLst>
              <a:ext uri="{FF2B5EF4-FFF2-40B4-BE49-F238E27FC236}">
                <a16:creationId xmlns:a16="http://schemas.microsoft.com/office/drawing/2014/main" id="{955254A9-69E6-5576-BE4F-A4CAA5F5C2A2}"/>
              </a:ext>
            </a:extLst>
          </p:cNvPr>
          <p:cNvSpPr/>
          <p:nvPr userDrawn="1"/>
        </p:nvSpPr>
        <p:spPr>
          <a:xfrm>
            <a:off x="462293" y="337351"/>
            <a:ext cx="1473040" cy="588314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D8C5A1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5781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D33B9E7-A63D-AB1B-A595-7B9A0CC3C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31F3F1A-9261-83FF-41B8-FAEB394A9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85E2A21-BE04-2CD5-DEC5-C48A0BB91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A80C27D-BDE6-7E3E-BCC8-7B82D68D4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A6F9400-80E3-660D-1496-3E1C5DB36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406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AE1472-CAEE-8E93-856E-E2F195F0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9C076A3-93C6-65CB-AF64-8544C93C9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99AD2BC-99EC-156B-A640-381774AD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7740E62-9BE9-6536-E0D5-46CF77866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8EC42F-A98B-E47C-CA48-FD646C41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8525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3FF2183-C8DD-D15B-3EE0-F66574F7E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A227970-332F-08F7-32E7-E20B1C76F3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612B2FD-2886-402A-A7E1-9453E7966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11AE52D-DDE3-A1FC-951C-0BB40336B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4F8DC09-54F6-1CDF-CF8F-65F0A2EA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3681A5A-A318-AA35-AB80-94A15FC13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1977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BBE505-FD88-D127-9EE1-B8A8F234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E45BF-C85F-92E1-E007-C5BC22B6D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55CE4C3-3964-BCD2-F42F-6939F74A1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CDC7D0C-29C5-43DA-8740-191ABD38EF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C888E1BF-E330-9D7D-5DE1-B839E9C5F0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E96E77F-323D-5172-925B-C55986FD6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2026-03-17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B7DCD883-05A1-38BA-BF86-6B5C9548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9805D2FB-FF87-105E-13E5-BF7564C6C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4539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63EC7F-C4E2-9F95-1ECC-BDBE17B78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CA57BC6-F20C-52E8-D53A-1ABF329A4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70F6CB7-99F7-885F-988F-B1A64FCC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5450D06-C502-0A7B-7A1B-D82496CC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0848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D8DC8AB-4554-BFE7-80DE-AD9C450B5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2026-03-17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B9AD2AE-BCA5-7FFC-6C95-61882A916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B6F1682-2183-4D47-F935-C9D19865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9462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9CB1C69-CA81-FC4D-1617-D41269E9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C2D463D-1BAD-9091-911F-8E611E870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13D014A-8472-4EF7-6EF4-49CFD30AF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1003065-7D49-D1C4-8125-C78B35C13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1BFE1B1-DE7C-E235-8BEF-FA5E5EFD5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C2B0267-A091-C3D7-B770-B4063F6E7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9662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5DD65DF-2E15-5DE1-6C4B-D044F04EA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53EDE22-70AE-A72E-FF66-68AB3FB12C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18F6FA4-331C-413D-CA94-209839393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2EC58FF-C09E-ECD1-FA72-D09908F0B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2336-91EA-4CC3-98A9-B50E94FE1F32}" type="datetimeFigureOut">
              <a:rPr lang="ko-KR" altLang="en-US" smtClean="0"/>
              <a:t>2026-03-17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D38AE40-C560-E6AB-6EE3-A7BB265D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35C2329-46B8-7D1B-7FCB-2F984FD37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726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E56E210-A008-F208-D999-10C2D8E4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3EEA8ED-6451-4666-3020-609E4A989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8C233EA-1B74-3FDD-B212-F09A127A8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12336-91EA-4CC3-98A9-B50E94FE1F32}" type="datetimeFigureOut">
              <a:rPr lang="ko-KR" altLang="en-US" smtClean="0"/>
              <a:t>2026-03-17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B6A162-51AD-E6BD-23E7-E488E7A93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DCAAE0A-C2FA-2844-F7A2-76DF54919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2D9CD-950E-4A58-89E7-AE8802E1D6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032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만화 영화이(가) 표시된 사진">
            <a:extLst>
              <a:ext uri="{FF2B5EF4-FFF2-40B4-BE49-F238E27FC236}">
                <a16:creationId xmlns:a16="http://schemas.microsoft.com/office/drawing/2014/main" id="{E8840193-7377-EA42-6DFA-87E557BC2B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" r="2" b="278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B76E91E6-C5A8-B70F-51C8-A0926CB721D8}"/>
              </a:ext>
            </a:extLst>
          </p:cNvPr>
          <p:cNvSpPr/>
          <p:nvPr/>
        </p:nvSpPr>
        <p:spPr>
          <a:xfrm>
            <a:off x="496111" y="3429000"/>
            <a:ext cx="4396902" cy="1746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5B8508D-CAFA-2E4A-DDB6-511FADF39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1" y="3049768"/>
            <a:ext cx="4524886" cy="350550"/>
          </a:xfrm>
          <a:prstGeom prst="rect">
            <a:avLst/>
          </a:prstGeom>
        </p:spPr>
      </p:pic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82886938-5D65-BBC3-5CC1-E215D692FFCE}"/>
              </a:ext>
            </a:extLst>
          </p:cNvPr>
          <p:cNvSpPr/>
          <p:nvPr/>
        </p:nvSpPr>
        <p:spPr>
          <a:xfrm>
            <a:off x="723349" y="3530127"/>
            <a:ext cx="3988341" cy="1157591"/>
          </a:xfrm>
          <a:prstGeom prst="roundRect">
            <a:avLst/>
          </a:prstGeom>
          <a:solidFill>
            <a:srgbClr val="208C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300" b="1" dirty="0"/>
              <a:t>Find Who</a:t>
            </a:r>
            <a:endParaRPr lang="ko-KR" altLang="en-US" sz="53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872A7C-FB74-C8BD-6BAF-D9F60C14B74B}"/>
              </a:ext>
            </a:extLst>
          </p:cNvPr>
          <p:cNvSpPr txBox="1"/>
          <p:nvPr/>
        </p:nvSpPr>
        <p:spPr>
          <a:xfrm>
            <a:off x="723349" y="2040878"/>
            <a:ext cx="406220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300" b="1" dirty="0">
                <a:solidFill>
                  <a:srgbClr val="ED7A2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친구</a:t>
            </a:r>
            <a:r>
              <a:rPr lang="en-US" altLang="ko-KR" sz="6300" b="1" dirty="0">
                <a:solidFill>
                  <a:srgbClr val="ED7A2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6300" b="1" dirty="0">
                <a:solidFill>
                  <a:srgbClr val="ED7A2C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찾기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ED36343B-D053-5A87-2ECC-6CF52E94FCB5}"/>
              </a:ext>
            </a:extLst>
          </p:cNvPr>
          <p:cNvGrpSpPr/>
          <p:nvPr/>
        </p:nvGrpSpPr>
        <p:grpSpPr>
          <a:xfrm>
            <a:off x="182818" y="155864"/>
            <a:ext cx="1251127" cy="344310"/>
            <a:chOff x="182818" y="155864"/>
            <a:chExt cx="1251127" cy="344310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7F579074-FB6B-53DB-DB0A-D6C751A5DBCE}"/>
                </a:ext>
              </a:extLst>
            </p:cNvPr>
            <p:cNvSpPr/>
            <p:nvPr/>
          </p:nvSpPr>
          <p:spPr>
            <a:xfrm>
              <a:off x="182818" y="155864"/>
              <a:ext cx="1251127" cy="344310"/>
            </a:xfrm>
            <a:prstGeom prst="roundRect">
              <a:avLst/>
            </a:prstGeom>
            <a:solidFill>
              <a:schemeClr val="lt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 b="1" dirty="0">
                <a:solidFill>
                  <a:srgbClr val="E75E96"/>
                </a:solidFill>
                <a:latin typeface="+mn-ea"/>
              </a:endParaRPr>
            </a:p>
          </p:txBody>
        </p:sp>
        <p:pic>
          <p:nvPicPr>
            <p:cNvPr id="6" name="그림 5" descr="폰트, 그래픽, 로고, 디자인이(가) 표시된 사진">
              <a:extLst>
                <a:ext uri="{FF2B5EF4-FFF2-40B4-BE49-F238E27FC236}">
                  <a16:creationId xmlns:a16="http://schemas.microsoft.com/office/drawing/2014/main" id="{8C9AB9A4-AF09-C5B3-B4AD-21CD92425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93" y="183833"/>
              <a:ext cx="985776" cy="288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6972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3238427" y="456303"/>
            <a:ext cx="5090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밸런스 게임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22354C-486B-0210-5313-13816C9CDE14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38D199B-1A23-DB1F-C1EB-8B530BADBC02}"/>
              </a:ext>
            </a:extLst>
          </p:cNvPr>
          <p:cNvSpPr/>
          <p:nvPr/>
        </p:nvSpPr>
        <p:spPr>
          <a:xfrm>
            <a:off x="1532964" y="1187142"/>
            <a:ext cx="9108141" cy="740270"/>
          </a:xfrm>
          <a:prstGeom prst="roundRect">
            <a:avLst/>
          </a:prstGeom>
          <a:solidFill>
            <a:srgbClr val="39825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 What do you like? — I like </a:t>
            </a:r>
            <a:r>
              <a:rPr lang="en-US" altLang="ko-KR" sz="3200" dirty="0">
                <a:solidFill>
                  <a:schemeClr val="bg1"/>
                </a:solidFill>
                <a:latin typeface="+mn-ea"/>
              </a:rPr>
              <a:t>______________</a:t>
            </a:r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. </a:t>
            </a:r>
            <a:endParaRPr lang="ko-KR" altLang="en-US" sz="3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397856-38C2-F652-1BE5-A166902CEBD8}"/>
              </a:ext>
            </a:extLst>
          </p:cNvPr>
          <p:cNvSpPr txBox="1"/>
          <p:nvPr/>
        </p:nvSpPr>
        <p:spPr>
          <a:xfrm>
            <a:off x="5690869" y="3754236"/>
            <a:ext cx="82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700" b="1" dirty="0">
                <a:solidFill>
                  <a:srgbClr val="66442A"/>
                </a:solidFill>
              </a:rPr>
              <a:t>vs.</a:t>
            </a:r>
            <a:endParaRPr lang="ko-KR" altLang="en-US" sz="2700" b="1" dirty="0">
              <a:solidFill>
                <a:srgbClr val="66442A"/>
              </a:solidFill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F3E0DBDC-D438-57D7-19DA-74E3662E4724}"/>
              </a:ext>
            </a:extLst>
          </p:cNvPr>
          <p:cNvGrpSpPr/>
          <p:nvPr/>
        </p:nvGrpSpPr>
        <p:grpSpPr>
          <a:xfrm>
            <a:off x="1532962" y="2227364"/>
            <a:ext cx="4148939" cy="3804083"/>
            <a:chOff x="1532962" y="2227364"/>
            <a:chExt cx="4148939" cy="3804083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76D8FFE7-39C9-090E-325F-4DD3C15C6E89}"/>
                </a:ext>
              </a:extLst>
            </p:cNvPr>
            <p:cNvGrpSpPr/>
            <p:nvPr/>
          </p:nvGrpSpPr>
          <p:grpSpPr>
            <a:xfrm>
              <a:off x="1532962" y="2227364"/>
              <a:ext cx="4148939" cy="3804083"/>
              <a:chOff x="1532962" y="2227364"/>
              <a:chExt cx="4148939" cy="3804083"/>
            </a:xfrm>
          </p:grpSpPr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72845868-0F22-7707-CA2F-43EC6F81C9EB}"/>
                  </a:ext>
                </a:extLst>
              </p:cNvPr>
              <p:cNvSpPr/>
              <p:nvPr/>
            </p:nvSpPr>
            <p:spPr>
              <a:xfrm>
                <a:off x="1532964" y="2227364"/>
                <a:ext cx="4148937" cy="3779464"/>
              </a:xfrm>
              <a:prstGeom prst="rect">
                <a:avLst/>
              </a:prstGeom>
              <a:solidFill>
                <a:srgbClr val="EAEAEA"/>
              </a:solidFill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14" name="직사각형 19">
                <a:extLst>
                  <a:ext uri="{FF2B5EF4-FFF2-40B4-BE49-F238E27FC236}">
                    <a16:creationId xmlns:a16="http://schemas.microsoft.com/office/drawing/2014/main" id="{ADC8DE4E-DEA0-7B45-3691-B70EA3A27E84}"/>
                  </a:ext>
                </a:extLst>
              </p:cNvPr>
              <p:cNvSpPr/>
              <p:nvPr/>
            </p:nvSpPr>
            <p:spPr>
              <a:xfrm>
                <a:off x="1532962" y="5153856"/>
                <a:ext cx="4139972" cy="877591"/>
              </a:xfrm>
              <a:prstGeom prst="rect">
                <a:avLst/>
              </a:prstGeom>
              <a:noFill/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ko-KR" sz="3600" b="1" dirty="0">
                    <a:solidFill>
                      <a:schemeClr val="tx1"/>
                    </a:solidFill>
                    <a:latin typeface="Century Gothic"/>
                  </a:rPr>
                  <a:t>red</a:t>
                </a:r>
              </a:p>
            </p:txBody>
          </p:sp>
        </p:grpSp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92239482-6154-4E8C-5088-ADA6E3A41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08" b="20256"/>
            <a:stretch/>
          </p:blipFill>
          <p:spPr>
            <a:xfrm>
              <a:off x="2155692" y="2314225"/>
              <a:ext cx="2894511" cy="2815012"/>
            </a:xfrm>
            <a:prstGeom prst="rect">
              <a:avLst/>
            </a:prstGeom>
          </p:spPr>
        </p:pic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A59571F9-9A1A-EBD9-91BE-1CAA35999670}"/>
              </a:ext>
            </a:extLst>
          </p:cNvPr>
          <p:cNvGrpSpPr/>
          <p:nvPr/>
        </p:nvGrpSpPr>
        <p:grpSpPr>
          <a:xfrm>
            <a:off x="6501133" y="2227364"/>
            <a:ext cx="4157905" cy="3804082"/>
            <a:chOff x="6501133" y="2227364"/>
            <a:chExt cx="4157905" cy="3804082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49C2613B-5C37-E91A-5CA4-F92EB772493A}"/>
                </a:ext>
              </a:extLst>
            </p:cNvPr>
            <p:cNvGrpSpPr/>
            <p:nvPr/>
          </p:nvGrpSpPr>
          <p:grpSpPr>
            <a:xfrm>
              <a:off x="6501133" y="2227364"/>
              <a:ext cx="4157905" cy="3804082"/>
              <a:chOff x="6501133" y="2227364"/>
              <a:chExt cx="4157905" cy="3804082"/>
            </a:xfrm>
          </p:grpSpPr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CA65BA8D-27E1-3A80-97D4-AA1B6AF4FDBC}"/>
                  </a:ext>
                </a:extLst>
              </p:cNvPr>
              <p:cNvSpPr/>
              <p:nvPr/>
            </p:nvSpPr>
            <p:spPr>
              <a:xfrm>
                <a:off x="6510101" y="2227364"/>
                <a:ext cx="4148937" cy="3779464"/>
              </a:xfrm>
              <a:prstGeom prst="rect">
                <a:avLst/>
              </a:prstGeom>
              <a:solidFill>
                <a:srgbClr val="EAEAEA"/>
              </a:solidFill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15" name="직사각형 19">
                <a:extLst>
                  <a:ext uri="{FF2B5EF4-FFF2-40B4-BE49-F238E27FC236}">
                    <a16:creationId xmlns:a16="http://schemas.microsoft.com/office/drawing/2014/main" id="{4F37A237-B030-E4B2-5346-04FC81FAA2C8}"/>
                  </a:ext>
                </a:extLst>
              </p:cNvPr>
              <p:cNvSpPr/>
              <p:nvPr/>
            </p:nvSpPr>
            <p:spPr>
              <a:xfrm>
                <a:off x="6501133" y="5153855"/>
                <a:ext cx="4139972" cy="877591"/>
              </a:xfrm>
              <a:prstGeom prst="rect">
                <a:avLst/>
              </a:prstGeom>
              <a:noFill/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ko-KR" sz="3600" b="1" dirty="0">
                    <a:solidFill>
                      <a:schemeClr val="tx1"/>
                    </a:solidFill>
                    <a:latin typeface="Century Gothic"/>
                  </a:rPr>
                  <a:t>blue</a:t>
                </a:r>
              </a:p>
            </p:txBody>
          </p:sp>
        </p:grpSp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A75B69BD-4E88-13C8-C074-2A26830D4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31" b="16141"/>
            <a:stretch/>
          </p:blipFill>
          <p:spPr>
            <a:xfrm>
              <a:off x="7242775" y="2419732"/>
              <a:ext cx="2692556" cy="2787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2271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3238427" y="456303"/>
            <a:ext cx="5090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밸런스 게임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22354C-486B-0210-5313-13816C9CDE14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38D199B-1A23-DB1F-C1EB-8B530BADBC02}"/>
              </a:ext>
            </a:extLst>
          </p:cNvPr>
          <p:cNvSpPr/>
          <p:nvPr/>
        </p:nvSpPr>
        <p:spPr>
          <a:xfrm>
            <a:off x="1532964" y="1187142"/>
            <a:ext cx="9108141" cy="740270"/>
          </a:xfrm>
          <a:prstGeom prst="roundRect">
            <a:avLst/>
          </a:prstGeom>
          <a:solidFill>
            <a:srgbClr val="39825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 What do you like? — I like </a:t>
            </a:r>
            <a:r>
              <a:rPr lang="en-US" altLang="ko-KR" sz="3200" dirty="0">
                <a:solidFill>
                  <a:schemeClr val="bg1"/>
                </a:solidFill>
                <a:latin typeface="+mn-ea"/>
              </a:rPr>
              <a:t>______________</a:t>
            </a:r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. </a:t>
            </a:r>
            <a:endParaRPr lang="ko-KR" altLang="en-US" sz="3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6FC830-72DC-3649-78B7-AE191F0A0A91}"/>
              </a:ext>
            </a:extLst>
          </p:cNvPr>
          <p:cNvSpPr txBox="1"/>
          <p:nvPr/>
        </p:nvSpPr>
        <p:spPr>
          <a:xfrm>
            <a:off x="5690869" y="3754236"/>
            <a:ext cx="82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700" b="1" dirty="0">
                <a:solidFill>
                  <a:srgbClr val="66442A"/>
                </a:solidFill>
              </a:rPr>
              <a:t>vs.</a:t>
            </a:r>
            <a:endParaRPr lang="ko-KR" altLang="en-US" sz="2700" b="1" dirty="0">
              <a:solidFill>
                <a:srgbClr val="66442A"/>
              </a:solidFill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3DDE128-43F3-6181-6462-E2F1A508385C}"/>
              </a:ext>
            </a:extLst>
          </p:cNvPr>
          <p:cNvGrpSpPr/>
          <p:nvPr/>
        </p:nvGrpSpPr>
        <p:grpSpPr>
          <a:xfrm>
            <a:off x="1532962" y="2227364"/>
            <a:ext cx="4148939" cy="3804083"/>
            <a:chOff x="1532962" y="2227364"/>
            <a:chExt cx="4148939" cy="3804083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76D8FFE7-39C9-090E-325F-4DD3C15C6E89}"/>
                </a:ext>
              </a:extLst>
            </p:cNvPr>
            <p:cNvGrpSpPr/>
            <p:nvPr/>
          </p:nvGrpSpPr>
          <p:grpSpPr>
            <a:xfrm>
              <a:off x="1532962" y="2227364"/>
              <a:ext cx="4148939" cy="3804083"/>
              <a:chOff x="1532962" y="2227364"/>
              <a:chExt cx="4148939" cy="3804083"/>
            </a:xfrm>
          </p:grpSpPr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72845868-0F22-7707-CA2F-43EC6F81C9EB}"/>
                  </a:ext>
                </a:extLst>
              </p:cNvPr>
              <p:cNvSpPr/>
              <p:nvPr/>
            </p:nvSpPr>
            <p:spPr>
              <a:xfrm>
                <a:off x="1532964" y="2227364"/>
                <a:ext cx="4148937" cy="3779464"/>
              </a:xfrm>
              <a:prstGeom prst="rect">
                <a:avLst/>
              </a:prstGeom>
              <a:solidFill>
                <a:srgbClr val="EAEAEA"/>
              </a:solidFill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14" name="직사각형 19">
                <a:extLst>
                  <a:ext uri="{FF2B5EF4-FFF2-40B4-BE49-F238E27FC236}">
                    <a16:creationId xmlns:a16="http://schemas.microsoft.com/office/drawing/2014/main" id="{ADC8DE4E-DEA0-7B45-3691-B70EA3A27E84}"/>
                  </a:ext>
                </a:extLst>
              </p:cNvPr>
              <p:cNvSpPr/>
              <p:nvPr/>
            </p:nvSpPr>
            <p:spPr>
              <a:xfrm>
                <a:off x="1532962" y="5153856"/>
                <a:ext cx="4139972" cy="877591"/>
              </a:xfrm>
              <a:prstGeom prst="rect">
                <a:avLst/>
              </a:prstGeom>
              <a:noFill/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ko-KR" sz="3600" b="1" dirty="0">
                    <a:solidFill>
                      <a:schemeClr val="tx1"/>
                    </a:solidFill>
                    <a:latin typeface="Century Gothic"/>
                  </a:rPr>
                  <a:t>baseball</a:t>
                </a:r>
              </a:p>
            </p:txBody>
          </p:sp>
        </p:grp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A3F27CE8-25D8-67F3-AF66-020DC3D7E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5000" y="2359608"/>
              <a:ext cx="3635895" cy="2804833"/>
            </a:xfrm>
            <a:prstGeom prst="rect">
              <a:avLst/>
            </a:prstGeom>
          </p:spPr>
        </p:pic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ED576A84-1849-2A6B-E66D-F29A7EE79DE5}"/>
              </a:ext>
            </a:extLst>
          </p:cNvPr>
          <p:cNvGrpSpPr/>
          <p:nvPr/>
        </p:nvGrpSpPr>
        <p:grpSpPr>
          <a:xfrm>
            <a:off x="6501133" y="2227364"/>
            <a:ext cx="4157905" cy="3804082"/>
            <a:chOff x="6501133" y="2227364"/>
            <a:chExt cx="4157905" cy="3804082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49C2613B-5C37-E91A-5CA4-F92EB772493A}"/>
                </a:ext>
              </a:extLst>
            </p:cNvPr>
            <p:cNvGrpSpPr/>
            <p:nvPr/>
          </p:nvGrpSpPr>
          <p:grpSpPr>
            <a:xfrm>
              <a:off x="6501133" y="2227364"/>
              <a:ext cx="4157905" cy="3804082"/>
              <a:chOff x="6501133" y="2227364"/>
              <a:chExt cx="4157905" cy="3804082"/>
            </a:xfrm>
          </p:grpSpPr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CA65BA8D-27E1-3A80-97D4-AA1B6AF4FDBC}"/>
                  </a:ext>
                </a:extLst>
              </p:cNvPr>
              <p:cNvSpPr/>
              <p:nvPr/>
            </p:nvSpPr>
            <p:spPr>
              <a:xfrm>
                <a:off x="6510101" y="2227364"/>
                <a:ext cx="4148937" cy="3779464"/>
              </a:xfrm>
              <a:prstGeom prst="rect">
                <a:avLst/>
              </a:prstGeom>
              <a:solidFill>
                <a:srgbClr val="EAEAEA"/>
              </a:solidFill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15" name="직사각형 19">
                <a:extLst>
                  <a:ext uri="{FF2B5EF4-FFF2-40B4-BE49-F238E27FC236}">
                    <a16:creationId xmlns:a16="http://schemas.microsoft.com/office/drawing/2014/main" id="{4F37A237-B030-E4B2-5346-04FC81FAA2C8}"/>
                  </a:ext>
                </a:extLst>
              </p:cNvPr>
              <p:cNvSpPr/>
              <p:nvPr/>
            </p:nvSpPr>
            <p:spPr>
              <a:xfrm>
                <a:off x="6501133" y="5153855"/>
                <a:ext cx="4139972" cy="877591"/>
              </a:xfrm>
              <a:prstGeom prst="rect">
                <a:avLst/>
              </a:prstGeom>
              <a:noFill/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ko-KR" sz="3600" b="1" dirty="0">
                    <a:solidFill>
                      <a:schemeClr val="tx1"/>
                    </a:solidFill>
                    <a:latin typeface="Century Gothic"/>
                  </a:rPr>
                  <a:t>soccer</a:t>
                </a:r>
              </a:p>
            </p:txBody>
          </p:sp>
        </p:grp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631E0F6A-5E4A-D98E-1D66-5AA5C9CE4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703" y="2359608"/>
              <a:ext cx="3675297" cy="28048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5704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3238427" y="456303"/>
            <a:ext cx="5090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밸런스 게임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22354C-486B-0210-5313-13816C9CDE14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38D199B-1A23-DB1F-C1EB-8B530BADBC02}"/>
              </a:ext>
            </a:extLst>
          </p:cNvPr>
          <p:cNvSpPr/>
          <p:nvPr/>
        </p:nvSpPr>
        <p:spPr>
          <a:xfrm>
            <a:off x="1532964" y="1187142"/>
            <a:ext cx="9108141" cy="740270"/>
          </a:xfrm>
          <a:prstGeom prst="roundRect">
            <a:avLst/>
          </a:prstGeom>
          <a:solidFill>
            <a:srgbClr val="39825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 What do you like? — I like </a:t>
            </a:r>
            <a:r>
              <a:rPr lang="en-US" altLang="ko-KR" sz="3200" dirty="0">
                <a:solidFill>
                  <a:schemeClr val="bg1"/>
                </a:solidFill>
                <a:latin typeface="+mn-ea"/>
              </a:rPr>
              <a:t>______________</a:t>
            </a:r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. </a:t>
            </a:r>
            <a:endParaRPr lang="ko-KR" altLang="en-US" sz="3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782FCE-8D73-B5D1-0A2F-EEB80594D0CD}"/>
              </a:ext>
            </a:extLst>
          </p:cNvPr>
          <p:cNvSpPr txBox="1"/>
          <p:nvPr/>
        </p:nvSpPr>
        <p:spPr>
          <a:xfrm>
            <a:off x="5690869" y="3754236"/>
            <a:ext cx="82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700" b="1" dirty="0">
                <a:solidFill>
                  <a:srgbClr val="66442A"/>
                </a:solidFill>
              </a:rPr>
              <a:t>vs.</a:t>
            </a:r>
            <a:endParaRPr lang="ko-KR" altLang="en-US" sz="2700" b="1" dirty="0">
              <a:solidFill>
                <a:srgbClr val="66442A"/>
              </a:solidFill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B717C526-6748-6D67-C96F-7974BCA2920C}"/>
              </a:ext>
            </a:extLst>
          </p:cNvPr>
          <p:cNvGrpSpPr/>
          <p:nvPr/>
        </p:nvGrpSpPr>
        <p:grpSpPr>
          <a:xfrm>
            <a:off x="6501133" y="2227364"/>
            <a:ext cx="4157905" cy="3804082"/>
            <a:chOff x="6501133" y="2227364"/>
            <a:chExt cx="4157905" cy="3804082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49C2613B-5C37-E91A-5CA4-F92EB772493A}"/>
                </a:ext>
              </a:extLst>
            </p:cNvPr>
            <p:cNvGrpSpPr/>
            <p:nvPr/>
          </p:nvGrpSpPr>
          <p:grpSpPr>
            <a:xfrm>
              <a:off x="6501133" y="2227364"/>
              <a:ext cx="4157905" cy="3804082"/>
              <a:chOff x="6501133" y="2227364"/>
              <a:chExt cx="4157905" cy="3804082"/>
            </a:xfrm>
          </p:grpSpPr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CA65BA8D-27E1-3A80-97D4-AA1B6AF4FDBC}"/>
                  </a:ext>
                </a:extLst>
              </p:cNvPr>
              <p:cNvSpPr/>
              <p:nvPr/>
            </p:nvSpPr>
            <p:spPr>
              <a:xfrm>
                <a:off x="6510101" y="2227364"/>
                <a:ext cx="4148937" cy="3779464"/>
              </a:xfrm>
              <a:prstGeom prst="rect">
                <a:avLst/>
              </a:prstGeom>
              <a:solidFill>
                <a:srgbClr val="EAEAEA"/>
              </a:solidFill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15" name="직사각형 19">
                <a:extLst>
                  <a:ext uri="{FF2B5EF4-FFF2-40B4-BE49-F238E27FC236}">
                    <a16:creationId xmlns:a16="http://schemas.microsoft.com/office/drawing/2014/main" id="{4F37A237-B030-E4B2-5346-04FC81FAA2C8}"/>
                  </a:ext>
                </a:extLst>
              </p:cNvPr>
              <p:cNvSpPr/>
              <p:nvPr/>
            </p:nvSpPr>
            <p:spPr>
              <a:xfrm>
                <a:off x="6501133" y="5153855"/>
                <a:ext cx="4139972" cy="877591"/>
              </a:xfrm>
              <a:prstGeom prst="rect">
                <a:avLst/>
              </a:prstGeom>
              <a:noFill/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ko-KR" sz="3600" b="1" dirty="0">
                    <a:solidFill>
                      <a:schemeClr val="tx1"/>
                    </a:solidFill>
                    <a:latin typeface="Century Gothic"/>
                  </a:rPr>
                  <a:t>a dog</a:t>
                </a:r>
              </a:p>
            </p:txBody>
          </p:sp>
        </p:grpSp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A358AC05-2879-77F2-5D21-4CD62DD41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087" y="2604567"/>
              <a:ext cx="3517932" cy="2372667"/>
            </a:xfrm>
            <a:prstGeom prst="rect">
              <a:avLst/>
            </a:prstGeom>
          </p:spPr>
        </p:pic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8E4BCE1-FA22-BFA2-B48B-38211F8E4493}"/>
              </a:ext>
            </a:extLst>
          </p:cNvPr>
          <p:cNvGrpSpPr/>
          <p:nvPr/>
        </p:nvGrpSpPr>
        <p:grpSpPr>
          <a:xfrm>
            <a:off x="1532962" y="2227364"/>
            <a:ext cx="4148939" cy="3804083"/>
            <a:chOff x="1532962" y="2227364"/>
            <a:chExt cx="4148939" cy="3804083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76D8FFE7-39C9-090E-325F-4DD3C15C6E89}"/>
                </a:ext>
              </a:extLst>
            </p:cNvPr>
            <p:cNvGrpSpPr/>
            <p:nvPr/>
          </p:nvGrpSpPr>
          <p:grpSpPr>
            <a:xfrm>
              <a:off x="1532962" y="2227364"/>
              <a:ext cx="4148939" cy="3804083"/>
              <a:chOff x="1532962" y="2227364"/>
              <a:chExt cx="4148939" cy="3804083"/>
            </a:xfrm>
          </p:grpSpPr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72845868-0F22-7707-CA2F-43EC6F81C9EB}"/>
                  </a:ext>
                </a:extLst>
              </p:cNvPr>
              <p:cNvSpPr/>
              <p:nvPr/>
            </p:nvSpPr>
            <p:spPr>
              <a:xfrm>
                <a:off x="1532964" y="2227364"/>
                <a:ext cx="4148937" cy="3779464"/>
              </a:xfrm>
              <a:prstGeom prst="rect">
                <a:avLst/>
              </a:prstGeom>
              <a:solidFill>
                <a:srgbClr val="EAEAEA"/>
              </a:solidFill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14" name="직사각형 19">
                <a:extLst>
                  <a:ext uri="{FF2B5EF4-FFF2-40B4-BE49-F238E27FC236}">
                    <a16:creationId xmlns:a16="http://schemas.microsoft.com/office/drawing/2014/main" id="{ADC8DE4E-DEA0-7B45-3691-B70EA3A27E84}"/>
                  </a:ext>
                </a:extLst>
              </p:cNvPr>
              <p:cNvSpPr/>
              <p:nvPr/>
            </p:nvSpPr>
            <p:spPr>
              <a:xfrm>
                <a:off x="1532962" y="5153856"/>
                <a:ext cx="4139972" cy="877591"/>
              </a:xfrm>
              <a:prstGeom prst="rect">
                <a:avLst/>
              </a:prstGeom>
              <a:noFill/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ko-KR" sz="3600" b="1" dirty="0">
                    <a:solidFill>
                      <a:schemeClr val="tx1"/>
                    </a:solidFill>
                    <a:latin typeface="Century Gothic"/>
                  </a:rPr>
                  <a:t>a cat</a:t>
                </a:r>
              </a:p>
            </p:txBody>
          </p:sp>
        </p:grpSp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7B8CA8C0-35C8-EFD9-DA06-F8B10CD30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981" y="2576928"/>
              <a:ext cx="3517932" cy="2400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5047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3238427" y="456303"/>
            <a:ext cx="5090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밸런스 게임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22354C-486B-0210-5313-13816C9CDE14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38D199B-1A23-DB1F-C1EB-8B530BADBC02}"/>
              </a:ext>
            </a:extLst>
          </p:cNvPr>
          <p:cNvSpPr/>
          <p:nvPr/>
        </p:nvSpPr>
        <p:spPr>
          <a:xfrm>
            <a:off x="1532964" y="1187142"/>
            <a:ext cx="9108141" cy="740270"/>
          </a:xfrm>
          <a:prstGeom prst="roundRect">
            <a:avLst/>
          </a:prstGeom>
          <a:solidFill>
            <a:srgbClr val="39825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 What do you like? — I like </a:t>
            </a:r>
            <a:r>
              <a:rPr lang="en-US" altLang="ko-KR" sz="3200" dirty="0">
                <a:solidFill>
                  <a:schemeClr val="bg1"/>
                </a:solidFill>
                <a:latin typeface="+mn-ea"/>
              </a:rPr>
              <a:t>______________</a:t>
            </a:r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. </a:t>
            </a:r>
            <a:endParaRPr lang="ko-KR" altLang="en-US" sz="3200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49C2613B-5C37-E91A-5CA4-F92EB772493A}"/>
              </a:ext>
            </a:extLst>
          </p:cNvPr>
          <p:cNvGrpSpPr/>
          <p:nvPr/>
        </p:nvGrpSpPr>
        <p:grpSpPr>
          <a:xfrm>
            <a:off x="6501133" y="2227364"/>
            <a:ext cx="4157905" cy="3804082"/>
            <a:chOff x="6501133" y="2227364"/>
            <a:chExt cx="4157905" cy="3804082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CA65BA8D-27E1-3A80-97D4-AA1B6AF4FDBC}"/>
                </a:ext>
              </a:extLst>
            </p:cNvPr>
            <p:cNvSpPr/>
            <p:nvPr/>
          </p:nvSpPr>
          <p:spPr>
            <a:xfrm>
              <a:off x="6510101" y="2227364"/>
              <a:ext cx="4148937" cy="377946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5" name="직사각형 19">
              <a:extLst>
                <a:ext uri="{FF2B5EF4-FFF2-40B4-BE49-F238E27FC236}">
                  <a16:creationId xmlns:a16="http://schemas.microsoft.com/office/drawing/2014/main" id="{4F37A237-B030-E4B2-5346-04FC81FAA2C8}"/>
                </a:ext>
              </a:extLst>
            </p:cNvPr>
            <p:cNvSpPr/>
            <p:nvPr/>
          </p:nvSpPr>
          <p:spPr>
            <a:xfrm>
              <a:off x="6501133" y="5153855"/>
              <a:ext cx="4139972" cy="877591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3600" b="1" dirty="0">
                  <a:solidFill>
                    <a:schemeClr val="tx1"/>
                  </a:solidFill>
                  <a:latin typeface="Century Gothic"/>
                </a:rPr>
                <a:t>winter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CB8FA81-3A8C-D563-6F64-ACD3431B7665}"/>
              </a:ext>
            </a:extLst>
          </p:cNvPr>
          <p:cNvSpPr txBox="1"/>
          <p:nvPr/>
        </p:nvSpPr>
        <p:spPr>
          <a:xfrm>
            <a:off x="5690869" y="3754236"/>
            <a:ext cx="82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700" b="1" dirty="0">
                <a:solidFill>
                  <a:srgbClr val="66442A"/>
                </a:solidFill>
              </a:rPr>
              <a:t>vs.</a:t>
            </a:r>
            <a:endParaRPr lang="ko-KR" altLang="en-US" sz="2700" b="1" dirty="0">
              <a:solidFill>
                <a:srgbClr val="66442A"/>
              </a:solidFill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C92F0808-33C8-A06F-EBD2-DD82DBFC5CB6}"/>
              </a:ext>
            </a:extLst>
          </p:cNvPr>
          <p:cNvGrpSpPr/>
          <p:nvPr/>
        </p:nvGrpSpPr>
        <p:grpSpPr>
          <a:xfrm>
            <a:off x="1532962" y="2227364"/>
            <a:ext cx="4148939" cy="3804083"/>
            <a:chOff x="1532962" y="2227364"/>
            <a:chExt cx="4148939" cy="3804083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76D8FFE7-39C9-090E-325F-4DD3C15C6E89}"/>
                </a:ext>
              </a:extLst>
            </p:cNvPr>
            <p:cNvGrpSpPr/>
            <p:nvPr/>
          </p:nvGrpSpPr>
          <p:grpSpPr>
            <a:xfrm>
              <a:off x="1532962" y="2227364"/>
              <a:ext cx="4148939" cy="3804083"/>
              <a:chOff x="1532962" y="2227364"/>
              <a:chExt cx="4148939" cy="3804083"/>
            </a:xfrm>
          </p:grpSpPr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72845868-0F22-7707-CA2F-43EC6F81C9EB}"/>
                  </a:ext>
                </a:extLst>
              </p:cNvPr>
              <p:cNvSpPr/>
              <p:nvPr/>
            </p:nvSpPr>
            <p:spPr>
              <a:xfrm>
                <a:off x="1532964" y="2227364"/>
                <a:ext cx="4148937" cy="3779464"/>
              </a:xfrm>
              <a:prstGeom prst="rect">
                <a:avLst/>
              </a:prstGeom>
              <a:solidFill>
                <a:srgbClr val="EAEAEA"/>
              </a:solidFill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14" name="직사각형 19">
                <a:extLst>
                  <a:ext uri="{FF2B5EF4-FFF2-40B4-BE49-F238E27FC236}">
                    <a16:creationId xmlns:a16="http://schemas.microsoft.com/office/drawing/2014/main" id="{ADC8DE4E-DEA0-7B45-3691-B70EA3A27E84}"/>
                  </a:ext>
                </a:extLst>
              </p:cNvPr>
              <p:cNvSpPr/>
              <p:nvPr/>
            </p:nvSpPr>
            <p:spPr>
              <a:xfrm>
                <a:off x="1532962" y="5153856"/>
                <a:ext cx="4139972" cy="877591"/>
              </a:xfrm>
              <a:prstGeom prst="rect">
                <a:avLst/>
              </a:prstGeom>
              <a:noFill/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ko-KR" sz="3600" b="1" dirty="0">
                    <a:solidFill>
                      <a:schemeClr val="tx1"/>
                    </a:solidFill>
                    <a:latin typeface="Century Gothic"/>
                  </a:rPr>
                  <a:t>summer</a:t>
                </a:r>
              </a:p>
            </p:txBody>
          </p:sp>
        </p:grpSp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357CCD2D-B395-4517-17AD-28A955819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055" y="2477056"/>
              <a:ext cx="3494175" cy="2427108"/>
            </a:xfrm>
            <a:prstGeom prst="rect">
              <a:avLst/>
            </a:prstGeom>
          </p:spPr>
        </p:pic>
      </p:grpSp>
      <p:pic>
        <p:nvPicPr>
          <p:cNvPr id="12" name="그림 11">
            <a:extLst>
              <a:ext uri="{FF2B5EF4-FFF2-40B4-BE49-F238E27FC236}">
                <a16:creationId xmlns:a16="http://schemas.microsoft.com/office/drawing/2014/main" id="{FB826793-5B76-CC27-909F-EC9802321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031" y="2493505"/>
            <a:ext cx="3494175" cy="23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09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3238427" y="456303"/>
            <a:ext cx="5090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Find Who(</a:t>
            </a: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친구 찾기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게임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22354C-486B-0210-5313-13816C9CDE14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0" name="그림 29" descr="장난감, 동물 피규어, 만화 영화이(가) 표시된 사진&#10;&#10;자동 생성된 설명">
            <a:extLst>
              <a:ext uri="{FF2B5EF4-FFF2-40B4-BE49-F238E27FC236}">
                <a16:creationId xmlns:a16="http://schemas.microsoft.com/office/drawing/2014/main" id="{89AFB4CE-FA4E-26D0-3420-02FCBACD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8" t="24420" r="27297" b="3207"/>
          <a:stretch/>
        </p:blipFill>
        <p:spPr>
          <a:xfrm flipH="1">
            <a:off x="777153" y="4135094"/>
            <a:ext cx="2342141" cy="264062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523AE698-8C4E-0C97-88D3-C9DF30241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t="2826" r="65115" b="3056"/>
          <a:stretch/>
        </p:blipFill>
        <p:spPr>
          <a:xfrm>
            <a:off x="9754524" y="3429000"/>
            <a:ext cx="1660323" cy="319318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1CF683E-969A-DE51-9672-A278D1737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953" y="1335864"/>
            <a:ext cx="9956441" cy="1527408"/>
          </a:xfrm>
          <a:prstGeom prst="rect">
            <a:avLst/>
          </a:prstGeom>
        </p:spPr>
      </p:pic>
      <p:sp>
        <p:nvSpPr>
          <p:cNvPr id="16" name="말풍선: 모서리가 둥근 사각형 15">
            <a:extLst>
              <a:ext uri="{FF2B5EF4-FFF2-40B4-BE49-F238E27FC236}">
                <a16:creationId xmlns:a16="http://schemas.microsoft.com/office/drawing/2014/main" id="{D1C60E9F-7F6D-866F-DBC3-A4978D46BCA9}"/>
              </a:ext>
            </a:extLst>
          </p:cNvPr>
          <p:cNvSpPr/>
          <p:nvPr/>
        </p:nvSpPr>
        <p:spPr>
          <a:xfrm>
            <a:off x="3119294" y="2899251"/>
            <a:ext cx="3156606" cy="3344461"/>
          </a:xfrm>
          <a:prstGeom prst="wedgeRoundRectCallout">
            <a:avLst>
              <a:gd name="adj1" fmla="val -64020"/>
              <a:gd name="adj2" fmla="val -5418"/>
              <a:gd name="adj3" fmla="val 16667"/>
            </a:avLst>
          </a:prstGeom>
          <a:solidFill>
            <a:srgbClr val="E8AC25"/>
          </a:solidFill>
          <a:ln w="28575">
            <a:solidFill>
              <a:srgbClr val="E8AC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en-US" altLang="ko-KR" sz="3500" b="1" dirty="0">
                <a:solidFill>
                  <a:schemeClr val="bg1"/>
                </a:solidFill>
              </a:rPr>
              <a:t>chicken</a:t>
            </a:r>
          </a:p>
          <a:p>
            <a:pPr>
              <a:lnSpc>
                <a:spcPct val="150000"/>
              </a:lnSpc>
            </a:pPr>
            <a:r>
              <a:rPr lang="en-US" altLang="ko-KR" sz="3500" b="1" dirty="0">
                <a:solidFill>
                  <a:schemeClr val="bg1"/>
                </a:solidFill>
              </a:rPr>
              <a:t>pizza</a:t>
            </a:r>
          </a:p>
          <a:p>
            <a:pPr>
              <a:lnSpc>
                <a:spcPct val="150000"/>
              </a:lnSpc>
            </a:pPr>
            <a:r>
              <a:rPr lang="en-US" altLang="ko-KR" sz="3500" b="1" dirty="0" err="1">
                <a:solidFill>
                  <a:schemeClr val="bg1"/>
                </a:solidFill>
              </a:rPr>
              <a:t>tteokbokki</a:t>
            </a:r>
            <a:endParaRPr lang="en-US" altLang="ko-KR" sz="35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3500" b="1" dirty="0">
                <a:solidFill>
                  <a:schemeClr val="bg1"/>
                </a:solidFill>
              </a:rPr>
              <a:t>sushi</a:t>
            </a:r>
            <a:endParaRPr lang="ko-KR" altLang="en-US" sz="3500" b="1" dirty="0">
              <a:solidFill>
                <a:schemeClr val="bg1"/>
              </a:solidFill>
            </a:endParaRPr>
          </a:p>
        </p:txBody>
      </p:sp>
      <p:sp>
        <p:nvSpPr>
          <p:cNvPr id="17" name="말풍선: 모서리가 둥근 사각형 16">
            <a:extLst>
              <a:ext uri="{FF2B5EF4-FFF2-40B4-BE49-F238E27FC236}">
                <a16:creationId xmlns:a16="http://schemas.microsoft.com/office/drawing/2014/main" id="{FDC6034D-4295-275C-D2A9-1B97D1E82928}"/>
              </a:ext>
            </a:extLst>
          </p:cNvPr>
          <p:cNvSpPr/>
          <p:nvPr/>
        </p:nvSpPr>
        <p:spPr>
          <a:xfrm flipH="1">
            <a:off x="6486489" y="2863272"/>
            <a:ext cx="3057445" cy="3344461"/>
          </a:xfrm>
          <a:prstGeom prst="wedgeRoundRectCallout">
            <a:avLst>
              <a:gd name="adj1" fmla="val -63718"/>
              <a:gd name="adj2" fmla="val -10113"/>
              <a:gd name="adj3" fmla="val 16667"/>
            </a:avLst>
          </a:prstGeom>
          <a:solidFill>
            <a:srgbClr val="E8AC25"/>
          </a:solidFill>
          <a:ln w="28575">
            <a:solidFill>
              <a:srgbClr val="E8AC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3500" b="1" dirty="0">
                <a:solidFill>
                  <a:schemeClr val="bg1"/>
                </a:solidFill>
                <a:latin typeface="+mn-ea"/>
              </a:rPr>
              <a:t>치킨</a:t>
            </a:r>
            <a:endParaRPr lang="en-US" altLang="ko-KR" sz="350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3500" b="1" dirty="0">
                <a:solidFill>
                  <a:schemeClr val="bg1"/>
                </a:solidFill>
                <a:latin typeface="+mn-ea"/>
              </a:rPr>
              <a:t>피자</a:t>
            </a:r>
            <a:endParaRPr lang="en-US" altLang="ko-KR" sz="350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3500" b="1" dirty="0">
                <a:solidFill>
                  <a:schemeClr val="bg1"/>
                </a:solidFill>
                <a:latin typeface="+mn-ea"/>
              </a:rPr>
              <a:t>떡볶이</a:t>
            </a:r>
            <a:endParaRPr lang="en-US" altLang="ko-KR" sz="350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3500" b="1" dirty="0">
                <a:solidFill>
                  <a:schemeClr val="bg1"/>
                </a:solidFill>
                <a:latin typeface="+mn-ea"/>
              </a:rPr>
              <a:t>초밥</a:t>
            </a:r>
          </a:p>
        </p:txBody>
      </p:sp>
    </p:spTree>
    <p:extLst>
      <p:ext uri="{BB962C8B-B14F-4D97-AF65-F5344CB8AC3E}">
        <p14:creationId xmlns:p14="http://schemas.microsoft.com/office/powerpoint/2010/main" val="92916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3238427" y="456303"/>
            <a:ext cx="5090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Find Who(</a:t>
            </a: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친구 찾기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게임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22354C-486B-0210-5313-13816C9CDE14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02C8DA74-F9DA-F530-B994-E3260F5C19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3" r="30802" b="54117"/>
          <a:stretch/>
        </p:blipFill>
        <p:spPr>
          <a:xfrm flipH="1">
            <a:off x="10006804" y="4871632"/>
            <a:ext cx="1370549" cy="1986368"/>
          </a:xfrm>
          <a:prstGeom prst="rect">
            <a:avLst/>
          </a:prstGeom>
        </p:spPr>
      </p:pic>
      <p:pic>
        <p:nvPicPr>
          <p:cNvPr id="7" name="그림 6" descr="장난감, 동물 피규어, 만화 영화이(가) 표시된 사진&#10;&#10;자동 생성된 설명">
            <a:extLst>
              <a:ext uri="{FF2B5EF4-FFF2-40B4-BE49-F238E27FC236}">
                <a16:creationId xmlns:a16="http://schemas.microsoft.com/office/drawing/2014/main" id="{CF4F1FA9-796A-B897-4B72-D66EDECEA0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8" t="24420" r="27297" b="3207"/>
          <a:stretch/>
        </p:blipFill>
        <p:spPr>
          <a:xfrm flipH="1">
            <a:off x="1844055" y="4217374"/>
            <a:ext cx="2342141" cy="264062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7351843-3BCF-97B8-F28B-90E470B075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t="2826" r="65115" b="3056"/>
          <a:stretch/>
        </p:blipFill>
        <p:spPr>
          <a:xfrm flipH="1">
            <a:off x="573882" y="3664812"/>
            <a:ext cx="1660323" cy="3193188"/>
          </a:xfrm>
          <a:prstGeom prst="rect">
            <a:avLst/>
          </a:prstGeom>
        </p:spPr>
      </p:pic>
      <p:sp>
        <p:nvSpPr>
          <p:cNvPr id="6" name="말풍선: 모서리가 둥근 사각형 5">
            <a:extLst>
              <a:ext uri="{FF2B5EF4-FFF2-40B4-BE49-F238E27FC236}">
                <a16:creationId xmlns:a16="http://schemas.microsoft.com/office/drawing/2014/main" id="{8D373400-5A9E-230E-CEA3-3268B6CB0A59}"/>
              </a:ext>
            </a:extLst>
          </p:cNvPr>
          <p:cNvSpPr/>
          <p:nvPr/>
        </p:nvSpPr>
        <p:spPr>
          <a:xfrm>
            <a:off x="4186196" y="2966620"/>
            <a:ext cx="2460493" cy="3193187"/>
          </a:xfrm>
          <a:prstGeom prst="wedgeRoundRectCallout">
            <a:avLst>
              <a:gd name="adj1" fmla="val -69651"/>
              <a:gd name="adj2" fmla="val -4261"/>
              <a:gd name="adj3" fmla="val 16667"/>
            </a:avLst>
          </a:prstGeom>
          <a:solidFill>
            <a:srgbClr val="6EC8BE"/>
          </a:solidFill>
          <a:ln w="28575">
            <a:solidFill>
              <a:srgbClr val="6EC8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en-US" altLang="ko-KR" sz="3500" b="1" dirty="0">
                <a:solidFill>
                  <a:schemeClr val="bg1"/>
                </a:solidFill>
              </a:rPr>
              <a:t>spring</a:t>
            </a:r>
          </a:p>
          <a:p>
            <a:pPr>
              <a:lnSpc>
                <a:spcPct val="150000"/>
              </a:lnSpc>
            </a:pPr>
            <a:r>
              <a:rPr lang="en-US" altLang="ko-KR" sz="3500" b="1" dirty="0">
                <a:solidFill>
                  <a:schemeClr val="bg1"/>
                </a:solidFill>
              </a:rPr>
              <a:t>summer</a:t>
            </a:r>
          </a:p>
          <a:p>
            <a:pPr>
              <a:lnSpc>
                <a:spcPct val="150000"/>
              </a:lnSpc>
            </a:pPr>
            <a:r>
              <a:rPr lang="en-US" altLang="ko-KR" sz="3500" b="1" dirty="0">
                <a:solidFill>
                  <a:schemeClr val="bg1"/>
                </a:solidFill>
              </a:rPr>
              <a:t>fall</a:t>
            </a:r>
          </a:p>
          <a:p>
            <a:pPr>
              <a:lnSpc>
                <a:spcPct val="150000"/>
              </a:lnSpc>
            </a:pPr>
            <a:r>
              <a:rPr lang="en-US" altLang="ko-KR" sz="3500" b="1" dirty="0">
                <a:solidFill>
                  <a:schemeClr val="bg1"/>
                </a:solidFill>
              </a:rPr>
              <a:t>winter</a:t>
            </a:r>
            <a:endParaRPr lang="ko-KR" altLang="en-US" sz="3500" b="1" dirty="0">
              <a:solidFill>
                <a:schemeClr val="bg1"/>
              </a:solidFill>
            </a:endParaRP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99B1EE41-4131-7392-A1A7-EA77EF62FD60}"/>
              </a:ext>
            </a:extLst>
          </p:cNvPr>
          <p:cNvSpPr/>
          <p:nvPr/>
        </p:nvSpPr>
        <p:spPr>
          <a:xfrm flipH="1">
            <a:off x="6909925" y="2966619"/>
            <a:ext cx="2460493" cy="3193187"/>
          </a:xfrm>
          <a:prstGeom prst="wedgeRoundRectCallout">
            <a:avLst>
              <a:gd name="adj1" fmla="val -77534"/>
              <a:gd name="adj2" fmla="val 29292"/>
              <a:gd name="adj3" fmla="val 16667"/>
            </a:avLst>
          </a:prstGeom>
          <a:solidFill>
            <a:srgbClr val="6EC8BE"/>
          </a:solidFill>
          <a:ln w="28575">
            <a:solidFill>
              <a:srgbClr val="6EC8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ko-KR" altLang="en-US" sz="3500" b="1" dirty="0">
                <a:solidFill>
                  <a:schemeClr val="bg1"/>
                </a:solidFill>
                <a:latin typeface="+mn-ea"/>
              </a:rPr>
              <a:t>봄</a:t>
            </a:r>
            <a:endParaRPr lang="en-US" altLang="ko-KR" sz="350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3500" b="1" dirty="0">
                <a:solidFill>
                  <a:schemeClr val="bg1"/>
                </a:solidFill>
                <a:latin typeface="+mn-ea"/>
              </a:rPr>
              <a:t>여름</a:t>
            </a:r>
            <a:endParaRPr lang="en-US" altLang="ko-KR" sz="350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3500" b="1" dirty="0">
                <a:solidFill>
                  <a:schemeClr val="bg1"/>
                </a:solidFill>
                <a:latin typeface="+mn-ea"/>
              </a:rPr>
              <a:t>가을</a:t>
            </a:r>
            <a:endParaRPr lang="en-US" altLang="ko-KR" sz="3500" b="1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3500" b="1" dirty="0">
                <a:solidFill>
                  <a:schemeClr val="bg1"/>
                </a:solidFill>
                <a:latin typeface="+mn-ea"/>
              </a:rPr>
              <a:t>겨울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7EF4B1F1-1B19-8EBD-2994-DB6451A73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951" y="1278562"/>
            <a:ext cx="9794182" cy="141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3238427" y="456303"/>
            <a:ext cx="5090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Find Who(</a:t>
            </a: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친구 찾기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게임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22354C-486B-0210-5313-13816C9CDE14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6CFA3CB-1458-931B-EB5D-3E042D0C37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t="2826" r="65115" b="3056"/>
          <a:stretch/>
        </p:blipFill>
        <p:spPr>
          <a:xfrm flipH="1">
            <a:off x="770553" y="3654227"/>
            <a:ext cx="1660323" cy="3193188"/>
          </a:xfrm>
          <a:prstGeom prst="rect">
            <a:avLst/>
          </a:prstGeom>
        </p:spPr>
      </p:pic>
      <p:pic>
        <p:nvPicPr>
          <p:cNvPr id="11" name="그림 10" descr="장난감, 동물 피규어, 만화 영화이(가) 표시된 사진&#10;&#10;자동 생성된 설명">
            <a:extLst>
              <a:ext uri="{FF2B5EF4-FFF2-40B4-BE49-F238E27FC236}">
                <a16:creationId xmlns:a16="http://schemas.microsoft.com/office/drawing/2014/main" id="{B2897428-8991-5ED8-109E-8E35E0A40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8" t="24420" r="27297" b="3207"/>
          <a:stretch/>
        </p:blipFill>
        <p:spPr>
          <a:xfrm flipH="1">
            <a:off x="1777705" y="4274552"/>
            <a:ext cx="2342141" cy="264062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173772E-3EFA-F633-1512-BC6847EA67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3" r="30802" b="54117"/>
          <a:stretch/>
        </p:blipFill>
        <p:spPr>
          <a:xfrm>
            <a:off x="124210" y="5124449"/>
            <a:ext cx="1282317" cy="1858491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065ACB6-0D34-A165-BEBF-DE76BA981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827" y="4274552"/>
            <a:ext cx="2446186" cy="235487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DD68141-5405-C393-5094-2BA299B15F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646" y="1182279"/>
            <a:ext cx="9592069" cy="1818247"/>
          </a:xfrm>
          <a:prstGeom prst="rect">
            <a:avLst/>
          </a:prstGeom>
        </p:spPr>
      </p:pic>
      <p:sp>
        <p:nvSpPr>
          <p:cNvPr id="8" name="말풍선: 모서리가 둥근 사각형 7">
            <a:extLst>
              <a:ext uri="{FF2B5EF4-FFF2-40B4-BE49-F238E27FC236}">
                <a16:creationId xmlns:a16="http://schemas.microsoft.com/office/drawing/2014/main" id="{E8C51C9D-DEB7-5D57-8F44-1D28F43FBFCC}"/>
              </a:ext>
            </a:extLst>
          </p:cNvPr>
          <p:cNvSpPr/>
          <p:nvPr/>
        </p:nvSpPr>
        <p:spPr>
          <a:xfrm>
            <a:off x="4260087" y="3008471"/>
            <a:ext cx="2460493" cy="3193187"/>
          </a:xfrm>
          <a:prstGeom prst="wedgeRoundRectCallout">
            <a:avLst>
              <a:gd name="adj1" fmla="val -69651"/>
              <a:gd name="adj2" fmla="val -4261"/>
              <a:gd name="adj3" fmla="val 16667"/>
            </a:avLst>
          </a:prstGeom>
          <a:solidFill>
            <a:srgbClr val="F19DBF"/>
          </a:solidFill>
          <a:ln w="28575">
            <a:solidFill>
              <a:srgbClr val="F19D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ko-KR" sz="3000" b="1" dirty="0">
                <a:solidFill>
                  <a:schemeClr val="bg1"/>
                </a:solidFill>
              </a:rPr>
              <a:t>red</a:t>
            </a:r>
          </a:p>
          <a:p>
            <a:r>
              <a:rPr lang="en-US" altLang="ko-KR" sz="3000" b="1" dirty="0">
                <a:solidFill>
                  <a:schemeClr val="bg1"/>
                </a:solidFill>
              </a:rPr>
              <a:t>yellow</a:t>
            </a:r>
          </a:p>
          <a:p>
            <a:r>
              <a:rPr lang="en-US" altLang="ko-KR" sz="3000" b="1" dirty="0">
                <a:solidFill>
                  <a:schemeClr val="bg1"/>
                </a:solidFill>
              </a:rPr>
              <a:t>green</a:t>
            </a:r>
          </a:p>
          <a:p>
            <a:r>
              <a:rPr lang="en-US" altLang="ko-KR" sz="3000" b="1" dirty="0">
                <a:solidFill>
                  <a:schemeClr val="bg1"/>
                </a:solidFill>
              </a:rPr>
              <a:t>blue</a:t>
            </a:r>
          </a:p>
          <a:p>
            <a:r>
              <a:rPr lang="en-US" altLang="ko-KR" sz="3000" b="1" dirty="0">
                <a:solidFill>
                  <a:schemeClr val="bg1"/>
                </a:solidFill>
              </a:rPr>
              <a:t>pink</a:t>
            </a:r>
          </a:p>
          <a:p>
            <a:r>
              <a:rPr lang="en-US" altLang="ko-KR" sz="3000" b="1" dirty="0">
                <a:solidFill>
                  <a:schemeClr val="bg1"/>
                </a:solidFill>
              </a:rPr>
              <a:t>white</a:t>
            </a:r>
            <a:endParaRPr lang="ko-KR" altLang="en-US" sz="3000" b="1" dirty="0">
              <a:solidFill>
                <a:schemeClr val="bg1"/>
              </a:solidFill>
            </a:endParaRPr>
          </a:p>
        </p:txBody>
      </p:sp>
      <p:sp>
        <p:nvSpPr>
          <p:cNvPr id="9" name="말풍선: 모서리가 둥근 사각형 8">
            <a:extLst>
              <a:ext uri="{FF2B5EF4-FFF2-40B4-BE49-F238E27FC236}">
                <a16:creationId xmlns:a16="http://schemas.microsoft.com/office/drawing/2014/main" id="{36D75FB4-98C4-E055-5BA0-7355B3F496CB}"/>
              </a:ext>
            </a:extLst>
          </p:cNvPr>
          <p:cNvSpPr/>
          <p:nvPr/>
        </p:nvSpPr>
        <p:spPr>
          <a:xfrm flipH="1">
            <a:off x="6983816" y="3008470"/>
            <a:ext cx="2460493" cy="3193187"/>
          </a:xfrm>
          <a:prstGeom prst="wedgeRoundRectCallout">
            <a:avLst>
              <a:gd name="adj1" fmla="val -73029"/>
              <a:gd name="adj2" fmla="val -212"/>
              <a:gd name="adj3" fmla="val 16667"/>
            </a:avLst>
          </a:prstGeom>
          <a:solidFill>
            <a:srgbClr val="F19DBF"/>
          </a:solidFill>
          <a:ln w="28575">
            <a:solidFill>
              <a:srgbClr val="F19D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ko-KR" altLang="en-US" sz="3000" b="1" dirty="0">
                <a:solidFill>
                  <a:schemeClr val="bg1"/>
                </a:solidFill>
                <a:latin typeface="+mn-ea"/>
              </a:rPr>
              <a:t>빨간색</a:t>
            </a:r>
            <a:endParaRPr lang="en-US" altLang="ko-KR" sz="3000" b="1" dirty="0">
              <a:solidFill>
                <a:schemeClr val="bg1"/>
              </a:solidFill>
              <a:latin typeface="+mn-ea"/>
            </a:endParaRPr>
          </a:p>
          <a:p>
            <a:r>
              <a:rPr lang="ko-KR" altLang="en-US" sz="3000" b="1" dirty="0">
                <a:solidFill>
                  <a:schemeClr val="bg1"/>
                </a:solidFill>
                <a:latin typeface="+mn-ea"/>
              </a:rPr>
              <a:t>노란색</a:t>
            </a:r>
            <a:endParaRPr lang="en-US" altLang="ko-KR" sz="3000" b="1" dirty="0">
              <a:solidFill>
                <a:schemeClr val="bg1"/>
              </a:solidFill>
              <a:latin typeface="+mn-ea"/>
            </a:endParaRPr>
          </a:p>
          <a:p>
            <a:r>
              <a:rPr lang="ko-KR" altLang="en-US" sz="3000" b="1" dirty="0">
                <a:solidFill>
                  <a:schemeClr val="bg1"/>
                </a:solidFill>
                <a:latin typeface="+mn-ea"/>
              </a:rPr>
              <a:t>파란색</a:t>
            </a:r>
            <a:endParaRPr lang="en-US" altLang="ko-KR" sz="3000" b="1" dirty="0">
              <a:solidFill>
                <a:schemeClr val="bg1"/>
              </a:solidFill>
              <a:latin typeface="+mn-ea"/>
            </a:endParaRPr>
          </a:p>
          <a:p>
            <a:r>
              <a:rPr lang="ko-KR" altLang="en-US" sz="3000" b="1" dirty="0">
                <a:solidFill>
                  <a:schemeClr val="bg1"/>
                </a:solidFill>
                <a:latin typeface="+mn-ea"/>
              </a:rPr>
              <a:t>초록색</a:t>
            </a:r>
            <a:endParaRPr lang="en-US" altLang="ko-KR" sz="3000" b="1" dirty="0">
              <a:solidFill>
                <a:schemeClr val="bg1"/>
              </a:solidFill>
              <a:latin typeface="+mn-ea"/>
            </a:endParaRPr>
          </a:p>
          <a:p>
            <a:r>
              <a:rPr lang="ko-KR" altLang="en-US" sz="3000" b="1" dirty="0">
                <a:solidFill>
                  <a:schemeClr val="bg1"/>
                </a:solidFill>
                <a:latin typeface="+mn-ea"/>
              </a:rPr>
              <a:t>분홍색</a:t>
            </a:r>
            <a:endParaRPr lang="en-US" altLang="ko-KR" sz="3000" b="1" dirty="0">
              <a:solidFill>
                <a:schemeClr val="bg1"/>
              </a:solidFill>
              <a:latin typeface="+mn-ea"/>
            </a:endParaRPr>
          </a:p>
          <a:p>
            <a:r>
              <a:rPr lang="ko-KR" altLang="en-US" sz="3000" b="1" dirty="0">
                <a:solidFill>
                  <a:schemeClr val="bg1"/>
                </a:solidFill>
                <a:latin typeface="+mn-ea"/>
              </a:rPr>
              <a:t>흰색</a:t>
            </a:r>
          </a:p>
        </p:txBody>
      </p:sp>
    </p:spTree>
    <p:extLst>
      <p:ext uri="{BB962C8B-B14F-4D97-AF65-F5344CB8AC3E}">
        <p14:creationId xmlns:p14="http://schemas.microsoft.com/office/powerpoint/2010/main" val="371245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3238427" y="456303"/>
            <a:ext cx="5090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Find Who(</a:t>
            </a: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친구 찾기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게임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22354C-486B-0210-5313-13816C9CDE14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E5C9E194-ADC7-6A26-0AD6-62D1D1815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t="2826" r="65115" b="3056"/>
          <a:stretch/>
        </p:blipFill>
        <p:spPr>
          <a:xfrm flipH="1">
            <a:off x="576365" y="3643589"/>
            <a:ext cx="1660323" cy="3193188"/>
          </a:xfrm>
          <a:prstGeom prst="rect">
            <a:avLst/>
          </a:prstGeom>
        </p:spPr>
      </p:pic>
      <p:pic>
        <p:nvPicPr>
          <p:cNvPr id="22" name="그림 21" descr="장난감, 동물 피규어, 만화 영화이(가) 표시된 사진&#10;&#10;자동 생성된 설명">
            <a:extLst>
              <a:ext uri="{FF2B5EF4-FFF2-40B4-BE49-F238E27FC236}">
                <a16:creationId xmlns:a16="http://schemas.microsoft.com/office/drawing/2014/main" id="{6051CB32-A05B-CF7E-3C95-2C2ED5473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8" t="24420" r="27297" b="3207"/>
          <a:stretch/>
        </p:blipFill>
        <p:spPr>
          <a:xfrm flipH="1">
            <a:off x="1777705" y="4274552"/>
            <a:ext cx="2342141" cy="264062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297F237-086F-54ED-6C94-2972BAA59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06" y="3638550"/>
            <a:ext cx="2892484" cy="329421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2C8DA74-F9DA-F530-B994-E3260F5C19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3" r="30802" b="54117"/>
          <a:stretch/>
        </p:blipFill>
        <p:spPr>
          <a:xfrm>
            <a:off x="124210" y="5124449"/>
            <a:ext cx="1282317" cy="185849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7A89CF0-0C1D-7CF2-A691-EC21008557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108" y="4742365"/>
            <a:ext cx="2446186" cy="23548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68381FE-C7C9-AAED-4430-F1403D1A98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6526" y="1116079"/>
            <a:ext cx="9526236" cy="1885739"/>
          </a:xfrm>
          <a:prstGeom prst="rect">
            <a:avLst/>
          </a:prstGeom>
        </p:spPr>
      </p:pic>
      <p:sp>
        <p:nvSpPr>
          <p:cNvPr id="9" name="말풍선: 모서리가 둥근 사각형 8">
            <a:extLst>
              <a:ext uri="{FF2B5EF4-FFF2-40B4-BE49-F238E27FC236}">
                <a16:creationId xmlns:a16="http://schemas.microsoft.com/office/drawing/2014/main" id="{6A06F5A4-8ABF-2908-35AE-625C3BBDD8D3}"/>
              </a:ext>
            </a:extLst>
          </p:cNvPr>
          <p:cNvSpPr/>
          <p:nvPr/>
        </p:nvSpPr>
        <p:spPr>
          <a:xfrm>
            <a:off x="4158491" y="3063887"/>
            <a:ext cx="2460493" cy="3193187"/>
          </a:xfrm>
          <a:prstGeom prst="wedgeRoundRectCallout">
            <a:avLst>
              <a:gd name="adj1" fmla="val -69651"/>
              <a:gd name="adj2" fmla="val -4261"/>
              <a:gd name="adj3" fmla="val 16667"/>
            </a:avLst>
          </a:prstGeom>
          <a:solidFill>
            <a:srgbClr val="4B87CB"/>
          </a:solidFill>
          <a:ln w="28575">
            <a:solidFill>
              <a:srgbClr val="4B87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ko-KR" sz="3000" b="1" dirty="0">
                <a:solidFill>
                  <a:schemeClr val="bg1"/>
                </a:solidFill>
              </a:rPr>
              <a:t>English</a:t>
            </a:r>
          </a:p>
          <a:p>
            <a:r>
              <a:rPr lang="en-US" altLang="ko-KR" sz="3000" b="1" dirty="0">
                <a:solidFill>
                  <a:schemeClr val="bg1"/>
                </a:solidFill>
              </a:rPr>
              <a:t>music</a:t>
            </a:r>
          </a:p>
          <a:p>
            <a:r>
              <a:rPr lang="en-US" altLang="ko-KR" sz="3000" b="1" dirty="0">
                <a:solidFill>
                  <a:schemeClr val="bg1"/>
                </a:solidFill>
              </a:rPr>
              <a:t>math</a:t>
            </a:r>
          </a:p>
          <a:p>
            <a:r>
              <a:rPr lang="en-US" altLang="ko-KR" sz="3000" b="1" dirty="0">
                <a:solidFill>
                  <a:schemeClr val="bg1"/>
                </a:solidFill>
              </a:rPr>
              <a:t>P.E.</a:t>
            </a:r>
          </a:p>
          <a:p>
            <a:r>
              <a:rPr lang="en-US" altLang="ko-KR" sz="2500" b="1" dirty="0">
                <a:solidFill>
                  <a:schemeClr val="bg1"/>
                </a:solidFill>
              </a:rPr>
              <a:t>social studies</a:t>
            </a:r>
          </a:p>
          <a:p>
            <a:r>
              <a:rPr lang="en-US" altLang="ko-KR" sz="3000" b="1" dirty="0">
                <a:solidFill>
                  <a:schemeClr val="bg1"/>
                </a:solidFill>
              </a:rPr>
              <a:t>science</a:t>
            </a:r>
            <a:endParaRPr lang="ko-KR" altLang="en-US" sz="3000" b="1" dirty="0">
              <a:solidFill>
                <a:schemeClr val="bg1"/>
              </a:solidFill>
            </a:endParaRPr>
          </a:p>
        </p:txBody>
      </p:sp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9124660A-DF4F-959E-A43C-6D6E81846D3F}"/>
              </a:ext>
            </a:extLst>
          </p:cNvPr>
          <p:cNvSpPr/>
          <p:nvPr/>
        </p:nvSpPr>
        <p:spPr>
          <a:xfrm flipH="1">
            <a:off x="6882220" y="3063886"/>
            <a:ext cx="2460493" cy="3193187"/>
          </a:xfrm>
          <a:prstGeom prst="wedgeRoundRectCallout">
            <a:avLst>
              <a:gd name="adj1" fmla="val -67774"/>
              <a:gd name="adj2" fmla="val -13807"/>
              <a:gd name="adj3" fmla="val 16667"/>
            </a:avLst>
          </a:prstGeom>
          <a:solidFill>
            <a:srgbClr val="4B87CB"/>
          </a:solidFill>
          <a:ln w="28575">
            <a:solidFill>
              <a:srgbClr val="4B87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ko-KR" altLang="en-US" sz="3000" b="1" dirty="0">
                <a:solidFill>
                  <a:schemeClr val="bg1"/>
                </a:solidFill>
                <a:latin typeface="+mn-ea"/>
              </a:rPr>
              <a:t>영어</a:t>
            </a:r>
            <a:endParaRPr lang="en-US" altLang="ko-KR" sz="3000" b="1" dirty="0">
              <a:solidFill>
                <a:schemeClr val="bg1"/>
              </a:solidFill>
              <a:latin typeface="+mn-ea"/>
            </a:endParaRPr>
          </a:p>
          <a:p>
            <a:r>
              <a:rPr lang="ko-KR" altLang="en-US" sz="3000" b="1" dirty="0">
                <a:solidFill>
                  <a:schemeClr val="bg1"/>
                </a:solidFill>
                <a:latin typeface="+mn-ea"/>
              </a:rPr>
              <a:t>음악</a:t>
            </a:r>
            <a:endParaRPr lang="en-US" altLang="ko-KR" sz="3000" b="1" dirty="0">
              <a:solidFill>
                <a:schemeClr val="bg1"/>
              </a:solidFill>
              <a:latin typeface="+mn-ea"/>
            </a:endParaRPr>
          </a:p>
          <a:p>
            <a:r>
              <a:rPr lang="ko-KR" altLang="en-US" sz="3000" b="1" dirty="0">
                <a:solidFill>
                  <a:schemeClr val="bg1"/>
                </a:solidFill>
                <a:latin typeface="+mn-ea"/>
              </a:rPr>
              <a:t>수학</a:t>
            </a:r>
            <a:endParaRPr lang="en-US" altLang="ko-KR" sz="3000" b="1" dirty="0">
              <a:solidFill>
                <a:schemeClr val="bg1"/>
              </a:solidFill>
              <a:latin typeface="+mn-ea"/>
            </a:endParaRPr>
          </a:p>
          <a:p>
            <a:r>
              <a:rPr lang="ko-KR" altLang="en-US" sz="3000" b="1" dirty="0">
                <a:solidFill>
                  <a:schemeClr val="bg1"/>
                </a:solidFill>
                <a:latin typeface="+mn-ea"/>
              </a:rPr>
              <a:t>체육</a:t>
            </a:r>
            <a:endParaRPr lang="en-US" altLang="ko-KR" sz="3000" b="1" dirty="0">
              <a:solidFill>
                <a:schemeClr val="bg1"/>
              </a:solidFill>
              <a:latin typeface="+mn-ea"/>
            </a:endParaRPr>
          </a:p>
          <a:p>
            <a:r>
              <a:rPr lang="ko-KR" altLang="en-US" sz="3000" b="1" dirty="0">
                <a:solidFill>
                  <a:schemeClr val="bg1"/>
                </a:solidFill>
                <a:latin typeface="+mn-ea"/>
              </a:rPr>
              <a:t>사회</a:t>
            </a:r>
            <a:endParaRPr lang="en-US" altLang="ko-KR" sz="3000" b="1" dirty="0">
              <a:solidFill>
                <a:schemeClr val="bg1"/>
              </a:solidFill>
              <a:latin typeface="+mn-ea"/>
            </a:endParaRPr>
          </a:p>
          <a:p>
            <a:r>
              <a:rPr lang="ko-KR" altLang="en-US" sz="3000" b="1" dirty="0">
                <a:solidFill>
                  <a:schemeClr val="bg1"/>
                </a:solidFill>
                <a:latin typeface="+mn-ea"/>
              </a:rPr>
              <a:t>과학</a:t>
            </a:r>
          </a:p>
        </p:txBody>
      </p:sp>
    </p:spTree>
    <p:extLst>
      <p:ext uri="{BB962C8B-B14F-4D97-AF65-F5344CB8AC3E}">
        <p14:creationId xmlns:p14="http://schemas.microsoft.com/office/powerpoint/2010/main" val="369372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3238427" y="456303"/>
            <a:ext cx="5090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Find Who(</a:t>
            </a: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친구 찾기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게임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22354C-486B-0210-5313-13816C9CDE14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5E01EE-4A3C-0A44-A01D-B74650E052BB}"/>
              </a:ext>
            </a:extLst>
          </p:cNvPr>
          <p:cNvSpPr txBox="1"/>
          <p:nvPr/>
        </p:nvSpPr>
        <p:spPr>
          <a:xfrm>
            <a:off x="951907" y="1194363"/>
            <a:ext cx="10070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ko-KR" altLang="en-US" sz="2000" b="1" i="0" u="none" strike="noStrike" kern="1200" cap="none" spc="0" normalizeH="0" baseline="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★ </a:t>
            </a:r>
            <a:r>
              <a:rPr kumimoji="0" lang="en-US" altLang="ko-KR" sz="2000" b="1" i="0" u="none" strike="noStrike" kern="1200" cap="none" spc="0" normalizeH="0" baseline="0" dirty="0">
                <a:solidFill>
                  <a:srgbClr val="66442A"/>
                </a:solidFill>
                <a:latin typeface="+mn-ea"/>
              </a:rPr>
              <a:t>Worksheet 2</a:t>
            </a:r>
            <a:r>
              <a:rPr kumimoji="0" lang="ko-KR" altLang="en-US" sz="2000" b="1" i="0" u="none" strike="noStrike" kern="1200" cap="none" spc="0" normalizeH="0" baseline="0" dirty="0">
                <a:solidFill>
                  <a:srgbClr val="66442A"/>
                </a:solidFill>
                <a:latin typeface="+mn-ea"/>
              </a:rPr>
              <a:t>의 </a:t>
            </a:r>
            <a:r>
              <a:rPr lang="en-US" altLang="ko-KR" sz="2000" b="1" dirty="0">
                <a:solidFill>
                  <a:srgbClr val="66442A"/>
                </a:solidFill>
                <a:latin typeface="Century Gothic" panose="020B0502020202020204" pitchFamily="34" charset="0"/>
              </a:rPr>
              <a:t>A</a:t>
            </a:r>
            <a:r>
              <a:rPr lang="ko-KR" altLang="en-US" sz="2000" b="1" dirty="0">
                <a:solidFill>
                  <a:srgbClr val="66442A"/>
                </a:solidFill>
                <a:latin typeface="Century Gothic" panose="020B0502020202020204" pitchFamily="34" charset="0"/>
              </a:rPr>
              <a:t>번에서 고른 것을 바탕으로</a:t>
            </a:r>
            <a:r>
              <a:rPr lang="en-US" altLang="ko-KR" sz="2000" b="1" dirty="0">
                <a:solidFill>
                  <a:srgbClr val="66442A"/>
                </a:solidFill>
                <a:latin typeface="Century Gothic" panose="020B0502020202020204" pitchFamily="34" charset="0"/>
              </a:rPr>
              <a:t>, </a:t>
            </a:r>
            <a:r>
              <a:rPr lang="ko-KR" altLang="en-US" sz="2000" b="1" dirty="0">
                <a:solidFill>
                  <a:srgbClr val="66442A"/>
                </a:solidFill>
                <a:latin typeface="Century Gothic" panose="020B0502020202020204" pitchFamily="34" charset="0"/>
              </a:rPr>
              <a:t>친구들과 </a:t>
            </a:r>
            <a:r>
              <a:rPr lang="en-US" altLang="ko-KR" sz="2000" b="1" dirty="0">
                <a:solidFill>
                  <a:srgbClr val="EB6C15"/>
                </a:solidFill>
                <a:latin typeface="Century Gothic" panose="020B0502020202020204" pitchFamily="34" charset="0"/>
              </a:rPr>
              <a:t>Find</a:t>
            </a:r>
            <a:r>
              <a:rPr lang="ko-KR" altLang="en-US" sz="2000" b="1" dirty="0">
                <a:solidFill>
                  <a:srgbClr val="EB6C15"/>
                </a:solidFill>
                <a:latin typeface="Century Gothic" panose="020B0502020202020204" pitchFamily="34" charset="0"/>
              </a:rPr>
              <a:t> </a:t>
            </a:r>
            <a:r>
              <a:rPr lang="en-US" altLang="ko-KR" sz="2000" b="1" dirty="0">
                <a:solidFill>
                  <a:srgbClr val="EB6C15"/>
                </a:solidFill>
                <a:latin typeface="Century Gothic" panose="020B0502020202020204" pitchFamily="34" charset="0"/>
              </a:rPr>
              <a:t>Who</a:t>
            </a:r>
            <a:r>
              <a:rPr lang="ko-KR" altLang="en-US" sz="2000" b="1" dirty="0">
                <a:solidFill>
                  <a:srgbClr val="EB6C15"/>
                </a:solidFill>
                <a:latin typeface="Century Gothic" panose="020B0502020202020204" pitchFamily="34" charset="0"/>
              </a:rPr>
              <a:t> 게임</a:t>
            </a:r>
            <a:r>
              <a:rPr lang="ko-KR" altLang="en-US" sz="2000" b="1" dirty="0">
                <a:solidFill>
                  <a:srgbClr val="66442A"/>
                </a:solidFill>
                <a:latin typeface="Century Gothic" panose="020B0502020202020204" pitchFamily="34" charset="0"/>
              </a:rPr>
              <a:t>을 해 봅시다</a:t>
            </a:r>
            <a:r>
              <a:rPr lang="en-US" altLang="ko-KR" sz="2000" b="1" dirty="0">
                <a:solidFill>
                  <a:srgbClr val="66442A"/>
                </a:solidFill>
                <a:latin typeface="Century Gothic" panose="020B0502020202020204" pitchFamily="34" charset="0"/>
              </a:rPr>
              <a:t>. </a:t>
            </a:r>
            <a:endParaRPr lang="ko-KR" altLang="en-US" sz="2000" b="1" dirty="0">
              <a:solidFill>
                <a:srgbClr val="66442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45A9A3B-820B-9D67-D4D2-16801C773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857" y="4062274"/>
            <a:ext cx="6782436" cy="216460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8669FE1-1566-9CD1-330B-7CE82ED9C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97" y="4233243"/>
            <a:ext cx="2304664" cy="2624757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9549A84-3726-20DD-3B24-6F2AC252AF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t="2826" r="65115" b="3056"/>
          <a:stretch/>
        </p:blipFill>
        <p:spPr>
          <a:xfrm flipH="1">
            <a:off x="195563" y="4233243"/>
            <a:ext cx="1361021" cy="2617560"/>
          </a:xfrm>
          <a:prstGeom prst="rect">
            <a:avLst/>
          </a:prstGeom>
        </p:spPr>
      </p:pic>
      <p:pic>
        <p:nvPicPr>
          <p:cNvPr id="18" name="그림 17" descr="장난감, 동물 피규어, 만화 영화이(가) 표시된 사진&#10;&#10;자동 생성된 설명">
            <a:extLst>
              <a:ext uri="{FF2B5EF4-FFF2-40B4-BE49-F238E27FC236}">
                <a16:creationId xmlns:a16="http://schemas.microsoft.com/office/drawing/2014/main" id="{CA5615FF-8372-55EA-7E77-07A6E04AC2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8" t="24420" r="27297" b="3207"/>
          <a:stretch/>
        </p:blipFill>
        <p:spPr>
          <a:xfrm flipH="1">
            <a:off x="1199365" y="4813418"/>
            <a:ext cx="1919929" cy="2164607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4E46DD1A-C0A4-4BF1-5082-D111EE98EE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3" r="30802" b="54117"/>
          <a:stretch/>
        </p:blipFill>
        <p:spPr>
          <a:xfrm>
            <a:off x="5077" y="5470503"/>
            <a:ext cx="1051157" cy="152346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FF3D9189-2FF9-8D0E-B875-3427BF2440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1399" y="5174880"/>
            <a:ext cx="2005219" cy="1930368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3A56355E-D406-7F3C-C54F-4B915865F5F7}"/>
              </a:ext>
            </a:extLst>
          </p:cNvPr>
          <p:cNvGrpSpPr/>
          <p:nvPr/>
        </p:nvGrpSpPr>
        <p:grpSpPr>
          <a:xfrm>
            <a:off x="1304925" y="1765442"/>
            <a:ext cx="9439275" cy="2194979"/>
            <a:chOff x="1304925" y="1765442"/>
            <a:chExt cx="9439275" cy="2194979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0DAF8BFB-7AB4-744E-8F22-9F5A1BC58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04925" y="1765442"/>
              <a:ext cx="9439275" cy="2194979"/>
            </a:xfrm>
            <a:prstGeom prst="rect">
              <a:avLst/>
            </a:prstGeom>
          </p:spPr>
        </p:pic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BD472D3B-041D-7A4C-FDBB-D321C8874A59}"/>
                </a:ext>
              </a:extLst>
            </p:cNvPr>
            <p:cNvSpPr/>
            <p:nvPr/>
          </p:nvSpPr>
          <p:spPr>
            <a:xfrm>
              <a:off x="1751695" y="2337512"/>
              <a:ext cx="8093651" cy="283592"/>
            </a:xfrm>
            <a:prstGeom prst="rect">
              <a:avLst/>
            </a:prstGeom>
            <a:solidFill>
              <a:srgbClr val="FEF6E4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학생들은 아래 표의 첫 줄 빈칸에 각자 자신이 좋아하는 음식과 계절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, 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색상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, 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과목을 적는다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.</a:t>
              </a:r>
              <a:endParaRPr lang="ko-KR" altLang="en-US" sz="1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FD320C2F-2B79-235A-E3CA-96ADC6A0337C}"/>
                </a:ext>
              </a:extLst>
            </p:cNvPr>
            <p:cNvSpPr/>
            <p:nvPr/>
          </p:nvSpPr>
          <p:spPr>
            <a:xfrm>
              <a:off x="1767155" y="2604096"/>
              <a:ext cx="8771536" cy="542897"/>
            </a:xfrm>
            <a:prstGeom prst="rect">
              <a:avLst/>
            </a:prstGeom>
            <a:solidFill>
              <a:srgbClr val="FEF6E4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교실을 돌아다니다가 친구를 만나면 가위바위보를 하고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, 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이긴 학생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(S1)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이 먼저 좋아하는 것들을 차례대로 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물으면 진 학생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(S2)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이 질문에 답한다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. S2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가 말한 답이 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S1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의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 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표에 있으면 해당 칸에 친구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(S2)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의 이름을 쓴다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.</a:t>
              </a:r>
              <a:endParaRPr lang="ko-KR" altLang="en-US" sz="1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1D1E94A2-D86A-FB4C-DB78-027D9D9C8551}"/>
                </a:ext>
              </a:extLst>
            </p:cNvPr>
            <p:cNvSpPr/>
            <p:nvPr/>
          </p:nvSpPr>
          <p:spPr>
            <a:xfrm>
              <a:off x="1770167" y="3185259"/>
              <a:ext cx="8768524" cy="542897"/>
            </a:xfrm>
            <a:prstGeom prst="rect">
              <a:avLst/>
            </a:prstGeom>
            <a:solidFill>
              <a:srgbClr val="FEF6E4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해당 칸에 이미 다른 친구의 이름이 있으면 이름을 쓸 수 없다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. 4</a:t>
              </a:r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개의 빈칸에 가장 먼저 친구의 이름을 쓴 </a:t>
              </a:r>
              <a:endParaRPr lang="en-US" altLang="ko-KR" sz="1400" dirty="0">
                <a:solidFill>
                  <a:schemeClr val="tx1"/>
                </a:solidFill>
                <a:latin typeface="+mn-ea"/>
              </a:endParaRPr>
            </a:p>
            <a:p>
              <a:r>
                <a:rPr lang="ko-KR" altLang="en-US" sz="1400" dirty="0">
                  <a:solidFill>
                    <a:schemeClr val="tx1"/>
                  </a:solidFill>
                  <a:latin typeface="+mn-ea"/>
                </a:rPr>
                <a:t>학생이 이긴다</a:t>
              </a:r>
              <a:r>
                <a:rPr lang="en-US" altLang="ko-KR" sz="1400" dirty="0">
                  <a:solidFill>
                    <a:schemeClr val="tx1"/>
                  </a:solidFill>
                  <a:latin typeface="+mn-ea"/>
                </a:rPr>
                <a:t>.</a:t>
              </a:r>
              <a:endParaRPr lang="ko-KR" altLang="en-US" sz="1400" dirty="0">
                <a:solidFill>
                  <a:schemeClr val="tx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39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6804B87D-9D9D-680D-44FA-E287745CDF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3" r="100000"/>
          <a:stretch/>
        </p:blipFill>
        <p:spPr>
          <a:xfrm>
            <a:off x="1936377" y="617001"/>
            <a:ext cx="49598" cy="639339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D067CC2-12D2-E46C-6269-18DD1A128798}"/>
              </a:ext>
            </a:extLst>
          </p:cNvPr>
          <p:cNvSpPr txBox="1"/>
          <p:nvPr/>
        </p:nvSpPr>
        <p:spPr>
          <a:xfrm>
            <a:off x="449683" y="1783684"/>
            <a:ext cx="11163870" cy="2783198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ctr">
            <a:spAutoFit/>
          </a:bodyPr>
          <a:lstStyle/>
          <a:p>
            <a:pPr marL="358775" indent="-269875" algn="ctr">
              <a:lnSpc>
                <a:spcPct val="150000"/>
              </a:lnSpc>
            </a:pPr>
            <a:r>
              <a:rPr lang="ko-KR" altLang="en-US" sz="4000" b="1" dirty="0">
                <a:solidFill>
                  <a:srgbClr val="39825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오늘 어떤 새 친구를 만났나요</a:t>
            </a:r>
            <a:r>
              <a:rPr lang="en-US" altLang="ko-KR" sz="4000" b="1" dirty="0">
                <a:solidFill>
                  <a:srgbClr val="39825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 </a:t>
            </a:r>
          </a:p>
          <a:p>
            <a:pPr marL="358775" indent="-269875" algn="ctr">
              <a:lnSpc>
                <a:spcPct val="150000"/>
              </a:lnSpc>
            </a:pPr>
            <a:r>
              <a:rPr lang="ko-KR" altLang="en-US" sz="4000" b="1" dirty="0">
                <a:solidFill>
                  <a:srgbClr val="39825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수업에 참여한 소감을 </a:t>
            </a:r>
            <a:endParaRPr lang="en-US" altLang="ko-KR" sz="4000" b="1" dirty="0">
              <a:solidFill>
                <a:srgbClr val="39825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58775" indent="-269875" algn="ctr">
              <a:lnSpc>
                <a:spcPct val="150000"/>
              </a:lnSpc>
            </a:pPr>
            <a:r>
              <a:rPr lang="ko-KR" altLang="en-US" sz="4000" b="1" dirty="0">
                <a:solidFill>
                  <a:srgbClr val="39825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친구들과 나누어 봅시다</a:t>
            </a:r>
            <a:r>
              <a:rPr lang="en-US" altLang="ko-KR" sz="4000" b="1" dirty="0">
                <a:solidFill>
                  <a:srgbClr val="39825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4000" b="1" dirty="0">
              <a:solidFill>
                <a:srgbClr val="39825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90D72375-538A-47C1-9DBC-7DDD120A3F4B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2400" b="1" i="0" u="none" strike="noStrike" kern="1200" cap="none" spc="0" normalizeH="0" baseline="0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마무리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238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6804B87D-9D9D-680D-44FA-E287745CDF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3" r="100000"/>
          <a:stretch/>
        </p:blipFill>
        <p:spPr>
          <a:xfrm>
            <a:off x="1936377" y="617001"/>
            <a:ext cx="49598" cy="639339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D067CC2-12D2-E46C-6269-18DD1A128798}"/>
              </a:ext>
            </a:extLst>
          </p:cNvPr>
          <p:cNvSpPr txBox="1"/>
          <p:nvPr/>
        </p:nvSpPr>
        <p:spPr>
          <a:xfrm>
            <a:off x="514065" y="543323"/>
            <a:ext cx="11163870" cy="927242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ctr">
            <a:spAutoFit/>
          </a:bodyPr>
          <a:lstStyle/>
          <a:p>
            <a:pPr marL="358775" indent="-269875" algn="ctr">
              <a:lnSpc>
                <a:spcPct val="150000"/>
              </a:lnSpc>
            </a:pPr>
            <a:r>
              <a:rPr lang="en-US" altLang="ko-KR" sz="4000" b="1" dirty="0">
                <a:solidFill>
                  <a:srgbClr val="398254"/>
                </a:solidFill>
                <a:latin typeface="Century Gothic" panose="020B0502020202020204" pitchFamily="34" charset="0"/>
                <a:ea typeface="맑은 고딕" panose="020B0503020000020004" pitchFamily="50" charset="-127"/>
              </a:rPr>
              <a:t>Let’s listen to the song.</a:t>
            </a:r>
            <a:endParaRPr lang="ko-KR" altLang="en-US" sz="4000" b="1" dirty="0">
              <a:solidFill>
                <a:srgbClr val="398254"/>
              </a:solidFill>
              <a:latin typeface="Century Gothic" panose="020B0502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8632D98-DEBD-29FF-C6D2-24B9F2B57D68}"/>
              </a:ext>
            </a:extLst>
          </p:cNvPr>
          <p:cNvSpPr txBox="1"/>
          <p:nvPr/>
        </p:nvSpPr>
        <p:spPr>
          <a:xfrm>
            <a:off x="499559" y="5084210"/>
            <a:ext cx="11163870" cy="836383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marL="358775" indent="-269875" algn="ctr">
              <a:lnSpc>
                <a:spcPct val="150000"/>
              </a:lnSpc>
            </a:pPr>
            <a:r>
              <a:rPr lang="ko-KR" altLang="en-US" sz="3700" b="1" dirty="0">
                <a:solidFill>
                  <a:schemeClr val="accent2"/>
                </a:solidFill>
                <a:latin typeface="Century Gothic" panose="020B0502020202020204" pitchFamily="34" charset="0"/>
                <a:ea typeface="맑은 고딕" panose="020B0503020000020004" pitchFamily="50" charset="-127"/>
              </a:rPr>
              <a:t>처음 만나는 친구와 어떤 이야기를 나누나요</a:t>
            </a:r>
            <a:r>
              <a:rPr lang="en-US" altLang="ko-KR" sz="3700" b="1" dirty="0">
                <a:solidFill>
                  <a:schemeClr val="accent2"/>
                </a:solidFill>
                <a:latin typeface="Century Gothic" panose="020B0502020202020204" pitchFamily="34" charset="0"/>
                <a:ea typeface="맑은 고딕" panose="020B0503020000020004" pitchFamily="50" charset="-127"/>
              </a:rPr>
              <a:t>?</a:t>
            </a:r>
            <a:endParaRPr lang="ko-KR" altLang="en-US" sz="3700" b="1" dirty="0">
              <a:solidFill>
                <a:schemeClr val="accent2"/>
              </a:solidFill>
              <a:latin typeface="Century Gothic" panose="020B050202020202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5FB449D-DCB0-46EC-0EBB-3B5028524077}"/>
              </a:ext>
            </a:extLst>
          </p:cNvPr>
          <p:cNvSpPr txBox="1"/>
          <p:nvPr/>
        </p:nvSpPr>
        <p:spPr>
          <a:xfrm>
            <a:off x="499559" y="418061"/>
            <a:ext cx="13444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5B3D25"/>
                </a:solidFill>
                <a:latin typeface="Century Gothic" panose="020B0502020202020204" pitchFamily="34" charset="0"/>
                <a:ea typeface="HY목각파임B" panose="02030600000101010101" pitchFamily="18" charset="-127"/>
              </a:rPr>
              <a:t>도입</a:t>
            </a:r>
            <a:endParaRPr kumimoji="0" lang="en-US" altLang="ko-KR" sz="2000" b="1" i="0" u="none" strike="noStrike" kern="1200" cap="none" spc="0" normalizeH="0" baseline="0" dirty="0">
              <a:solidFill>
                <a:srgbClr val="5B3D25"/>
              </a:solidFill>
              <a:latin typeface="Century Gothic" panose="020B0502020202020204" pitchFamily="34" charset="0"/>
              <a:ea typeface="HY목각파임B" panose="02030600000101010101" pitchFamily="18" charset="-127"/>
            </a:endParaRPr>
          </a:p>
        </p:txBody>
      </p:sp>
      <p:pic>
        <p:nvPicPr>
          <p:cNvPr id="3" name="초등 영어 3학년   Hello_ I’m Dough(1080p)">
            <a:hlinkClick r:id="" action="ppaction://media"/>
            <a:extLst>
              <a:ext uri="{FF2B5EF4-FFF2-40B4-BE49-F238E27FC236}">
                <a16:creationId xmlns:a16="http://schemas.microsoft.com/office/drawing/2014/main" id="{9A2C2615-DACA-271E-C8F5-B8B6D48ADA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7095" y="1773790"/>
            <a:ext cx="5697810" cy="320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9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1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5265E5D-EE29-2965-B5C2-B838CF087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6025"/>
            <a:ext cx="12192000" cy="4371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C615BD-A1F9-DB16-1551-D410C5B671D4}"/>
              </a:ext>
            </a:extLst>
          </p:cNvPr>
          <p:cNvSpPr txBox="1"/>
          <p:nvPr/>
        </p:nvSpPr>
        <p:spPr>
          <a:xfrm>
            <a:off x="0" y="426270"/>
            <a:ext cx="12192000" cy="1688026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ctr">
            <a:spAutoFit/>
          </a:bodyPr>
          <a:lstStyle/>
          <a:p>
            <a:pPr marL="358775" indent="-269875" algn="ctr">
              <a:lnSpc>
                <a:spcPct val="150000"/>
              </a:lnSpc>
            </a:pPr>
            <a:r>
              <a:rPr lang="en-US" altLang="ko-KR" sz="8000" b="1" dirty="0">
                <a:solidFill>
                  <a:srgbClr val="39825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Excellent!</a:t>
            </a:r>
            <a:endParaRPr lang="ko-KR" altLang="en-US" sz="8000" b="1" dirty="0">
              <a:solidFill>
                <a:srgbClr val="398254"/>
              </a:solidFill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EA63E20-7FDB-621B-8385-08D717CC5E53}"/>
              </a:ext>
            </a:extLst>
          </p:cNvPr>
          <p:cNvGrpSpPr/>
          <p:nvPr/>
        </p:nvGrpSpPr>
        <p:grpSpPr>
          <a:xfrm>
            <a:off x="182818" y="155864"/>
            <a:ext cx="1251127" cy="344310"/>
            <a:chOff x="182818" y="155864"/>
            <a:chExt cx="1251127" cy="344310"/>
          </a:xfrm>
        </p:grpSpPr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66C23985-7240-655D-2A88-9D51AB067745}"/>
                </a:ext>
              </a:extLst>
            </p:cNvPr>
            <p:cNvSpPr/>
            <p:nvPr/>
          </p:nvSpPr>
          <p:spPr>
            <a:xfrm>
              <a:off x="182818" y="155864"/>
              <a:ext cx="1251127" cy="344310"/>
            </a:xfrm>
            <a:prstGeom prst="roundRect">
              <a:avLst/>
            </a:prstGeom>
            <a:solidFill>
              <a:schemeClr val="lt1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 b="1" dirty="0">
                <a:solidFill>
                  <a:srgbClr val="E75E96"/>
                </a:solidFill>
                <a:latin typeface="+mn-ea"/>
              </a:endParaRPr>
            </a:p>
          </p:txBody>
        </p:sp>
        <p:pic>
          <p:nvPicPr>
            <p:cNvPr id="7" name="그림 6" descr="폰트, 그래픽, 로고, 디자인이(가) 표시된 사진">
              <a:extLst>
                <a:ext uri="{FF2B5EF4-FFF2-40B4-BE49-F238E27FC236}">
                  <a16:creationId xmlns:a16="http://schemas.microsoft.com/office/drawing/2014/main" id="{ED21ECE4-34A2-444D-CE93-1D85290AA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93" y="183833"/>
              <a:ext cx="985776" cy="288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886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4" descr="꽃, 만화 영화, 암초, 식물이(가) 표시된 사진&#10;&#10;자동 생성된 설명">
            <a:extLst>
              <a:ext uri="{FF2B5EF4-FFF2-40B4-BE49-F238E27FC236}">
                <a16:creationId xmlns:a16="http://schemas.microsoft.com/office/drawing/2014/main" id="{E2FB0398-D7A9-B982-B216-5993CFCF7C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r="5332" b="-1"/>
          <a:stretch/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sp>
        <p:nvSpPr>
          <p:cNvPr id="6" name="직사각형 11">
            <a:extLst>
              <a:ext uri="{FF2B5EF4-FFF2-40B4-BE49-F238E27FC236}">
                <a16:creationId xmlns:a16="http://schemas.microsoft.com/office/drawing/2014/main" id="{2738FB05-BCD7-18EA-D1E0-3CBD71D8A2C9}"/>
              </a:ext>
            </a:extLst>
          </p:cNvPr>
          <p:cNvSpPr/>
          <p:nvPr/>
        </p:nvSpPr>
        <p:spPr>
          <a:xfrm>
            <a:off x="462293" y="337351"/>
            <a:ext cx="1473040" cy="588314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rgbClr val="D8C5A1"/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3109BA9-C72D-F237-607F-FC4A2D50C675}"/>
              </a:ext>
            </a:extLst>
          </p:cNvPr>
          <p:cNvSpPr txBox="1"/>
          <p:nvPr/>
        </p:nvSpPr>
        <p:spPr>
          <a:xfrm>
            <a:off x="499559" y="418061"/>
            <a:ext cx="13444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000" b="1" dirty="0">
                <a:solidFill>
                  <a:srgbClr val="5B3D25"/>
                </a:solidFill>
                <a:latin typeface="Century Gothic" panose="020B0502020202020204" pitchFamily="34" charset="0"/>
                <a:ea typeface="HY목각파임B" panose="02030600000101010101" pitchFamily="18" charset="-127"/>
              </a:rPr>
              <a:t>도입</a:t>
            </a:r>
            <a:endParaRPr kumimoji="0" lang="en-US" altLang="ko-KR" sz="2000" b="1" i="0" u="none" strike="noStrike" kern="1200" cap="none" spc="0" normalizeH="0" baseline="0" dirty="0">
              <a:solidFill>
                <a:srgbClr val="5B3D25"/>
              </a:solidFill>
              <a:latin typeface="Century Gothic" panose="020B0502020202020204" pitchFamily="34" charset="0"/>
              <a:ea typeface="HY목각파임B" panose="02030600000101010101" pitchFamily="18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A9D0FE24-05AE-D593-73E5-45320A17E0CE}"/>
              </a:ext>
            </a:extLst>
          </p:cNvPr>
          <p:cNvSpPr/>
          <p:nvPr/>
        </p:nvSpPr>
        <p:spPr>
          <a:xfrm>
            <a:off x="1024645" y="1995361"/>
            <a:ext cx="10142708" cy="3419321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36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좋아하는 것을 묻고 답하며 </a:t>
            </a:r>
            <a:endParaRPr lang="en-US" altLang="ko-KR" sz="3600" b="1" dirty="0">
              <a:solidFill>
                <a:srgbClr val="48201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50000"/>
              </a:lnSpc>
              <a:defRPr/>
            </a:pPr>
            <a:r>
              <a:rPr lang="ko-KR" altLang="en-US" sz="36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친구들과 서로 알아 갈 수 있다</a:t>
            </a:r>
            <a:r>
              <a:rPr lang="en-US" altLang="ko-KR" sz="3600" b="1" dirty="0">
                <a:solidFill>
                  <a:srgbClr val="482014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EF63F8A4-7159-E912-FF16-0134A743BFD7}"/>
              </a:ext>
            </a:extLst>
          </p:cNvPr>
          <p:cNvSpPr/>
          <p:nvPr/>
        </p:nvSpPr>
        <p:spPr>
          <a:xfrm>
            <a:off x="4859838" y="1361872"/>
            <a:ext cx="2472322" cy="743519"/>
          </a:xfrm>
          <a:prstGeom prst="roundRect">
            <a:avLst/>
          </a:prstGeom>
          <a:solidFill>
            <a:srgbClr val="398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5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633473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3238427" y="456303"/>
            <a:ext cx="5090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2200" b="1" i="0" u="none" strike="noStrike" kern="1200" cap="none" spc="0" normalizeH="0" baseline="0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인사하며 자기소개 </a:t>
            </a:r>
            <a:r>
              <a:rPr lang="ko-KR" altLang="en-US" sz="2200" b="1" dirty="0">
                <a:solidFill>
                  <a:srgbClr val="E75E9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하기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22354C-486B-0210-5313-13816C9CDE14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말풍선: 모서리가 둥근 사각형 5">
            <a:extLst>
              <a:ext uri="{FF2B5EF4-FFF2-40B4-BE49-F238E27FC236}">
                <a16:creationId xmlns:a16="http://schemas.microsoft.com/office/drawing/2014/main" id="{0081CD3E-41B1-E884-98BB-168FBC9385F8}"/>
              </a:ext>
            </a:extLst>
          </p:cNvPr>
          <p:cNvSpPr/>
          <p:nvPr/>
        </p:nvSpPr>
        <p:spPr>
          <a:xfrm>
            <a:off x="2886211" y="1566730"/>
            <a:ext cx="5443141" cy="1185705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Hello, I’m </a:t>
            </a:r>
            <a:r>
              <a:rPr lang="en-US" altLang="ko-KR" sz="3600" b="1" i="1" dirty="0">
                <a:solidFill>
                  <a:schemeClr val="tx1"/>
                </a:solidFill>
                <a:latin typeface="+mn-ea"/>
              </a:rPr>
              <a:t>Bear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.</a:t>
            </a:r>
          </a:p>
          <a:p>
            <a:pPr algn="ctr">
              <a:defRPr/>
            </a:pP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What’s your name? </a:t>
            </a:r>
            <a:endParaRPr lang="ko-KR" altLang="en-US" sz="3600" b="1" dirty="0">
              <a:solidFill>
                <a:srgbClr val="E75E96"/>
              </a:solidFill>
              <a:latin typeface="+mn-ea"/>
            </a:endParaRPr>
          </a:p>
        </p:txBody>
      </p:sp>
      <p:sp>
        <p:nvSpPr>
          <p:cNvPr id="7" name="말풍선: 모서리가 둥근 사각형 6">
            <a:extLst>
              <a:ext uri="{FF2B5EF4-FFF2-40B4-BE49-F238E27FC236}">
                <a16:creationId xmlns:a16="http://schemas.microsoft.com/office/drawing/2014/main" id="{29327E0F-EFF4-2992-90E0-FA12C325C825}"/>
              </a:ext>
            </a:extLst>
          </p:cNvPr>
          <p:cNvSpPr/>
          <p:nvPr/>
        </p:nvSpPr>
        <p:spPr>
          <a:xfrm>
            <a:off x="4331856" y="3897745"/>
            <a:ext cx="4593630" cy="1293091"/>
          </a:xfrm>
          <a:prstGeom prst="wedgeRoundRectCallout">
            <a:avLst>
              <a:gd name="adj1" fmla="val 55160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Hello, I’m </a:t>
            </a:r>
            <a:r>
              <a:rPr lang="en-US" altLang="ko-KR" sz="3600" b="1" i="1" dirty="0">
                <a:solidFill>
                  <a:schemeClr val="tx1"/>
                </a:solidFill>
                <a:latin typeface="+mn-ea"/>
              </a:rPr>
              <a:t>Lion</a:t>
            </a: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.</a:t>
            </a:r>
          </a:p>
          <a:p>
            <a:pPr algn="ctr">
              <a:defRPr/>
            </a:pP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Nice to meet you.</a:t>
            </a:r>
            <a:endParaRPr lang="en-US" altLang="ko-KR" sz="3600" b="1" dirty="0">
              <a:solidFill>
                <a:schemeClr val="dk1"/>
              </a:solidFill>
              <a:latin typeface="+mn-ea"/>
            </a:endParaRPr>
          </a:p>
        </p:txBody>
      </p:sp>
      <p:pic>
        <p:nvPicPr>
          <p:cNvPr id="2" name="그림 1" descr="장난감, 동물 피규어, 만화 영화이(가) 표시된 사진&#10;&#10;자동 생성된 설명">
            <a:extLst>
              <a:ext uri="{FF2B5EF4-FFF2-40B4-BE49-F238E27FC236}">
                <a16:creationId xmlns:a16="http://schemas.microsoft.com/office/drawing/2014/main" id="{196DF8D6-C15B-7E2A-6D3E-B19D8EE7BD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8" t="24420" r="27297" b="3207"/>
          <a:stretch/>
        </p:blipFill>
        <p:spPr>
          <a:xfrm flipH="1">
            <a:off x="728673" y="1437111"/>
            <a:ext cx="2033467" cy="229261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19CC079-229D-8938-887F-0A3C3FF42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813" y="3219718"/>
            <a:ext cx="2892484" cy="3294218"/>
          </a:xfrm>
          <a:prstGeom prst="rect">
            <a:avLst/>
          </a:prstGeom>
        </p:spPr>
      </p:pic>
      <p:sp>
        <p:nvSpPr>
          <p:cNvPr id="8" name="말풍선: 모서리가 둥근 사각형 7">
            <a:extLst>
              <a:ext uri="{FF2B5EF4-FFF2-40B4-BE49-F238E27FC236}">
                <a16:creationId xmlns:a16="http://schemas.microsoft.com/office/drawing/2014/main" id="{8FC9915B-A103-007B-925C-9D98B1DCA35B}"/>
              </a:ext>
            </a:extLst>
          </p:cNvPr>
          <p:cNvSpPr/>
          <p:nvPr/>
        </p:nvSpPr>
        <p:spPr>
          <a:xfrm>
            <a:off x="2886211" y="1565217"/>
            <a:ext cx="5443141" cy="1185705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rgbClr val="E75E96"/>
                </a:solidFill>
                <a:latin typeface="+mn-ea"/>
              </a:rPr>
              <a:t>Nice to meet you, too.</a:t>
            </a:r>
            <a:endParaRPr lang="ko-KR" altLang="en-US" sz="3600" b="1" dirty="0">
              <a:solidFill>
                <a:srgbClr val="E75E96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4013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3238427" y="456303"/>
            <a:ext cx="5090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2200" b="1" i="0" u="none" strike="noStrike" kern="1200" cap="none" spc="0" normalizeH="0" baseline="0" dirty="0">
                <a:solidFill>
                  <a:srgbClr val="EB6C1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좋아하는 것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묻고 답하기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22354C-486B-0210-5313-13816C9CDE14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말풍선: 모서리가 둥근 사각형 5">
            <a:extLst>
              <a:ext uri="{FF2B5EF4-FFF2-40B4-BE49-F238E27FC236}">
                <a16:creationId xmlns:a16="http://schemas.microsoft.com/office/drawing/2014/main" id="{0081CD3E-41B1-E884-98BB-168FBC9385F8}"/>
              </a:ext>
            </a:extLst>
          </p:cNvPr>
          <p:cNvSpPr/>
          <p:nvPr/>
        </p:nvSpPr>
        <p:spPr>
          <a:xfrm>
            <a:off x="2886212" y="1566731"/>
            <a:ext cx="7172188" cy="973446"/>
          </a:xfrm>
          <a:prstGeom prst="wedgeRoundRectCallout">
            <a:avLst>
              <a:gd name="adj1" fmla="val -56412"/>
              <a:gd name="adj2" fmla="val -22265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rgbClr val="EB6C15"/>
                </a:solidFill>
                <a:latin typeface="+mn-ea"/>
              </a:rPr>
              <a:t>What do you like?</a:t>
            </a:r>
            <a:endParaRPr lang="ko-KR" altLang="en-US" sz="3600" b="1" dirty="0">
              <a:solidFill>
                <a:srgbClr val="EB6C15"/>
              </a:solidFill>
              <a:latin typeface="+mn-ea"/>
            </a:endParaRPr>
          </a:p>
        </p:txBody>
      </p:sp>
      <p:sp>
        <p:nvSpPr>
          <p:cNvPr id="7" name="말풍선: 모서리가 둥근 사각형 6">
            <a:extLst>
              <a:ext uri="{FF2B5EF4-FFF2-40B4-BE49-F238E27FC236}">
                <a16:creationId xmlns:a16="http://schemas.microsoft.com/office/drawing/2014/main" id="{29327E0F-EFF4-2992-90E0-FA12C325C825}"/>
              </a:ext>
            </a:extLst>
          </p:cNvPr>
          <p:cNvSpPr/>
          <p:nvPr/>
        </p:nvSpPr>
        <p:spPr>
          <a:xfrm>
            <a:off x="2275888" y="3995690"/>
            <a:ext cx="7016004" cy="973446"/>
          </a:xfrm>
          <a:prstGeom prst="wedgeRoundRectCallout">
            <a:avLst>
              <a:gd name="adj1" fmla="val 55288"/>
              <a:gd name="adj2" fmla="val -2457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3600" b="1" dirty="0">
                <a:solidFill>
                  <a:srgbClr val="EB6C15"/>
                </a:solidFill>
                <a:latin typeface="+mn-ea"/>
              </a:rPr>
              <a:t>I like</a:t>
            </a:r>
            <a:r>
              <a:rPr lang="en-US" altLang="ko-KR" sz="3600" b="1" i="1" dirty="0">
                <a:solidFill>
                  <a:srgbClr val="EB6C15"/>
                </a:solidFill>
                <a:latin typeface="+mn-ea"/>
              </a:rPr>
              <a:t> </a:t>
            </a:r>
            <a:r>
              <a:rPr lang="en-US" altLang="ko-KR" sz="3600" b="1" i="1" dirty="0">
                <a:solidFill>
                  <a:schemeClr val="tx1"/>
                </a:solidFill>
                <a:latin typeface="+mn-ea"/>
              </a:rPr>
              <a:t>Music</a:t>
            </a:r>
            <a:r>
              <a:rPr lang="en-US" altLang="ko-KR" sz="3600" b="1" dirty="0">
                <a:solidFill>
                  <a:srgbClr val="EB6C15"/>
                </a:solidFill>
                <a:latin typeface="+mn-ea"/>
              </a:rPr>
              <a:t>.</a:t>
            </a:r>
          </a:p>
        </p:txBody>
      </p:sp>
      <p:pic>
        <p:nvPicPr>
          <p:cNvPr id="2" name="그림 1" descr="장난감, 동물 피규어, 만화 영화이(가) 표시된 사진&#10;&#10;자동 생성된 설명">
            <a:extLst>
              <a:ext uri="{FF2B5EF4-FFF2-40B4-BE49-F238E27FC236}">
                <a16:creationId xmlns:a16="http://schemas.microsoft.com/office/drawing/2014/main" id="{196DF8D6-C15B-7E2A-6D3E-B19D8EE7BD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8" t="24420" r="27297" b="3207"/>
          <a:stretch/>
        </p:blipFill>
        <p:spPr>
          <a:xfrm flipH="1">
            <a:off x="728673" y="1437111"/>
            <a:ext cx="2033467" cy="229261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D823E3E-D20E-8D98-540A-A1A0DABE45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t="2826" r="65115" b="3056"/>
          <a:stretch/>
        </p:blipFill>
        <p:spPr>
          <a:xfrm>
            <a:off x="9526680" y="2834989"/>
            <a:ext cx="1812151" cy="348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2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3238427" y="456303"/>
            <a:ext cx="5090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밸런스 게임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22354C-486B-0210-5313-13816C9CDE14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38D199B-1A23-DB1F-C1EB-8B530BADBC02}"/>
              </a:ext>
            </a:extLst>
          </p:cNvPr>
          <p:cNvSpPr/>
          <p:nvPr/>
        </p:nvSpPr>
        <p:spPr>
          <a:xfrm>
            <a:off x="1532964" y="1187142"/>
            <a:ext cx="9108141" cy="740270"/>
          </a:xfrm>
          <a:prstGeom prst="roundRect">
            <a:avLst/>
          </a:prstGeom>
          <a:solidFill>
            <a:srgbClr val="39825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 What do you like? — I like </a:t>
            </a:r>
            <a:r>
              <a:rPr lang="en-US" altLang="ko-KR" sz="3200" dirty="0">
                <a:solidFill>
                  <a:schemeClr val="bg1"/>
                </a:solidFill>
                <a:latin typeface="+mn-ea"/>
              </a:rPr>
              <a:t>______________</a:t>
            </a:r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. </a:t>
            </a:r>
            <a:endParaRPr lang="ko-KR" altLang="en-US" sz="3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F74B8A-1866-9BAA-DC0E-788B1BAF82FF}"/>
              </a:ext>
            </a:extLst>
          </p:cNvPr>
          <p:cNvSpPr txBox="1"/>
          <p:nvPr/>
        </p:nvSpPr>
        <p:spPr>
          <a:xfrm>
            <a:off x="5690869" y="3754236"/>
            <a:ext cx="82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700" b="1" dirty="0">
                <a:solidFill>
                  <a:srgbClr val="66442A"/>
                </a:solidFill>
              </a:rPr>
              <a:t>vs.</a:t>
            </a:r>
            <a:endParaRPr lang="ko-KR" altLang="en-US" sz="2700" b="1" dirty="0">
              <a:solidFill>
                <a:srgbClr val="66442A"/>
              </a:solidFill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47CCCD6E-C993-15A6-9D61-59DB36A654C3}"/>
              </a:ext>
            </a:extLst>
          </p:cNvPr>
          <p:cNvGrpSpPr/>
          <p:nvPr/>
        </p:nvGrpSpPr>
        <p:grpSpPr>
          <a:xfrm>
            <a:off x="1532962" y="2227364"/>
            <a:ext cx="4148939" cy="3804083"/>
            <a:chOff x="1532962" y="2227364"/>
            <a:chExt cx="4148939" cy="3804083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76D8FFE7-39C9-090E-325F-4DD3C15C6E89}"/>
                </a:ext>
              </a:extLst>
            </p:cNvPr>
            <p:cNvGrpSpPr/>
            <p:nvPr/>
          </p:nvGrpSpPr>
          <p:grpSpPr>
            <a:xfrm>
              <a:off x="1532962" y="2227364"/>
              <a:ext cx="4148939" cy="3804083"/>
              <a:chOff x="1532962" y="2227364"/>
              <a:chExt cx="4148939" cy="3804083"/>
            </a:xfrm>
          </p:grpSpPr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72845868-0F22-7707-CA2F-43EC6F81C9EB}"/>
                  </a:ext>
                </a:extLst>
              </p:cNvPr>
              <p:cNvSpPr/>
              <p:nvPr/>
            </p:nvSpPr>
            <p:spPr>
              <a:xfrm>
                <a:off x="1532964" y="2227364"/>
                <a:ext cx="4148937" cy="3779464"/>
              </a:xfrm>
              <a:prstGeom prst="rect">
                <a:avLst/>
              </a:prstGeom>
              <a:solidFill>
                <a:srgbClr val="EAEAEA"/>
              </a:solidFill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14" name="직사각형 19">
                <a:extLst>
                  <a:ext uri="{FF2B5EF4-FFF2-40B4-BE49-F238E27FC236}">
                    <a16:creationId xmlns:a16="http://schemas.microsoft.com/office/drawing/2014/main" id="{ADC8DE4E-DEA0-7B45-3691-B70EA3A27E84}"/>
                  </a:ext>
                </a:extLst>
              </p:cNvPr>
              <p:cNvSpPr/>
              <p:nvPr/>
            </p:nvSpPr>
            <p:spPr>
              <a:xfrm>
                <a:off x="1532962" y="5153856"/>
                <a:ext cx="4139972" cy="877591"/>
              </a:xfrm>
              <a:prstGeom prst="rect">
                <a:avLst/>
              </a:prstGeom>
              <a:noFill/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ko-KR" sz="3600" b="1" dirty="0">
                    <a:solidFill>
                      <a:schemeClr val="tx1"/>
                    </a:solidFill>
                    <a:latin typeface="Century Gothic"/>
                  </a:rPr>
                  <a:t>chicken</a:t>
                </a:r>
              </a:p>
            </p:txBody>
          </p:sp>
        </p:grpSp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1C67B96C-238A-EBCB-6C94-89165EC818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98" b="18367"/>
            <a:stretch/>
          </p:blipFill>
          <p:spPr>
            <a:xfrm>
              <a:off x="1532963" y="2543696"/>
              <a:ext cx="4015440" cy="2585542"/>
            </a:xfrm>
            <a:prstGeom prst="rect">
              <a:avLst/>
            </a:prstGeom>
          </p:spPr>
        </p:pic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074AD8B5-BCA4-3D8B-ADAC-6BC8AA057C92}"/>
              </a:ext>
            </a:extLst>
          </p:cNvPr>
          <p:cNvGrpSpPr/>
          <p:nvPr/>
        </p:nvGrpSpPr>
        <p:grpSpPr>
          <a:xfrm>
            <a:off x="6501133" y="2227364"/>
            <a:ext cx="4157905" cy="3804082"/>
            <a:chOff x="6501133" y="2227364"/>
            <a:chExt cx="4157905" cy="3804082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49C2613B-5C37-E91A-5CA4-F92EB772493A}"/>
                </a:ext>
              </a:extLst>
            </p:cNvPr>
            <p:cNvGrpSpPr/>
            <p:nvPr/>
          </p:nvGrpSpPr>
          <p:grpSpPr>
            <a:xfrm>
              <a:off x="6501133" y="2227364"/>
              <a:ext cx="4157905" cy="3804082"/>
              <a:chOff x="6501133" y="2227364"/>
              <a:chExt cx="4157905" cy="3804082"/>
            </a:xfrm>
          </p:grpSpPr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CA65BA8D-27E1-3A80-97D4-AA1B6AF4FDBC}"/>
                  </a:ext>
                </a:extLst>
              </p:cNvPr>
              <p:cNvSpPr/>
              <p:nvPr/>
            </p:nvSpPr>
            <p:spPr>
              <a:xfrm>
                <a:off x="6510101" y="2227364"/>
                <a:ext cx="4148937" cy="3779464"/>
              </a:xfrm>
              <a:prstGeom prst="rect">
                <a:avLst/>
              </a:prstGeom>
              <a:solidFill>
                <a:srgbClr val="EAEAEA"/>
              </a:solidFill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15" name="직사각형 19">
                <a:extLst>
                  <a:ext uri="{FF2B5EF4-FFF2-40B4-BE49-F238E27FC236}">
                    <a16:creationId xmlns:a16="http://schemas.microsoft.com/office/drawing/2014/main" id="{4F37A237-B030-E4B2-5346-04FC81FAA2C8}"/>
                  </a:ext>
                </a:extLst>
              </p:cNvPr>
              <p:cNvSpPr/>
              <p:nvPr/>
            </p:nvSpPr>
            <p:spPr>
              <a:xfrm>
                <a:off x="6501133" y="5153855"/>
                <a:ext cx="4139972" cy="877591"/>
              </a:xfrm>
              <a:prstGeom prst="rect">
                <a:avLst/>
              </a:prstGeom>
              <a:noFill/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ko-KR" sz="3600" b="1" dirty="0">
                    <a:solidFill>
                      <a:schemeClr val="tx1"/>
                    </a:solidFill>
                    <a:latin typeface="Century Gothic"/>
                  </a:rPr>
                  <a:t>pizza</a:t>
                </a:r>
              </a:p>
            </p:txBody>
          </p:sp>
        </p:grpSp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327CB9BB-B409-1AC5-E3B5-06E2F722C4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8" t="4116" r="5877" b="3322"/>
            <a:stretch/>
          </p:blipFill>
          <p:spPr>
            <a:xfrm rot="2982549">
              <a:off x="7127852" y="2237949"/>
              <a:ext cx="2886534" cy="3032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9298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3238427" y="456303"/>
            <a:ext cx="5090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밸런스 게임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22354C-486B-0210-5313-13816C9CDE14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38D199B-1A23-DB1F-C1EB-8B530BADBC02}"/>
              </a:ext>
            </a:extLst>
          </p:cNvPr>
          <p:cNvSpPr/>
          <p:nvPr/>
        </p:nvSpPr>
        <p:spPr>
          <a:xfrm>
            <a:off x="1532964" y="1187142"/>
            <a:ext cx="9108141" cy="740270"/>
          </a:xfrm>
          <a:prstGeom prst="roundRect">
            <a:avLst/>
          </a:prstGeom>
          <a:solidFill>
            <a:srgbClr val="39825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 What do you like? — I like </a:t>
            </a:r>
            <a:r>
              <a:rPr lang="en-US" altLang="ko-KR" sz="3200" dirty="0">
                <a:solidFill>
                  <a:schemeClr val="bg1"/>
                </a:solidFill>
                <a:latin typeface="+mn-ea"/>
              </a:rPr>
              <a:t>______________</a:t>
            </a:r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. </a:t>
            </a:r>
            <a:endParaRPr lang="ko-KR" altLang="en-US" sz="3200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CEA2937A-5BC1-7311-91FB-128EDB1C2257}"/>
              </a:ext>
            </a:extLst>
          </p:cNvPr>
          <p:cNvGrpSpPr/>
          <p:nvPr/>
        </p:nvGrpSpPr>
        <p:grpSpPr>
          <a:xfrm>
            <a:off x="1532962" y="2227364"/>
            <a:ext cx="4148939" cy="3804083"/>
            <a:chOff x="1532962" y="2227364"/>
            <a:chExt cx="4148939" cy="3804083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76D8FFE7-39C9-090E-325F-4DD3C15C6E89}"/>
                </a:ext>
              </a:extLst>
            </p:cNvPr>
            <p:cNvGrpSpPr/>
            <p:nvPr/>
          </p:nvGrpSpPr>
          <p:grpSpPr>
            <a:xfrm>
              <a:off x="1532962" y="2227364"/>
              <a:ext cx="4148939" cy="3804083"/>
              <a:chOff x="1532962" y="2227364"/>
              <a:chExt cx="4148939" cy="3804083"/>
            </a:xfrm>
          </p:grpSpPr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72845868-0F22-7707-CA2F-43EC6F81C9EB}"/>
                  </a:ext>
                </a:extLst>
              </p:cNvPr>
              <p:cNvSpPr/>
              <p:nvPr/>
            </p:nvSpPr>
            <p:spPr>
              <a:xfrm>
                <a:off x="1532964" y="2227364"/>
                <a:ext cx="4148937" cy="3779464"/>
              </a:xfrm>
              <a:prstGeom prst="rect">
                <a:avLst/>
              </a:prstGeom>
              <a:solidFill>
                <a:srgbClr val="EAEAEA"/>
              </a:solidFill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14" name="직사각형 19">
                <a:extLst>
                  <a:ext uri="{FF2B5EF4-FFF2-40B4-BE49-F238E27FC236}">
                    <a16:creationId xmlns:a16="http://schemas.microsoft.com/office/drawing/2014/main" id="{ADC8DE4E-DEA0-7B45-3691-B70EA3A27E84}"/>
                  </a:ext>
                </a:extLst>
              </p:cNvPr>
              <p:cNvSpPr/>
              <p:nvPr/>
            </p:nvSpPr>
            <p:spPr>
              <a:xfrm>
                <a:off x="1532962" y="5153856"/>
                <a:ext cx="4139972" cy="877591"/>
              </a:xfrm>
              <a:prstGeom prst="rect">
                <a:avLst/>
              </a:prstGeom>
              <a:noFill/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ko-KR" sz="3600" b="1" dirty="0">
                    <a:solidFill>
                      <a:schemeClr val="tx1"/>
                    </a:solidFill>
                    <a:latin typeface="Century Gothic"/>
                  </a:rPr>
                  <a:t>tteokbokki</a:t>
                </a:r>
              </a:p>
            </p:txBody>
          </p:sp>
        </p:grp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00250006-ED52-58A3-30ED-63D290550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0895" y="2237949"/>
              <a:ext cx="4113072" cy="2891288"/>
            </a:xfrm>
            <a:prstGeom prst="rect">
              <a:avLst/>
            </a:prstGeom>
          </p:spPr>
        </p:pic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C867C0F6-FA0E-9165-99DF-B0E315B6CE4B}"/>
              </a:ext>
            </a:extLst>
          </p:cNvPr>
          <p:cNvGrpSpPr/>
          <p:nvPr/>
        </p:nvGrpSpPr>
        <p:grpSpPr>
          <a:xfrm>
            <a:off x="6501133" y="2227364"/>
            <a:ext cx="4157905" cy="3804082"/>
            <a:chOff x="6501133" y="2227364"/>
            <a:chExt cx="4157905" cy="3804082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49C2613B-5C37-E91A-5CA4-F92EB772493A}"/>
                </a:ext>
              </a:extLst>
            </p:cNvPr>
            <p:cNvGrpSpPr/>
            <p:nvPr/>
          </p:nvGrpSpPr>
          <p:grpSpPr>
            <a:xfrm>
              <a:off x="6501133" y="2227364"/>
              <a:ext cx="4157905" cy="3804082"/>
              <a:chOff x="6501133" y="2227364"/>
              <a:chExt cx="4157905" cy="3804082"/>
            </a:xfrm>
          </p:grpSpPr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CA65BA8D-27E1-3A80-97D4-AA1B6AF4FDBC}"/>
                  </a:ext>
                </a:extLst>
              </p:cNvPr>
              <p:cNvSpPr/>
              <p:nvPr/>
            </p:nvSpPr>
            <p:spPr>
              <a:xfrm>
                <a:off x="6510101" y="2227364"/>
                <a:ext cx="4148937" cy="3779464"/>
              </a:xfrm>
              <a:prstGeom prst="rect">
                <a:avLst/>
              </a:prstGeom>
              <a:solidFill>
                <a:srgbClr val="EAEAEA"/>
              </a:solidFill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15" name="직사각형 19">
                <a:extLst>
                  <a:ext uri="{FF2B5EF4-FFF2-40B4-BE49-F238E27FC236}">
                    <a16:creationId xmlns:a16="http://schemas.microsoft.com/office/drawing/2014/main" id="{4F37A237-B030-E4B2-5346-04FC81FAA2C8}"/>
                  </a:ext>
                </a:extLst>
              </p:cNvPr>
              <p:cNvSpPr/>
              <p:nvPr/>
            </p:nvSpPr>
            <p:spPr>
              <a:xfrm>
                <a:off x="6501133" y="5153855"/>
                <a:ext cx="4139972" cy="877591"/>
              </a:xfrm>
              <a:prstGeom prst="rect">
                <a:avLst/>
              </a:prstGeom>
              <a:noFill/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ko-KR" sz="3600" b="1" dirty="0">
                    <a:solidFill>
                      <a:schemeClr val="tx1"/>
                    </a:solidFill>
                    <a:latin typeface="Century Gothic"/>
                  </a:rPr>
                  <a:t>sushi</a:t>
                </a:r>
              </a:p>
            </p:txBody>
          </p:sp>
        </p:grp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F908791E-B7C1-41A2-3A5D-32ABC5AE8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0101" y="2250581"/>
              <a:ext cx="4148935" cy="2878655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1FFD64F-57B5-70CD-CE55-B614BD2BB80D}"/>
              </a:ext>
            </a:extLst>
          </p:cNvPr>
          <p:cNvSpPr txBox="1"/>
          <p:nvPr/>
        </p:nvSpPr>
        <p:spPr>
          <a:xfrm>
            <a:off x="5690869" y="3754236"/>
            <a:ext cx="82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700" b="1" dirty="0">
                <a:solidFill>
                  <a:srgbClr val="66442A"/>
                </a:solidFill>
              </a:rPr>
              <a:t>vs.</a:t>
            </a:r>
            <a:endParaRPr lang="ko-KR" altLang="en-US" sz="2700" b="1" dirty="0">
              <a:solidFill>
                <a:srgbClr val="6644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99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3238427" y="456303"/>
            <a:ext cx="5090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밸런스 게임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22354C-486B-0210-5313-13816C9CDE14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38D199B-1A23-DB1F-C1EB-8B530BADBC02}"/>
              </a:ext>
            </a:extLst>
          </p:cNvPr>
          <p:cNvSpPr/>
          <p:nvPr/>
        </p:nvSpPr>
        <p:spPr>
          <a:xfrm>
            <a:off x="1532964" y="1187142"/>
            <a:ext cx="9108141" cy="740270"/>
          </a:xfrm>
          <a:prstGeom prst="roundRect">
            <a:avLst/>
          </a:prstGeom>
          <a:solidFill>
            <a:srgbClr val="39825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 What do you like? — I like </a:t>
            </a:r>
            <a:r>
              <a:rPr lang="en-US" altLang="ko-KR" sz="3200" dirty="0">
                <a:solidFill>
                  <a:schemeClr val="bg1"/>
                </a:solidFill>
                <a:latin typeface="+mn-ea"/>
              </a:rPr>
              <a:t>______________</a:t>
            </a:r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. </a:t>
            </a:r>
            <a:endParaRPr lang="ko-KR" altLang="en-US" sz="3200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CFD27FFA-36B1-B1B1-D068-E8594F7A478E}"/>
              </a:ext>
            </a:extLst>
          </p:cNvPr>
          <p:cNvGrpSpPr/>
          <p:nvPr/>
        </p:nvGrpSpPr>
        <p:grpSpPr>
          <a:xfrm>
            <a:off x="1532962" y="2227364"/>
            <a:ext cx="4148939" cy="3804083"/>
            <a:chOff x="1532962" y="2227364"/>
            <a:chExt cx="4148939" cy="3804083"/>
          </a:xfrm>
        </p:grpSpPr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76D8FFE7-39C9-090E-325F-4DD3C15C6E89}"/>
                </a:ext>
              </a:extLst>
            </p:cNvPr>
            <p:cNvGrpSpPr/>
            <p:nvPr/>
          </p:nvGrpSpPr>
          <p:grpSpPr>
            <a:xfrm>
              <a:off x="1532962" y="2227364"/>
              <a:ext cx="4148939" cy="3804083"/>
              <a:chOff x="1532962" y="2227364"/>
              <a:chExt cx="4148939" cy="3804083"/>
            </a:xfrm>
          </p:grpSpPr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72845868-0F22-7707-CA2F-43EC6F81C9EB}"/>
                  </a:ext>
                </a:extLst>
              </p:cNvPr>
              <p:cNvSpPr/>
              <p:nvPr/>
            </p:nvSpPr>
            <p:spPr>
              <a:xfrm>
                <a:off x="1532964" y="2227364"/>
                <a:ext cx="4148937" cy="3779464"/>
              </a:xfrm>
              <a:prstGeom prst="rect">
                <a:avLst/>
              </a:prstGeom>
              <a:solidFill>
                <a:srgbClr val="EAEAEA"/>
              </a:solidFill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14" name="직사각형 19">
                <a:extLst>
                  <a:ext uri="{FF2B5EF4-FFF2-40B4-BE49-F238E27FC236}">
                    <a16:creationId xmlns:a16="http://schemas.microsoft.com/office/drawing/2014/main" id="{ADC8DE4E-DEA0-7B45-3691-B70EA3A27E84}"/>
                  </a:ext>
                </a:extLst>
              </p:cNvPr>
              <p:cNvSpPr/>
              <p:nvPr/>
            </p:nvSpPr>
            <p:spPr>
              <a:xfrm>
                <a:off x="1532962" y="5153856"/>
                <a:ext cx="4139972" cy="877591"/>
              </a:xfrm>
              <a:prstGeom prst="rect">
                <a:avLst/>
              </a:prstGeom>
              <a:noFill/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ko-KR" sz="3600" b="1" dirty="0">
                    <a:solidFill>
                      <a:schemeClr val="tx1"/>
                    </a:solidFill>
                    <a:latin typeface="Century Gothic"/>
                  </a:rPr>
                  <a:t>English</a:t>
                </a:r>
              </a:p>
            </p:txBody>
          </p:sp>
        </p:grp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85E6B6E4-1024-A683-3382-AD8EA43D2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3" t="6209" r="5333" b="4805"/>
            <a:stretch/>
          </p:blipFill>
          <p:spPr>
            <a:xfrm>
              <a:off x="1844055" y="2435921"/>
              <a:ext cx="3542592" cy="2777914"/>
            </a:xfrm>
            <a:prstGeom prst="rect">
              <a:avLst/>
            </a:prstGeom>
          </p:spPr>
        </p:pic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8DF45B44-06F7-C3E6-2D74-65D68961F202}"/>
              </a:ext>
            </a:extLst>
          </p:cNvPr>
          <p:cNvGrpSpPr/>
          <p:nvPr/>
        </p:nvGrpSpPr>
        <p:grpSpPr>
          <a:xfrm>
            <a:off x="6501133" y="2227364"/>
            <a:ext cx="4157905" cy="3804082"/>
            <a:chOff x="6501133" y="2227364"/>
            <a:chExt cx="4157905" cy="3804082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49C2613B-5C37-E91A-5CA4-F92EB772493A}"/>
                </a:ext>
              </a:extLst>
            </p:cNvPr>
            <p:cNvGrpSpPr/>
            <p:nvPr/>
          </p:nvGrpSpPr>
          <p:grpSpPr>
            <a:xfrm>
              <a:off x="6501133" y="2227364"/>
              <a:ext cx="4157905" cy="3804082"/>
              <a:chOff x="6501133" y="2227364"/>
              <a:chExt cx="4157905" cy="3804082"/>
            </a:xfrm>
          </p:grpSpPr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CA65BA8D-27E1-3A80-97D4-AA1B6AF4FDBC}"/>
                  </a:ext>
                </a:extLst>
              </p:cNvPr>
              <p:cNvSpPr/>
              <p:nvPr/>
            </p:nvSpPr>
            <p:spPr>
              <a:xfrm>
                <a:off x="6510101" y="2227364"/>
                <a:ext cx="4148937" cy="3779464"/>
              </a:xfrm>
              <a:prstGeom prst="rect">
                <a:avLst/>
              </a:prstGeom>
              <a:solidFill>
                <a:srgbClr val="EAEAEA"/>
              </a:solidFill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15" name="직사각형 19">
                <a:extLst>
                  <a:ext uri="{FF2B5EF4-FFF2-40B4-BE49-F238E27FC236}">
                    <a16:creationId xmlns:a16="http://schemas.microsoft.com/office/drawing/2014/main" id="{4F37A237-B030-E4B2-5346-04FC81FAA2C8}"/>
                  </a:ext>
                </a:extLst>
              </p:cNvPr>
              <p:cNvSpPr/>
              <p:nvPr/>
            </p:nvSpPr>
            <p:spPr>
              <a:xfrm>
                <a:off x="6501133" y="5153855"/>
                <a:ext cx="4139972" cy="877591"/>
              </a:xfrm>
              <a:prstGeom prst="rect">
                <a:avLst/>
              </a:prstGeom>
              <a:noFill/>
              <a:ln w="3175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ko-KR" sz="3600" b="1" dirty="0">
                    <a:solidFill>
                      <a:schemeClr val="tx1"/>
                    </a:solidFill>
                    <a:latin typeface="Century Gothic"/>
                  </a:rPr>
                  <a:t>math</a:t>
                </a:r>
              </a:p>
            </p:txBody>
          </p:sp>
        </p:grpSp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62773B42-66F2-755E-CC37-00A83AF82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4307" y="2435921"/>
              <a:ext cx="3560523" cy="2717934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22C08CE-8A5A-5723-0407-AA846ED4AA9F}"/>
              </a:ext>
            </a:extLst>
          </p:cNvPr>
          <p:cNvSpPr txBox="1"/>
          <p:nvPr/>
        </p:nvSpPr>
        <p:spPr>
          <a:xfrm>
            <a:off x="5690869" y="3754236"/>
            <a:ext cx="82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700" b="1" dirty="0">
                <a:solidFill>
                  <a:srgbClr val="66442A"/>
                </a:solidFill>
              </a:rPr>
              <a:t>vs.</a:t>
            </a:r>
            <a:endParaRPr lang="ko-KR" altLang="en-US" sz="2700" b="1" dirty="0">
              <a:solidFill>
                <a:srgbClr val="6644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09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1844055" y="456303"/>
            <a:ext cx="1275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</a:t>
            </a:r>
            <a:r>
              <a:rPr lang="en-US" altLang="ko-KR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2D59C07-5EA9-5637-F0BE-A4CFF2756661}"/>
              </a:ext>
            </a:extLst>
          </p:cNvPr>
          <p:cNvSpPr txBox="1"/>
          <p:nvPr/>
        </p:nvSpPr>
        <p:spPr>
          <a:xfrm>
            <a:off x="3238427" y="456303"/>
            <a:ext cx="50909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2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밸런스 게임</a:t>
            </a:r>
            <a:endParaRPr kumimoji="0" lang="en-US" altLang="ko-KR" sz="22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722354C-486B-0210-5313-13816C9CDE14}"/>
              </a:ext>
            </a:extLst>
          </p:cNvPr>
          <p:cNvSpPr txBox="1"/>
          <p:nvPr/>
        </p:nvSpPr>
        <p:spPr>
          <a:xfrm>
            <a:off x="449683" y="414940"/>
            <a:ext cx="1394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ko-KR" altLang="en-US" sz="2400" b="1" dirty="0">
                <a:solidFill>
                  <a:srgbClr val="5B3D2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전개</a:t>
            </a:r>
            <a:endParaRPr kumimoji="0" lang="en-US" altLang="ko-KR" sz="2400" b="1" i="0" u="none" strike="noStrike" kern="1200" cap="none" spc="0" normalizeH="0" baseline="0" dirty="0">
              <a:solidFill>
                <a:srgbClr val="5B3D2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38D199B-1A23-DB1F-C1EB-8B530BADBC02}"/>
              </a:ext>
            </a:extLst>
          </p:cNvPr>
          <p:cNvSpPr/>
          <p:nvPr/>
        </p:nvSpPr>
        <p:spPr>
          <a:xfrm>
            <a:off x="1532964" y="1187142"/>
            <a:ext cx="9108141" cy="740270"/>
          </a:xfrm>
          <a:prstGeom prst="roundRect">
            <a:avLst/>
          </a:prstGeom>
          <a:solidFill>
            <a:srgbClr val="398254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 What do you like? — I like </a:t>
            </a:r>
            <a:r>
              <a:rPr lang="en-US" altLang="ko-KR" sz="3200" dirty="0">
                <a:solidFill>
                  <a:schemeClr val="bg1"/>
                </a:solidFill>
                <a:latin typeface="+mn-ea"/>
              </a:rPr>
              <a:t>______________</a:t>
            </a:r>
            <a:r>
              <a:rPr lang="en-US" altLang="ko-KR" sz="3200" b="1" dirty="0">
                <a:solidFill>
                  <a:schemeClr val="bg1"/>
                </a:solidFill>
                <a:latin typeface="+mn-ea"/>
              </a:rPr>
              <a:t>. </a:t>
            </a:r>
            <a:endParaRPr lang="ko-KR" altLang="en-US" sz="3200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76D8FFE7-39C9-090E-325F-4DD3C15C6E89}"/>
              </a:ext>
            </a:extLst>
          </p:cNvPr>
          <p:cNvGrpSpPr/>
          <p:nvPr/>
        </p:nvGrpSpPr>
        <p:grpSpPr>
          <a:xfrm>
            <a:off x="1532962" y="2227364"/>
            <a:ext cx="4148939" cy="3804083"/>
            <a:chOff x="1532962" y="2227364"/>
            <a:chExt cx="4148939" cy="3804083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72845868-0F22-7707-CA2F-43EC6F81C9EB}"/>
                </a:ext>
              </a:extLst>
            </p:cNvPr>
            <p:cNvSpPr/>
            <p:nvPr/>
          </p:nvSpPr>
          <p:spPr>
            <a:xfrm>
              <a:off x="1532964" y="2227364"/>
              <a:ext cx="4148937" cy="377946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4" name="직사각형 19">
              <a:extLst>
                <a:ext uri="{FF2B5EF4-FFF2-40B4-BE49-F238E27FC236}">
                  <a16:creationId xmlns:a16="http://schemas.microsoft.com/office/drawing/2014/main" id="{ADC8DE4E-DEA0-7B45-3691-B70EA3A27E84}"/>
                </a:ext>
              </a:extLst>
            </p:cNvPr>
            <p:cNvSpPr/>
            <p:nvPr/>
          </p:nvSpPr>
          <p:spPr>
            <a:xfrm>
              <a:off x="1532962" y="5153856"/>
              <a:ext cx="4139972" cy="877591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3600" b="1" dirty="0">
                  <a:solidFill>
                    <a:schemeClr val="tx1"/>
                  </a:solidFill>
                  <a:latin typeface="Century Gothic"/>
                </a:rPr>
                <a:t>music</a:t>
              </a: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49C2613B-5C37-E91A-5CA4-F92EB772493A}"/>
              </a:ext>
            </a:extLst>
          </p:cNvPr>
          <p:cNvGrpSpPr/>
          <p:nvPr/>
        </p:nvGrpSpPr>
        <p:grpSpPr>
          <a:xfrm>
            <a:off x="6501133" y="2227364"/>
            <a:ext cx="4157905" cy="3804082"/>
            <a:chOff x="6501133" y="2227364"/>
            <a:chExt cx="4157905" cy="3804082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CA65BA8D-27E1-3A80-97D4-AA1B6AF4FDBC}"/>
                </a:ext>
              </a:extLst>
            </p:cNvPr>
            <p:cNvSpPr/>
            <p:nvPr/>
          </p:nvSpPr>
          <p:spPr>
            <a:xfrm>
              <a:off x="6510101" y="2227364"/>
              <a:ext cx="4148937" cy="3779464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5" name="직사각형 19">
              <a:extLst>
                <a:ext uri="{FF2B5EF4-FFF2-40B4-BE49-F238E27FC236}">
                  <a16:creationId xmlns:a16="http://schemas.microsoft.com/office/drawing/2014/main" id="{4F37A237-B030-E4B2-5346-04FC81FAA2C8}"/>
                </a:ext>
              </a:extLst>
            </p:cNvPr>
            <p:cNvSpPr/>
            <p:nvPr/>
          </p:nvSpPr>
          <p:spPr>
            <a:xfrm>
              <a:off x="6501133" y="5153855"/>
              <a:ext cx="4139972" cy="877591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3600" b="1" dirty="0">
                  <a:solidFill>
                    <a:schemeClr val="tx1"/>
                  </a:solidFill>
                  <a:latin typeface="Century Gothic"/>
                </a:rPr>
                <a:t>P.E.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25374D6-B9F0-02D7-0371-63628302915E}"/>
              </a:ext>
            </a:extLst>
          </p:cNvPr>
          <p:cNvSpPr txBox="1"/>
          <p:nvPr/>
        </p:nvSpPr>
        <p:spPr>
          <a:xfrm>
            <a:off x="5690869" y="3754236"/>
            <a:ext cx="82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700" b="1" dirty="0">
                <a:solidFill>
                  <a:srgbClr val="66442A"/>
                </a:solidFill>
              </a:rPr>
              <a:t>vs.</a:t>
            </a:r>
            <a:endParaRPr lang="ko-KR" altLang="en-US" sz="2700" b="1" dirty="0">
              <a:solidFill>
                <a:srgbClr val="66442A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8ECAC90-7235-C7BC-9CA9-2E0FCCFDE4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5" t="21332" r="3859" b="12053"/>
          <a:stretch/>
        </p:blipFill>
        <p:spPr>
          <a:xfrm>
            <a:off x="1706645" y="2403006"/>
            <a:ext cx="3792606" cy="282135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99FF1D3-2D8A-70F9-D3D3-A50496C46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" t="8727" r="49373" b="52727"/>
          <a:stretch/>
        </p:blipFill>
        <p:spPr>
          <a:xfrm>
            <a:off x="6768312" y="2432511"/>
            <a:ext cx="3632514" cy="269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3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lt1"/>
        </a:solidFill>
        <a:ln w="28575">
          <a:solidFill>
            <a:srgbClr val="FFC000"/>
          </a:solidFill>
        </a:ln>
      </a:spPr>
      <a:bodyPr anchor="ctr"/>
      <a:lstStyle>
        <a:defPPr algn="ctr">
          <a:defRPr sz="3600" b="1" dirty="0">
            <a:solidFill>
              <a:srgbClr val="E75E96"/>
            </a:solidFill>
            <a:latin typeface="+mn-ea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449</Words>
  <Application>Microsoft Office PowerPoint</Application>
  <PresentationFormat>와이드스크린</PresentationFormat>
  <Paragraphs>144</Paragraphs>
  <Slides>20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5" baseType="lpstr">
      <vt:lpstr>맑은 고딕</vt:lpstr>
      <vt:lpstr>Arial</vt:lpstr>
      <vt:lpstr>Century Gothic</vt:lpstr>
      <vt:lpstr>Tahoma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2775</dc:creator>
  <cp:lastModifiedBy>박은혜</cp:lastModifiedBy>
  <cp:revision>134</cp:revision>
  <dcterms:created xsi:type="dcterms:W3CDTF">2023-12-17T15:15:58Z</dcterms:created>
  <dcterms:modified xsi:type="dcterms:W3CDTF">2026-03-17T05:02:38Z</dcterms:modified>
</cp:coreProperties>
</file>