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429" r:id="rId2"/>
    <p:sldId id="262" r:id="rId3"/>
    <p:sldId id="420" r:id="rId4"/>
    <p:sldId id="261" r:id="rId5"/>
    <p:sldId id="427" r:id="rId6"/>
    <p:sldId id="419" r:id="rId7"/>
    <p:sldId id="418" r:id="rId8"/>
    <p:sldId id="421" r:id="rId9"/>
    <p:sldId id="422" r:id="rId10"/>
    <p:sldId id="423" r:id="rId11"/>
    <p:sldId id="406" r:id="rId12"/>
    <p:sldId id="431" r:id="rId13"/>
    <p:sldId id="412" r:id="rId14"/>
    <p:sldId id="430" r:id="rId1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2" pos="383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6600"/>
    <a:srgbClr val="CCCCFF"/>
    <a:srgbClr val="FFFF99"/>
    <a:srgbClr val="FFFF66"/>
    <a:srgbClr val="008000"/>
    <a:srgbClr val="FF0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="" xmlns:c="http://schemas.openxmlformats.org/drawingml/2006/chart" xmlns:dgm="http://schemas.openxmlformats.org/drawingml/2006/diagram" xmlns:dsp="http://schemas.microsoft.com/office/drawing/2008/diagram"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360" autoAdjust="0"/>
  </p:normalViewPr>
  <p:slideViewPr>
    <p:cSldViewPr snapToGrid="0">
      <p:cViewPr varScale="1">
        <p:scale>
          <a:sx n="74" d="100"/>
          <a:sy n="74" d="100"/>
        </p:scale>
        <p:origin x="645" y="30"/>
      </p:cViewPr>
      <p:guideLst>
        <p:guide orient="horz" pos="2158"/>
        <p:guide pos="383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89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BBE7354B-2284-44CB-AA9C-D5FE805C37DA}" type="datetime1">
              <a:rPr lang="ko-KR" altLang="en-US"/>
              <a:pPr lvl="0">
                <a:defRPr/>
              </a:pPr>
              <a:t>2026-03-25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EB4A4F72-FDCB-4077-BE1D-98572F1BC9E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12960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C7B64-EAC0-4308-911A-8A980C4783BD}" type="datetimeFigureOut">
              <a:rPr lang="ko-KR" altLang="en-US" smtClean="0"/>
              <a:t>2026-03-25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9594F-D2EF-4348-8B62-947993188B9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9321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* PPT</a:t>
            </a:r>
            <a:r>
              <a:rPr lang="ko-KR" altLang="en-US" dirty="0"/>
              <a:t>에 사용된 이미지는 다른 곳에서 사용하실 수 없습니다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594F-D2EF-4348-8B62-947993188B93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260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594F-D2EF-4348-8B62-947993188B93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4186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4708E120-2226-6A74-0D1F-B46DC5CBDF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70B8011A-AED4-7576-14CB-86588A89F9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08842" cy="6858000"/>
          </a:xfrm>
          <a:prstGeom prst="rect">
            <a:avLst/>
          </a:prstGeom>
        </p:spPr>
      </p:pic>
      <p:grpSp>
        <p:nvGrpSpPr>
          <p:cNvPr id="21" name="그룹 20">
            <a:extLst>
              <a:ext uri="{FF2B5EF4-FFF2-40B4-BE49-F238E27FC236}">
                <a16:creationId xmlns:a16="http://schemas.microsoft.com/office/drawing/2014/main" id="{190BCBDD-A17C-DD1D-EDF0-E54BDA0CEEE4}"/>
              </a:ext>
            </a:extLst>
          </p:cNvPr>
          <p:cNvGrpSpPr/>
          <p:nvPr userDrawn="1"/>
        </p:nvGrpSpPr>
        <p:grpSpPr>
          <a:xfrm>
            <a:off x="338713" y="319992"/>
            <a:ext cx="1013434" cy="303405"/>
            <a:chOff x="182818" y="155864"/>
            <a:chExt cx="1251127" cy="344310"/>
          </a:xfrm>
        </p:grpSpPr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C5642B7C-ADDF-3194-1292-D6542C58286D}"/>
                </a:ext>
              </a:extLst>
            </p:cNvPr>
            <p:cNvSpPr/>
            <p:nvPr/>
          </p:nvSpPr>
          <p:spPr>
            <a:xfrm>
              <a:off x="182818" y="155864"/>
              <a:ext cx="1251127" cy="344310"/>
            </a:xfrm>
            <a:prstGeom prst="roundRect">
              <a:avLst/>
            </a:prstGeom>
            <a:solidFill>
              <a:schemeClr val="lt1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600" b="1" dirty="0">
                <a:solidFill>
                  <a:srgbClr val="E75E96"/>
                </a:solidFill>
                <a:latin typeface="+mn-ea"/>
              </a:endParaRPr>
            </a:p>
          </p:txBody>
        </p:sp>
        <p:pic>
          <p:nvPicPr>
            <p:cNvPr id="23" name="그림 22" descr="폰트, 그래픽, 로고, 디자인이(가) 표시된 사진">
              <a:extLst>
                <a:ext uri="{FF2B5EF4-FFF2-40B4-BE49-F238E27FC236}">
                  <a16:creationId xmlns:a16="http://schemas.microsoft.com/office/drawing/2014/main" id="{0164CD3F-70CE-7D9B-74FE-19830708A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93" y="183833"/>
              <a:ext cx="985776" cy="2883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110224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9CB1C69-CA81-FC4D-1617-D41269E99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C2D463D-1BAD-9091-911F-8E611E870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13D014A-8472-4EF7-6EF4-49CFD30AF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1003065-7D49-D1C4-8125-C78B35C13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2336-91EA-4CC3-98A9-B50E94FE1F32}" type="datetimeFigureOut">
              <a:rPr lang="ko-KR" altLang="en-US" smtClean="0"/>
              <a:t>2026-03-25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1BFE1B1-DE7C-E235-8BEF-FA5E5EFD5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C2B0267-A091-C3D7-B770-B4063F6E7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2D9CD-950E-4A58-89E7-AE8802E1D6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966239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5DD65DF-2E15-5DE1-6C4B-D044F04EA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53EDE22-70AE-A72E-FF66-68AB3FB12C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18F6FA4-331C-413D-CA94-209839393E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2EC58FF-C09E-ECD1-FA72-D09908F0B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2336-91EA-4CC3-98A9-B50E94FE1F32}" type="datetimeFigureOut">
              <a:rPr lang="ko-KR" altLang="en-US" smtClean="0"/>
              <a:t>2026-03-25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D38AE40-C560-E6AB-6EE3-A7BB265D6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35C2329-46B8-7D1B-7FCB-2F984FD37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2D9CD-950E-4A58-89E7-AE8802E1D6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72608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C6E3D3B-4BF9-D6F4-DC53-0F3AC1865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F05A203-A629-AF79-8C79-4730D4F33A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817E1DC-CD63-58CE-6EA1-C68A56969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2336-91EA-4CC3-98A9-B50E94FE1F32}" type="datetimeFigureOut">
              <a:rPr lang="ko-KR" altLang="en-US" smtClean="0"/>
              <a:t>2026-03-25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59821DE-77D4-8B00-3986-E874BBD41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70ECFC8-1952-8344-90C8-F4FC38048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2D9CD-950E-4A58-89E7-AE8802E1D6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208625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92ED05D9-F25D-7599-C355-605177A0FC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09F931C-75CF-166A-F3A5-64D295904D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712B339-1CE3-4388-94A0-F33296B33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2336-91EA-4CC3-98A9-B50E94FE1F32}" type="datetimeFigureOut">
              <a:rPr lang="ko-KR" altLang="en-US" smtClean="0"/>
              <a:t>2026-03-25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C780F09-EC41-E2D5-E7EE-AE13D9C5C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23CB5E7-6A2E-8846-EEA2-F1532DF4F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2D9CD-950E-4A58-89E7-AE8802E1D6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582371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990EE094-D7EB-C0B1-DE57-20DC40195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108843" cy="68580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6297A876-4610-DB0A-C71D-0056EC35A5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733" y="0"/>
            <a:ext cx="5023267" cy="68580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4708E120-2226-6A74-0D1F-B46DC5CBDF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843" y="0"/>
            <a:ext cx="2059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6993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8CE9AAD3-7AA3-1EB3-165A-C3478B20A0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108843" cy="68580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1F0ED036-FDCA-5EBD-F2A2-E4377EFEDA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733" y="0"/>
            <a:ext cx="5023267" cy="68580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596BA6B5-1E52-17BE-F5D3-23BB16DF38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843" y="0"/>
            <a:ext cx="2059890" cy="68580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73C5C320-CB05-7C88-6218-E4121287FF82}"/>
              </a:ext>
            </a:extLst>
          </p:cNvPr>
          <p:cNvSpPr/>
          <p:nvPr userDrawn="1"/>
        </p:nvSpPr>
        <p:spPr>
          <a:xfrm>
            <a:off x="462293" y="435450"/>
            <a:ext cx="11267414" cy="6018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DC9F88D1-EF5D-6049-5AB8-117A0CBFA781}"/>
              </a:ext>
            </a:extLst>
          </p:cNvPr>
          <p:cNvSpPr/>
          <p:nvPr userDrawn="1"/>
        </p:nvSpPr>
        <p:spPr>
          <a:xfrm>
            <a:off x="1312268" y="435450"/>
            <a:ext cx="1912275" cy="588314"/>
          </a:xfrm>
          <a:prstGeom prst="roundRect">
            <a:avLst>
              <a:gd name="adj" fmla="val 30244"/>
            </a:avLst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00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2A6938A8-CACE-2DCD-0987-88CD3D9B3EE3}"/>
              </a:ext>
            </a:extLst>
          </p:cNvPr>
          <p:cNvCxnSpPr>
            <a:cxnSpLocks/>
          </p:cNvCxnSpPr>
          <p:nvPr userDrawn="1"/>
        </p:nvCxnSpPr>
        <p:spPr>
          <a:xfrm>
            <a:off x="3505200" y="1023764"/>
            <a:ext cx="7734300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직사각형 11">
            <a:extLst>
              <a:ext uri="{FF2B5EF4-FFF2-40B4-BE49-F238E27FC236}">
                <a16:creationId xmlns:a16="http://schemas.microsoft.com/office/drawing/2014/main" id="{907515F5-F0CB-0F94-58DA-1AB8A33461E0}"/>
              </a:ext>
            </a:extLst>
          </p:cNvPr>
          <p:cNvSpPr/>
          <p:nvPr userDrawn="1"/>
        </p:nvSpPr>
        <p:spPr>
          <a:xfrm>
            <a:off x="462293" y="435450"/>
            <a:ext cx="1473040" cy="588314"/>
          </a:xfrm>
          <a:custGeom>
            <a:avLst/>
            <a:gdLst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621" h="730193">
                <a:moveTo>
                  <a:pt x="0" y="0"/>
                </a:moveTo>
                <a:lnTo>
                  <a:pt x="4894621" y="0"/>
                </a:lnTo>
                <a:cubicBezTo>
                  <a:pt x="4132621" y="433898"/>
                  <a:pt x="4653321" y="480445"/>
                  <a:pt x="4894621" y="730193"/>
                </a:cubicBezTo>
                <a:lnTo>
                  <a:pt x="0" y="730193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  <a:ln w="12700" cap="flat" cmpd="sng" algn="ctr">
            <a:noFill/>
            <a:prstDash val="solid"/>
            <a:miter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2605755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FD7D5C48-E6F4-D437-7E56-26E230CCE7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108843" cy="68580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BFD983FB-BC46-3FD9-ED78-D1D041A58A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733" y="0"/>
            <a:ext cx="5023267" cy="68580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59E53399-37B8-1410-B8FA-873E914D64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843" y="0"/>
            <a:ext cx="2059890" cy="6858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FB83C81F-95AE-054D-976F-282591E79B39}"/>
              </a:ext>
            </a:extLst>
          </p:cNvPr>
          <p:cNvSpPr/>
          <p:nvPr userDrawn="1"/>
        </p:nvSpPr>
        <p:spPr>
          <a:xfrm>
            <a:off x="462293" y="435450"/>
            <a:ext cx="11267414" cy="6018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직사각형 11">
            <a:extLst>
              <a:ext uri="{FF2B5EF4-FFF2-40B4-BE49-F238E27FC236}">
                <a16:creationId xmlns:a16="http://schemas.microsoft.com/office/drawing/2014/main" id="{6A3C7597-C2BA-9898-0260-A9C24CE6E262}"/>
              </a:ext>
            </a:extLst>
          </p:cNvPr>
          <p:cNvSpPr/>
          <p:nvPr userDrawn="1"/>
        </p:nvSpPr>
        <p:spPr>
          <a:xfrm>
            <a:off x="462293" y="435450"/>
            <a:ext cx="1473040" cy="588314"/>
          </a:xfrm>
          <a:custGeom>
            <a:avLst/>
            <a:gdLst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621" h="730193">
                <a:moveTo>
                  <a:pt x="0" y="0"/>
                </a:moveTo>
                <a:lnTo>
                  <a:pt x="4894621" y="0"/>
                </a:lnTo>
                <a:cubicBezTo>
                  <a:pt x="4132621" y="433898"/>
                  <a:pt x="4653321" y="480445"/>
                  <a:pt x="4894621" y="730193"/>
                </a:cubicBezTo>
                <a:lnTo>
                  <a:pt x="0" y="730193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  <a:ln w="12700" cap="flat" cmpd="sng" algn="ctr">
            <a:noFill/>
            <a:prstDash val="solid"/>
            <a:miter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121689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FAE1472-CAEE-8E93-856E-E2F195F0C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9C076A3-93C6-65CB-AF64-8544C93C9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99AD2BC-99EC-156B-A640-381774AD0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2336-91EA-4CC3-98A9-B50E94FE1F32}" type="datetimeFigureOut">
              <a:rPr lang="ko-KR" altLang="en-US" smtClean="0"/>
              <a:t>2026-03-25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7740E62-9BE9-6536-E0D5-46CF77866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98EC42F-A98B-E47C-CA48-FD646C41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2D9CD-950E-4A58-89E7-AE8802E1D6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852504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3FF2183-C8DD-D15B-3EE0-F66574F7E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A227970-332F-08F7-32E7-E20B1C76F3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612B2FD-2886-402A-A7E1-9453E79660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11AE52D-DDE3-A1FC-951C-0BB40336B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2336-91EA-4CC3-98A9-B50E94FE1F32}" type="datetimeFigureOut">
              <a:rPr lang="ko-KR" altLang="en-US" smtClean="0"/>
              <a:t>2026-03-25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4F8DC09-54F6-1CDF-CF8F-65F0A2EAE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3681A5A-A318-AA35-AB80-94A15FC13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2D9CD-950E-4A58-89E7-AE8802E1D6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197704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BBE505-FD88-D127-9EE1-B8A8F2347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6E45BF-C85F-92E1-E007-C5BC22B6D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55CE4C3-3964-BCD2-F42F-6939F74A1B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CDC7D0C-29C5-43DA-8740-191ABD38EF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C888E1BF-E330-9D7D-5DE1-B839E9C5F0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4E96E77F-323D-5172-925B-C55986FD6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2336-91EA-4CC3-98A9-B50E94FE1F32}" type="datetimeFigureOut">
              <a:rPr lang="ko-KR" altLang="en-US" smtClean="0"/>
              <a:t>2026-03-25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B7DCD883-05A1-38BA-BF86-6B5C9548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9805D2FB-FF87-105E-13E5-BF7564C6C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2D9CD-950E-4A58-89E7-AE8802E1D6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453945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63EC7F-C4E2-9F95-1ECC-BDBE17B78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CA57BC6-F20C-52E8-D53A-1ABF329A4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2336-91EA-4CC3-98A9-B50E94FE1F32}" type="datetimeFigureOut">
              <a:rPr lang="ko-KR" altLang="en-US" smtClean="0"/>
              <a:t>2026-03-25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70F6CB7-99F7-885F-988F-B1A64FCC7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5450D06-C502-0A7B-7A1B-D82496CCD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2D9CD-950E-4A58-89E7-AE8802E1D6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084884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FD8DC8AB-4554-BFE7-80DE-AD9C450B5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2336-91EA-4CC3-98A9-B50E94FE1F32}" type="datetimeFigureOut">
              <a:rPr lang="ko-KR" altLang="en-US" smtClean="0"/>
              <a:t>2026-03-25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8B9AD2AE-BCA5-7FFC-6C95-61882A916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B6F1682-2183-4D47-F935-C9D198656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2D9CD-950E-4A58-89E7-AE8802E1D6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946249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DE56E210-A008-F208-D999-10C2D8E4E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3EEA8ED-6451-4666-3020-609E4A989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8C233EA-1B74-3FDD-B212-F09A127A8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12336-91EA-4CC3-98A9-B50E94FE1F32}" type="datetimeFigureOut">
              <a:rPr lang="ko-KR" altLang="en-US" smtClean="0"/>
              <a:t>2026-03-25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DB6A162-51AD-E6BD-23E7-E488E7A938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DCAAE0A-C2FA-2844-F7A2-76DF54919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2D9CD-950E-4A58-89E7-AE8802E1D6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0323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0" r:id="rId3"/>
    <p:sldLayoutId id="2147483649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ransition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18" Type="http://schemas.microsoft.com/office/2007/relationships/hdphoto" Target="../media/hdphoto8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microsoft.com/office/2007/relationships/hdphoto" Target="../media/hdphoto6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10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microsoft.com/office/2007/relationships/hdphoto" Target="../media/hdphoto10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10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10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10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10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839C70-E124-A740-C404-BBFEBF72D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24">
            <a:extLst>
              <a:ext uri="{FF2B5EF4-FFF2-40B4-BE49-F238E27FC236}">
                <a16:creationId xmlns:a16="http://schemas.microsoft.com/office/drawing/2014/main" id="{4DA7CBCF-600D-178B-DEDF-335B3AC435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" b="98899" l="0" r="100000">
                        <a14:foregroundMark x1="8463" y1="27361" x2="30943" y2="12579"/>
                        <a14:foregroundMark x1="2645" y1="46972" x2="1234" y2="49767"/>
                        <a14:foregroundMark x1="2351" y1="45743" x2="4026" y2="41762"/>
                        <a14:foregroundMark x1="72818" y1="15756" x2="93917" y2="36171"/>
                        <a14:foregroundMark x1="57273" y1="90936" x2="89186" y2="74968"/>
                        <a14:foregroundMark x1="74758" y1="13384" x2="86424" y2="24185"/>
                        <a14:foregroundMark x1="49780" y1="6989" x2="59506" y2="7793"/>
                        <a14:foregroundMark x1="30091" y1="12961" x2="36762" y2="8175"/>
                        <a14:backgroundMark x1="32883" y1="2160" x2="32883" y2="2160"/>
                        <a14:backgroundMark x1="24831" y1="6565" x2="32589" y2="169"/>
                        <a14:backgroundMark x1="4026" y1="72554" x2="147" y2="54977"/>
                        <a14:backgroundMark x1="1528" y1="44981" x2="970" y2="56967"/>
                        <a14:backgroundMark x1="62827" y1="2584" x2="98619" y2="16984"/>
                        <a14:backgroundMark x1="47017" y1="1779" x2="64766" y2="2584"/>
                        <a14:backgroundMark x1="51190" y1="4193" x2="55069" y2="2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122" y="2247900"/>
            <a:ext cx="2895519" cy="2008910"/>
          </a:xfrm>
          <a:prstGeom prst="rect">
            <a:avLst/>
          </a:prstGeom>
        </p:spPr>
      </p:pic>
      <p:sp>
        <p:nvSpPr>
          <p:cNvPr id="4" name="순서도: 수동 입력 3">
            <a:extLst>
              <a:ext uri="{FF2B5EF4-FFF2-40B4-BE49-F238E27FC236}">
                <a16:creationId xmlns:a16="http://schemas.microsoft.com/office/drawing/2014/main" id="{9123A522-840F-B349-443B-300ED9B94F1F}"/>
              </a:ext>
            </a:extLst>
          </p:cNvPr>
          <p:cNvSpPr/>
          <p:nvPr/>
        </p:nvSpPr>
        <p:spPr>
          <a:xfrm>
            <a:off x="842967" y="1115758"/>
            <a:ext cx="3916360" cy="1376778"/>
          </a:xfrm>
          <a:prstGeom prst="flowChartManualInpu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b="1" dirty="0">
                <a:solidFill>
                  <a:srgbClr val="00B050"/>
                </a:solidFill>
                <a:latin typeface="Copperplate Gothic Bold" panose="020E0705020206020404" pitchFamily="34" charset="0"/>
              </a:rPr>
              <a:t>World</a:t>
            </a:r>
            <a:endParaRPr lang="ko-KR" altLang="en-US" sz="6000" b="1" dirty="0">
              <a:solidFill>
                <a:srgbClr val="00B050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7" name="순서도: 수동 입력 6">
            <a:extLst>
              <a:ext uri="{FF2B5EF4-FFF2-40B4-BE49-F238E27FC236}">
                <a16:creationId xmlns:a16="http://schemas.microsoft.com/office/drawing/2014/main" id="{566C2E94-BB79-4F00-868B-F1C235234C00}"/>
              </a:ext>
            </a:extLst>
          </p:cNvPr>
          <p:cNvSpPr/>
          <p:nvPr/>
        </p:nvSpPr>
        <p:spPr>
          <a:xfrm>
            <a:off x="842967" y="4400099"/>
            <a:ext cx="3898402" cy="1342143"/>
          </a:xfrm>
          <a:prstGeom prst="flowChartManualInpu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b="1" dirty="0">
                <a:solidFill>
                  <a:srgbClr val="C00000"/>
                </a:solidFill>
                <a:latin typeface="Copperplate Gothic Bold" panose="020E0705020206020404" pitchFamily="34" charset="0"/>
              </a:rPr>
              <a:t>tour</a:t>
            </a:r>
            <a:r>
              <a:rPr lang="en-US" altLang="ko-KR" sz="4400" b="1" dirty="0">
                <a:solidFill>
                  <a:srgbClr val="C00000"/>
                </a:solidFill>
                <a:latin typeface="Copperplate Gothic Bold" panose="020E0705020206020404" pitchFamily="34" charset="0"/>
              </a:rPr>
              <a:t> </a:t>
            </a:r>
            <a:endParaRPr lang="ko-KR" altLang="en-US" sz="4400" b="1" dirty="0">
              <a:solidFill>
                <a:srgbClr val="C00000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39273CBE-726E-2EC8-BC24-120CD52A63F6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1334" y="2254175"/>
            <a:ext cx="7828649" cy="611996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13A3D52C-69BB-0799-C10A-A92D0B7ABD1C}"/>
              </a:ext>
            </a:extLst>
          </p:cNvPr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63" b="96120" l="5545" r="94111">
                        <a14:foregroundMark x1="35005" y1="90312" x2="45911" y2="93653"/>
                        <a14:foregroundMark x1="38059" y1="92205" x2="47546" y2="92205"/>
                        <a14:foregroundMark x1="39368" y1="92762" x2="39368" y2="92762"/>
                        <a14:foregroundMark x1="23555" y1="19822" x2="38277" y2="10690"/>
                        <a14:foregroundMark x1="85714" y1="32628" x2="91167" y2="55457"/>
                        <a14:foregroundMark x1="88222" y1="36526" x2="90076" y2="44878"/>
                        <a14:foregroundMark x1="90403" y1="46882" x2="89858" y2="53007"/>
                        <a14:foregroundMark x1="88768" y1="61581" x2="88768" y2="61581"/>
                        <a14:foregroundMark x1="89531" y1="62472" x2="82770" y2="75278"/>
                        <a14:foregroundMark x1="86260" y1="71047" x2="75354" y2="84410"/>
                        <a14:foregroundMark x1="73501" y1="85301" x2="65867" y2="89755"/>
                        <a14:foregroundMark x1="63904" y1="90312" x2="63904" y2="90312"/>
                        <a14:foregroundMark x1="64449" y1="88864" x2="62268" y2="90312"/>
                        <a14:foregroundMark x1="65540" y1="90535" x2="74809" y2="85301"/>
                        <a14:foregroundMark x1="50600" y1="93096" x2="58779" y2="92205"/>
                        <a14:foregroundMark x1="90949" y1="57127" x2="86041" y2="71047"/>
                        <a14:foregroundMark x1="87677" y1="66036" x2="84624" y2="71381"/>
                        <a14:foregroundMark x1="89531" y1="65256" x2="83860" y2="74388"/>
                        <a14:foregroundMark x1="90076" y1="43764" x2="90949" y2="50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5299" y="3596838"/>
            <a:ext cx="3621732" cy="343463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36D8140A-3DEC-8750-EEAB-6D3F75D81861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396" l="3240" r="100000">
                        <a14:foregroundMark x1="74298" y1="57118" x2="78510" y2="57813"/>
                        <a14:foregroundMark x1="78510" y1="57465" x2="78834" y2="58333"/>
                        <a14:backgroundMark x1="17603" y1="10417" x2="40605" y2="4514"/>
                        <a14:backgroundMark x1="21274" y1="28125" x2="26242" y2="38542"/>
                        <a14:backgroundMark x1="28078" y1="32292" x2="28834" y2="34028"/>
                        <a14:backgroundMark x1="81425" y1="53299" x2="94708" y2="45313"/>
                        <a14:backgroundMark x1="97084" y1="26042" x2="96544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8882" y="0"/>
            <a:ext cx="4513118" cy="325235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순서도: 수동 입력 1">
            <a:extLst>
              <a:ext uri="{FF2B5EF4-FFF2-40B4-BE49-F238E27FC236}">
                <a16:creationId xmlns:a16="http://schemas.microsoft.com/office/drawing/2014/main" id="{FCCB9164-96E0-200F-4969-029A32E91CB2}"/>
              </a:ext>
            </a:extLst>
          </p:cNvPr>
          <p:cNvSpPr/>
          <p:nvPr/>
        </p:nvSpPr>
        <p:spPr>
          <a:xfrm>
            <a:off x="819154" y="2785241"/>
            <a:ext cx="3916360" cy="1342143"/>
          </a:xfrm>
          <a:prstGeom prst="flowChartManualInpu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b="1" dirty="0">
                <a:solidFill>
                  <a:srgbClr val="7030A0"/>
                </a:solidFill>
                <a:latin typeface="Copperplate Gothic Bold" panose="020E0705020206020404" pitchFamily="34" charset="0"/>
              </a:rPr>
              <a:t>FOOD</a:t>
            </a:r>
            <a:endParaRPr lang="ko-KR" altLang="en-US" sz="5400" b="1" dirty="0">
              <a:solidFill>
                <a:srgbClr val="7030A0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24FCBF03-5323-4DB4-1511-0452B73E0363}"/>
              </a:ext>
            </a:extLst>
          </p:cNvPr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479" l="5455" r="702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1894" y="-146735"/>
            <a:ext cx="4414376" cy="302481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0BA21ACD-9438-DCA3-DE79-9963F91DCC6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36" b="100000" l="5239" r="96834">
                        <a14:foregroundMark x1="24180" y1="46702" x2="32239" y2="26211"/>
                        <a14:foregroundMark x1="73978" y1="60304" x2="73978" y2="60304"/>
                        <a14:foregroundMark x1="67242" y1="22125" x2="67242" y2="22125"/>
                        <a14:foregroundMark x1="44387" y1="38471" x2="44387" y2="38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019" y="2878083"/>
            <a:ext cx="772419" cy="761747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EB136E22-2C1E-41DC-82B5-51870FD15C2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5942" r="100000">
                        <a14:foregroundMark x1="31923" y1="51360" x2="31923" y2="51360"/>
                        <a14:foregroundMark x1="57805" y1="78651" x2="51057" y2="59617"/>
                        <a14:foregroundMark x1="59215" y1="48640" x2="67372" y2="54179"/>
                        <a14:foregroundMark x1="59215" y1="26888" x2="59215" y2="26888"/>
                        <a14:foregroundMark x1="40081" y1="11883" x2="40081" y2="11883"/>
                        <a14:foregroundMark x1="12790" y1="59617" x2="18228" y2="65055"/>
                        <a14:foregroundMark x1="78248" y1="39174" x2="78248" y2="39174"/>
                        <a14:foregroundMark x1="71501" y1="67774" x2="71501" y2="67774"/>
                        <a14:foregroundMark x1="66062" y1="74622" x2="66062" y2="74622"/>
                        <a14:foregroundMark x1="85096" y1="36354" x2="85096" y2="36354"/>
                        <a14:foregroundMark x1="91641" y1="44914" x2="91641" y2="449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58290">
            <a:off x="763105" y="4417226"/>
            <a:ext cx="761747" cy="761747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EFF85D04-AC08-DBA3-FF76-3340A2A5E89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6510" l="9848" r="89848">
                        <a14:foregroundMark x1="32995" y1="50738" x2="32995" y2="50738"/>
                        <a14:foregroundMark x1="79188" y1="58389" x2="79188" y2="58389"/>
                        <a14:foregroundMark x1="63046" y1="78255" x2="63046" y2="78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403331">
            <a:off x="575997" y="1041933"/>
            <a:ext cx="898868" cy="67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28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7">
            <a:extLst>
              <a:ext uri="{FF2B5EF4-FFF2-40B4-BE49-F238E27FC236}">
                <a16:creationId xmlns:a16="http://schemas.microsoft.com/office/drawing/2014/main" id="{E5BC2995-B804-A2E6-A6D4-57233FE215E3}"/>
              </a:ext>
            </a:extLst>
          </p:cNvPr>
          <p:cNvSpPr/>
          <p:nvPr/>
        </p:nvSpPr>
        <p:spPr>
          <a:xfrm>
            <a:off x="1532964" y="1187142"/>
            <a:ext cx="9108141" cy="1127223"/>
          </a:xfrm>
          <a:prstGeom prst="roundRect">
            <a:avLst>
              <a:gd name="adj" fmla="val 16667"/>
            </a:avLst>
          </a:prstGeom>
          <a:solidFill>
            <a:srgbClr val="398254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altLang="ko-KR" sz="3000" b="1" dirty="0">
                <a:solidFill>
                  <a:schemeClr val="bg1"/>
                </a:solidFill>
                <a:latin typeface="+mn-ea"/>
              </a:rPr>
              <a:t> Where is </a:t>
            </a:r>
            <a:r>
              <a:rPr lang="en-US" altLang="ko-KR" sz="3000" b="1" u="sng" dirty="0">
                <a:solidFill>
                  <a:schemeClr val="bg1"/>
                </a:solidFill>
                <a:latin typeface="+mn-ea"/>
              </a:rPr>
              <a:t>           </a:t>
            </a:r>
            <a:r>
              <a:rPr lang="en-US" altLang="ko-KR" sz="3000" b="1" dirty="0">
                <a:solidFill>
                  <a:schemeClr val="bg1"/>
                </a:solidFill>
                <a:latin typeface="+mn-ea"/>
              </a:rPr>
              <a:t> from? </a:t>
            </a:r>
          </a:p>
          <a:p>
            <a:pPr lvl="0" algn="ctr">
              <a:defRPr/>
            </a:pPr>
            <a:r>
              <a:rPr lang="en-US" altLang="ko-KR" sz="3000" b="1" dirty="0">
                <a:solidFill>
                  <a:schemeClr val="bg1"/>
                </a:solidFill>
                <a:latin typeface="+mn-ea"/>
              </a:rPr>
              <a:t>― It’s from </a:t>
            </a:r>
            <a:r>
              <a:rPr lang="en-US" altLang="ko-KR" sz="3000" b="1" u="sng" dirty="0">
                <a:solidFill>
                  <a:schemeClr val="bg1"/>
                </a:solidFill>
                <a:latin typeface="+mn-ea"/>
              </a:rPr>
              <a:t>            </a:t>
            </a:r>
            <a:r>
              <a:rPr lang="en-US" altLang="ko-KR" sz="3000" b="1" dirty="0">
                <a:solidFill>
                  <a:schemeClr val="bg1"/>
                </a:solidFill>
                <a:latin typeface="+mn-ea"/>
              </a:rPr>
              <a:t>.</a:t>
            </a:r>
          </a:p>
        </p:txBody>
      </p:sp>
      <p:pic>
        <p:nvPicPr>
          <p:cNvPr id="26" name="그림 2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489" y="2764211"/>
            <a:ext cx="2970370" cy="198024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7" name="그림 2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5143" y="4062972"/>
            <a:ext cx="2931692" cy="1980247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CC3EDF9B-C7A0-02ED-1116-1FD01FD0EB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73" l="4408" r="969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25592">
            <a:off x="1119613" y="1411739"/>
            <a:ext cx="932287" cy="678027"/>
          </a:xfrm>
          <a:prstGeom prst="rect">
            <a:avLst/>
          </a:prstGeom>
        </p:spPr>
      </p:pic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id="{44D6557F-09FC-C6F0-BE34-7DEDB86077DE}"/>
              </a:ext>
            </a:extLst>
          </p:cNvPr>
          <p:cNvSpPr/>
          <p:nvPr/>
        </p:nvSpPr>
        <p:spPr>
          <a:xfrm>
            <a:off x="4489476" y="2845120"/>
            <a:ext cx="6950050" cy="768006"/>
          </a:xfrm>
          <a:prstGeom prst="wedgeRoundRectCallout">
            <a:avLst>
              <a:gd name="adj1" fmla="val -56436"/>
              <a:gd name="adj2" fmla="val 1580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000" b="1" dirty="0">
                <a:solidFill>
                  <a:schemeClr val="tx1"/>
                </a:solidFill>
                <a:latin typeface="+mn-ea"/>
              </a:rPr>
              <a:t>Where is </a:t>
            </a:r>
            <a:r>
              <a:rPr lang="en-US" altLang="ko-KR" sz="4000" b="1" dirty="0">
                <a:solidFill>
                  <a:srgbClr val="FF00FF"/>
                </a:solidFill>
                <a:latin typeface="+mn-ea"/>
              </a:rPr>
              <a:t>bibimbap </a:t>
            </a:r>
            <a:r>
              <a:rPr lang="en-US" altLang="ko-KR" sz="4000" b="1" dirty="0">
                <a:solidFill>
                  <a:schemeClr val="tx1"/>
                </a:solidFill>
                <a:latin typeface="+mn-ea"/>
              </a:rPr>
              <a:t>from? </a:t>
            </a:r>
          </a:p>
        </p:txBody>
      </p:sp>
      <p:sp>
        <p:nvSpPr>
          <p:cNvPr id="11" name="말풍선: 모서리가 둥근 사각형 10">
            <a:extLst>
              <a:ext uri="{FF2B5EF4-FFF2-40B4-BE49-F238E27FC236}">
                <a16:creationId xmlns:a16="http://schemas.microsoft.com/office/drawing/2014/main" id="{77879A49-FD10-0C95-A3F1-D983156C5008}"/>
              </a:ext>
            </a:extLst>
          </p:cNvPr>
          <p:cNvSpPr/>
          <p:nvPr/>
        </p:nvSpPr>
        <p:spPr>
          <a:xfrm>
            <a:off x="2943520" y="5180100"/>
            <a:ext cx="4557901" cy="786270"/>
          </a:xfrm>
          <a:prstGeom prst="wedgeRoundRectCallout">
            <a:avLst>
              <a:gd name="adj1" fmla="val 60382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altLang="ko-KR" sz="4000" b="1" dirty="0">
                <a:solidFill>
                  <a:schemeClr val="tx1"/>
                </a:solidFill>
                <a:latin typeface="+mn-ea"/>
              </a:rPr>
              <a:t>It’s from </a:t>
            </a:r>
            <a:r>
              <a:rPr lang="en-US" altLang="ko-KR" sz="4000" b="1" dirty="0">
                <a:solidFill>
                  <a:srgbClr val="0070C0"/>
                </a:solidFill>
                <a:latin typeface="+mn-ea"/>
              </a:rPr>
              <a:t>Korea</a:t>
            </a:r>
            <a:r>
              <a:rPr lang="en-US" altLang="ko-KR" sz="4000" b="1" dirty="0">
                <a:solidFill>
                  <a:schemeClr val="tx1"/>
                </a:solidFill>
                <a:latin typeface="+mn-ea"/>
              </a:rPr>
              <a:t>.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7697B679-D98D-14A6-0090-41EBB25C1EB3}"/>
              </a:ext>
            </a:extLst>
          </p:cNvPr>
          <p:cNvSpPr txBox="1"/>
          <p:nvPr/>
        </p:nvSpPr>
        <p:spPr>
          <a:xfrm>
            <a:off x="1873838" y="519868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/>
                <a:ea typeface="맑은 고딕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BED408-5E47-7351-AA28-118F7FF287BB}"/>
              </a:ext>
            </a:extLst>
          </p:cNvPr>
          <p:cNvSpPr txBox="1"/>
          <p:nvPr/>
        </p:nvSpPr>
        <p:spPr>
          <a:xfrm>
            <a:off x="509249" y="498082"/>
            <a:ext cx="12752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27D543FC-ADCD-9CAE-70E2-AAEB3351364E}"/>
              </a:ext>
            </a:extLst>
          </p:cNvPr>
          <p:cNvSpPr txBox="1"/>
          <p:nvPr/>
        </p:nvSpPr>
        <p:spPr>
          <a:xfrm>
            <a:off x="3541570" y="519868"/>
            <a:ext cx="735581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/>
                <a:ea typeface="맑은 고딕"/>
              </a:rPr>
              <a:t>세계 음식과 나라 알기 </a:t>
            </a:r>
            <a:r>
              <a:rPr lang="en-US" altLang="ko-KR" sz="2200" b="1" dirty="0">
                <a:solidFill>
                  <a:srgbClr val="825E3E"/>
                </a:solidFill>
                <a:latin typeface="맑은 고딕"/>
                <a:ea typeface="맑은 고딕"/>
              </a:rPr>
              <a:t>(Worksheet 1)</a:t>
            </a:r>
            <a:r>
              <a:rPr lang="ko-KR" altLang="en-US" sz="2200" b="1" dirty="0">
                <a:solidFill>
                  <a:srgbClr val="825E3E"/>
                </a:solidFill>
                <a:latin typeface="맑은 고딕"/>
                <a:ea typeface="맑은 고딕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183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/>
          <p:cNvSpPr/>
          <p:nvPr/>
        </p:nvSpPr>
        <p:spPr>
          <a:xfrm>
            <a:off x="1532964" y="1187142"/>
            <a:ext cx="9108141" cy="1127223"/>
          </a:xfrm>
          <a:prstGeom prst="roundRect">
            <a:avLst>
              <a:gd name="adj" fmla="val 16667"/>
            </a:avLst>
          </a:prstGeom>
          <a:solidFill>
            <a:srgbClr val="398254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altLang="ko-KR" sz="3000" b="1" dirty="0">
                <a:solidFill>
                  <a:schemeClr val="bg1"/>
                </a:solidFill>
                <a:latin typeface="+mn-ea"/>
              </a:rPr>
              <a:t> Do you like </a:t>
            </a:r>
            <a:r>
              <a:rPr lang="en-US" altLang="ko-KR" sz="3000" b="1" u="sng" dirty="0">
                <a:solidFill>
                  <a:schemeClr val="bg1"/>
                </a:solidFill>
                <a:latin typeface="+mn-ea"/>
              </a:rPr>
              <a:t>       </a:t>
            </a:r>
            <a:r>
              <a:rPr lang="en-US" altLang="ko-KR" sz="3000" b="1" dirty="0">
                <a:solidFill>
                  <a:schemeClr val="bg1"/>
                </a:solidFill>
                <a:latin typeface="+mn-ea"/>
              </a:rPr>
              <a:t>? ― </a:t>
            </a:r>
          </a:p>
          <a:p>
            <a:pPr lvl="0" algn="ctr">
              <a:defRPr/>
            </a:pPr>
            <a:r>
              <a:rPr lang="en-US" altLang="ko-KR" sz="3000" b="1" dirty="0">
                <a:solidFill>
                  <a:schemeClr val="bg1"/>
                </a:solidFill>
                <a:latin typeface="+mn-ea"/>
              </a:rPr>
              <a:t>Yes, I like</a:t>
            </a:r>
            <a:r>
              <a:rPr lang="en-US" altLang="ko-KR" sz="3000" b="1" u="sng" dirty="0">
                <a:solidFill>
                  <a:schemeClr val="bg1"/>
                </a:solidFill>
                <a:latin typeface="+mn-ea"/>
              </a:rPr>
              <a:t>       </a:t>
            </a:r>
            <a:r>
              <a:rPr lang="en-US" altLang="ko-KR" sz="3000" b="1" dirty="0">
                <a:solidFill>
                  <a:schemeClr val="bg1"/>
                </a:solidFill>
                <a:latin typeface="+mn-ea"/>
              </a:rPr>
              <a:t>.</a:t>
            </a:r>
            <a:r>
              <a:rPr lang="ko-KR" altLang="en-US" sz="3000" b="1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3000" b="1" dirty="0">
                <a:solidFill>
                  <a:schemeClr val="bg1"/>
                </a:solidFill>
                <a:latin typeface="+mn-ea"/>
              </a:rPr>
              <a:t>/ No, I don’t like </a:t>
            </a:r>
            <a:r>
              <a:rPr lang="en-US" altLang="ko-KR" sz="3000" b="1" u="sng" dirty="0">
                <a:solidFill>
                  <a:schemeClr val="bg1"/>
                </a:solidFill>
                <a:latin typeface="+mn-ea"/>
              </a:rPr>
              <a:t>       </a:t>
            </a:r>
            <a:r>
              <a:rPr lang="en-US" altLang="ko-KR" sz="3000" b="1" dirty="0">
                <a:solidFill>
                  <a:schemeClr val="bg1"/>
                </a:solidFill>
                <a:latin typeface="+mn-ea"/>
              </a:rPr>
              <a:t>.</a:t>
            </a:r>
          </a:p>
        </p:txBody>
      </p:sp>
      <p:pic>
        <p:nvPicPr>
          <p:cNvPr id="21" name="그림 2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4488" y="3177177"/>
            <a:ext cx="8390959" cy="316095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CA6EC40E-7191-3FA4-4E8B-6214E5BA1984}"/>
              </a:ext>
            </a:extLst>
          </p:cNvPr>
          <p:cNvSpPr txBox="1"/>
          <p:nvPr/>
        </p:nvSpPr>
        <p:spPr>
          <a:xfrm>
            <a:off x="3550537" y="498082"/>
            <a:ext cx="56738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US" altLang="ko-KR" sz="2200" b="1" dirty="0">
                <a:solidFill>
                  <a:srgbClr val="825E3E"/>
                </a:solidFill>
                <a:latin typeface="맑은 고딕"/>
                <a:ea typeface="맑은 고딕"/>
              </a:rPr>
              <a:t>Question &amp; Erase </a:t>
            </a:r>
            <a:r>
              <a:rPr lang="ko-KR" altLang="en-US" sz="2200" b="1" dirty="0">
                <a:solidFill>
                  <a:srgbClr val="825E3E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/>
                <a:ea typeface="맑은 고딕"/>
              </a:rPr>
              <a:t>(Worksheet 2)</a:t>
            </a:r>
            <a:endParaRPr lang="ko-KR" altLang="en-US" sz="2200" b="1" dirty="0">
              <a:solidFill>
                <a:srgbClr val="825E3E"/>
              </a:solidFill>
              <a:latin typeface="맑은 고딕"/>
              <a:ea typeface="맑은 고딕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E44905-C779-CDB7-6ECD-B93B0E68B520}"/>
              </a:ext>
            </a:extLst>
          </p:cNvPr>
          <p:cNvSpPr txBox="1"/>
          <p:nvPr/>
        </p:nvSpPr>
        <p:spPr>
          <a:xfrm>
            <a:off x="934982" y="2680853"/>
            <a:ext cx="100707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ko-KR" altLang="en-US" sz="2000" b="1" i="0" u="none" strike="noStrike" kern="1200" cap="none" spc="0" normalizeH="0" baseline="0" dirty="0">
                <a:solidFill>
                  <a:srgbClr val="FFC000"/>
                </a:solidFill>
                <a:latin typeface="+mn-ea"/>
              </a:rPr>
              <a:t>★</a:t>
            </a:r>
            <a:r>
              <a:rPr kumimoji="0" lang="ko-KR" altLang="en-US" sz="2000" b="1" i="0" u="none" strike="noStrike" kern="1200" cap="none" spc="0" normalizeH="0" baseline="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 </a:t>
            </a:r>
            <a:r>
              <a:rPr lang="ko-KR" altLang="en-US" sz="2000" b="1" dirty="0">
                <a:solidFill>
                  <a:srgbClr val="66442A"/>
                </a:solidFill>
                <a:latin typeface="Century Gothic"/>
              </a:rPr>
              <a:t>질문하고 지우며 음식을 좋아하는지 묻고 답하는 표현을 익혀 봅시다</a:t>
            </a:r>
            <a:r>
              <a:rPr lang="en-US" altLang="ko-KR" sz="2000" b="1" dirty="0">
                <a:solidFill>
                  <a:srgbClr val="66442A"/>
                </a:solidFill>
                <a:latin typeface="Century Gothic"/>
              </a:rPr>
              <a:t>.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8D801FA9-396C-D32F-1E36-BEE0DD278B8B}"/>
              </a:ext>
            </a:extLst>
          </p:cNvPr>
          <p:cNvSpPr txBox="1"/>
          <p:nvPr/>
        </p:nvSpPr>
        <p:spPr>
          <a:xfrm>
            <a:off x="1873838" y="519868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/>
                <a:ea typeface="맑은 고딕"/>
              </a:rPr>
              <a:t>2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4B2A39CE-793A-1993-DC4D-0DB8938EDBAC}"/>
              </a:ext>
            </a:extLst>
          </p:cNvPr>
          <p:cNvSpPr txBox="1"/>
          <p:nvPr/>
        </p:nvSpPr>
        <p:spPr>
          <a:xfrm>
            <a:off x="509249" y="498082"/>
            <a:ext cx="12752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3963A98-C9D2-88A8-532A-2273381A5F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73" l="4408" r="969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25592">
            <a:off x="1119613" y="1411739"/>
            <a:ext cx="932287" cy="67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8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206E4-4459-8EA8-08D8-29F630314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F5A400D-EC45-4F86-A7A2-F9AD96E96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14" y="1287120"/>
            <a:ext cx="5295846" cy="4889087"/>
          </a:xfrm>
          <a:prstGeom prst="rect">
            <a:avLst/>
          </a:prstGeom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579345A4-8D68-C683-508F-4C11F67C9FFB}"/>
              </a:ext>
            </a:extLst>
          </p:cNvPr>
          <p:cNvSpPr txBox="1"/>
          <p:nvPr/>
        </p:nvSpPr>
        <p:spPr>
          <a:xfrm>
            <a:off x="1873838" y="519868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/>
                <a:ea typeface="맑은 고딕"/>
              </a:rPr>
              <a:t>2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A7837377-F40A-D311-6194-02CF66897791}"/>
              </a:ext>
            </a:extLst>
          </p:cNvPr>
          <p:cNvSpPr txBox="1"/>
          <p:nvPr/>
        </p:nvSpPr>
        <p:spPr>
          <a:xfrm>
            <a:off x="509249" y="498082"/>
            <a:ext cx="12752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id="{E67B548A-DC7B-2686-C4C9-2171AC7B01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710977"/>
              </p:ext>
            </p:extLst>
          </p:nvPr>
        </p:nvGraphicFramePr>
        <p:xfrm>
          <a:off x="6576799" y="1899304"/>
          <a:ext cx="4686300" cy="4120498"/>
        </p:xfrm>
        <a:graphic>
          <a:graphicData uri="http://schemas.openxmlformats.org/drawingml/2006/table">
            <a:tbl>
              <a:tblPr firstRow="1" bandRow="1"/>
              <a:tblGrid>
                <a:gridCol w="2343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3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222">
                <a:tc>
                  <a:txBody>
                    <a:bodyPr/>
                    <a:lstStyle/>
                    <a:p>
                      <a:pPr lv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400" b="1" i="1" u="none" strike="noStrike" baseline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chicken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400" b="1" i="1" u="none" strike="noStrike" baseline="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떡볶이</a:t>
                      </a:r>
                      <a:endParaRPr sz="1400" b="1" i="1" u="none" strike="noStrike" baseline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468"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en-US" altLang="ko-KR" sz="1400" b="1" i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pizza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en-US" altLang="ko-KR" sz="1400" b="1" i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sausage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468"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en-US" altLang="ko-KR" sz="1400" b="1" i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fish and chips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en-US" altLang="ko-KR" sz="1400" b="1" i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bibimbap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468"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ko-KR" altLang="en-US" sz="1400" b="1" i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콩나물국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ko-KR" altLang="en-US" sz="1400" b="1" i="1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탕후루</a:t>
                      </a:r>
                      <a:endParaRPr lang="ko-KR" altLang="en-US" sz="1400" b="1" i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468"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en-US" altLang="ko-KR" sz="1400" b="1" i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curry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ko-KR" altLang="en-US" sz="1400" b="1" i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순대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2468"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ko-KR" altLang="en-US" sz="1400" b="1" i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된장국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ko-KR" altLang="en-US" sz="1400" b="1" i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김치찌개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2468"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ko-KR" altLang="en-US" sz="1400" b="1" i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쌀국수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en-US" altLang="ko-KR" sz="1400" b="1" i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hamburger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2468"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en-US" altLang="ko-KR" sz="1400" b="1" i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hotdog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en-US" altLang="ko-KR" sz="1400" b="1" i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spaghetti</a:t>
                      </a:r>
                    </a:p>
                  </a:txBody>
                  <a:tcPr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1459CACC-9F3C-8A44-FEEF-42B652B09A41}"/>
              </a:ext>
            </a:extLst>
          </p:cNvPr>
          <p:cNvSpPr txBox="1"/>
          <p:nvPr/>
        </p:nvSpPr>
        <p:spPr>
          <a:xfrm>
            <a:off x="7336511" y="1400920"/>
            <a:ext cx="3219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b="1" dirty="0">
                <a:solidFill>
                  <a:schemeClr val="accent2"/>
                </a:solidFill>
                <a:latin typeface="Century Gothic"/>
              </a:rPr>
              <a:t>&lt;</a:t>
            </a:r>
            <a:r>
              <a:rPr lang="ko-KR" altLang="en-US" b="1" dirty="0">
                <a:solidFill>
                  <a:schemeClr val="accent2"/>
                </a:solidFill>
                <a:latin typeface="Century Gothic"/>
              </a:rPr>
              <a:t>질문하고 지우기 활동 예시</a:t>
            </a:r>
            <a:r>
              <a:rPr lang="en-US" altLang="ko-KR" b="1" dirty="0">
                <a:solidFill>
                  <a:schemeClr val="accent2"/>
                </a:solidFill>
                <a:latin typeface="Century Gothic"/>
              </a:rPr>
              <a:t>&gt;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1B1D18CC-F0CD-C453-EFA3-97FC97C71F3B}"/>
              </a:ext>
            </a:extLst>
          </p:cNvPr>
          <p:cNvSpPr txBox="1"/>
          <p:nvPr/>
        </p:nvSpPr>
        <p:spPr>
          <a:xfrm>
            <a:off x="3550537" y="498082"/>
            <a:ext cx="56738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US" altLang="ko-KR" sz="2200" b="1" dirty="0">
                <a:solidFill>
                  <a:srgbClr val="825E3E"/>
                </a:solidFill>
                <a:latin typeface="맑은 고딕"/>
                <a:ea typeface="맑은 고딕"/>
              </a:rPr>
              <a:t>Question &amp; Erase </a:t>
            </a:r>
            <a:r>
              <a:rPr lang="ko-KR" altLang="en-US" sz="2200" b="1" dirty="0">
                <a:solidFill>
                  <a:srgbClr val="825E3E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/>
                <a:ea typeface="맑은 고딕"/>
              </a:rPr>
              <a:t>(Worksheet 2)</a:t>
            </a:r>
            <a:endParaRPr lang="ko-KR" altLang="en-US" sz="2200" b="1" dirty="0">
              <a:solidFill>
                <a:srgbClr val="825E3E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4255364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3013" y="3343634"/>
            <a:ext cx="100707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ko-KR" altLang="en-US" sz="2000" b="1" i="0" u="none" strike="noStrike" kern="1200" cap="none" spc="0" normalizeH="0" baseline="0" dirty="0">
                <a:solidFill>
                  <a:srgbClr val="FFC000"/>
                </a:solidFill>
                <a:latin typeface="+mn-ea"/>
              </a:rPr>
              <a:t>★</a:t>
            </a:r>
            <a:r>
              <a:rPr kumimoji="0" lang="ko-KR" altLang="en-US" sz="2000" b="1" i="0" u="none" strike="noStrike" kern="1200" cap="none" spc="0" normalizeH="0" baseline="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 </a:t>
            </a:r>
            <a:r>
              <a:rPr lang="ko-KR" altLang="en-US" sz="2000" b="1" dirty="0">
                <a:solidFill>
                  <a:srgbClr val="66442A"/>
                </a:solidFill>
                <a:latin typeface="Century Gothic"/>
              </a:rPr>
              <a:t>음식에 대해 묻고 답하는 표현을 이용해 보드게임을 해 봅시다</a:t>
            </a:r>
            <a:r>
              <a:rPr lang="en-US" altLang="ko-KR" sz="2000" b="1" dirty="0">
                <a:solidFill>
                  <a:srgbClr val="66442A"/>
                </a:solidFill>
                <a:latin typeface="Century Gothic"/>
              </a:rPr>
              <a:t>.</a:t>
            </a:r>
          </a:p>
        </p:txBody>
      </p:sp>
      <p:pic>
        <p:nvPicPr>
          <p:cNvPr id="22" name="그림 2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4725" y="3952770"/>
            <a:ext cx="9442547" cy="207714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사각형: 둥근 모서리 7"/>
          <p:cNvSpPr/>
          <p:nvPr/>
        </p:nvSpPr>
        <p:spPr>
          <a:xfrm>
            <a:off x="1541929" y="1266911"/>
            <a:ext cx="9108141" cy="1513273"/>
          </a:xfrm>
          <a:prstGeom prst="roundRect">
            <a:avLst>
              <a:gd name="adj" fmla="val 16667"/>
            </a:avLst>
          </a:prstGeom>
          <a:solidFill>
            <a:srgbClr val="398254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altLang="ko-KR" sz="2800" b="1" dirty="0">
                <a:solidFill>
                  <a:schemeClr val="bg1"/>
                </a:solidFill>
                <a:latin typeface="+mn-ea"/>
              </a:rPr>
              <a:t> Where is </a:t>
            </a:r>
            <a:r>
              <a:rPr lang="en-US" altLang="ko-KR" sz="2800" b="1" u="sng" dirty="0">
                <a:solidFill>
                  <a:schemeClr val="bg1"/>
                </a:solidFill>
                <a:latin typeface="+mn-ea"/>
              </a:rPr>
              <a:t>       </a:t>
            </a:r>
            <a:r>
              <a:rPr lang="en-US" altLang="ko-KR" sz="2800" b="1" dirty="0">
                <a:solidFill>
                  <a:schemeClr val="bg1"/>
                </a:solidFill>
                <a:latin typeface="+mn-ea"/>
              </a:rPr>
              <a:t> from? ― It’s from </a:t>
            </a:r>
            <a:r>
              <a:rPr lang="en-US" altLang="ko-KR" sz="2800" b="1" u="sng" dirty="0">
                <a:solidFill>
                  <a:schemeClr val="bg1"/>
                </a:solidFill>
                <a:latin typeface="+mn-ea"/>
              </a:rPr>
              <a:t>       </a:t>
            </a:r>
            <a:r>
              <a:rPr lang="en-US" altLang="ko-KR" sz="2800" b="1" dirty="0">
                <a:solidFill>
                  <a:schemeClr val="bg1"/>
                </a:solidFill>
                <a:latin typeface="+mn-ea"/>
              </a:rPr>
              <a:t>.</a:t>
            </a:r>
          </a:p>
          <a:p>
            <a:pPr lvl="0" algn="ctr">
              <a:defRPr/>
            </a:pPr>
            <a:r>
              <a:rPr lang="en-US" altLang="ko-KR" sz="2800" b="1" dirty="0">
                <a:solidFill>
                  <a:schemeClr val="bg1"/>
                </a:solidFill>
                <a:latin typeface="+mn-ea"/>
              </a:rPr>
              <a:t>Do you like </a:t>
            </a:r>
            <a:r>
              <a:rPr lang="en-US" altLang="ko-KR" sz="2800" b="1" u="sng" dirty="0">
                <a:solidFill>
                  <a:schemeClr val="bg1"/>
                </a:solidFill>
                <a:latin typeface="+mn-ea"/>
              </a:rPr>
              <a:t>       </a:t>
            </a:r>
            <a:r>
              <a:rPr lang="en-US" altLang="ko-KR" sz="2800" b="1" dirty="0">
                <a:solidFill>
                  <a:schemeClr val="bg1"/>
                </a:solidFill>
                <a:latin typeface="+mn-ea"/>
              </a:rPr>
              <a:t>? ― </a:t>
            </a:r>
          </a:p>
          <a:p>
            <a:pPr lvl="0" algn="ctr">
              <a:defRPr/>
            </a:pPr>
            <a:r>
              <a:rPr lang="en-US" altLang="ko-KR" sz="2800" b="1" dirty="0">
                <a:solidFill>
                  <a:schemeClr val="bg1"/>
                </a:solidFill>
                <a:latin typeface="+mn-ea"/>
              </a:rPr>
              <a:t>Yes, I like </a:t>
            </a:r>
            <a:r>
              <a:rPr lang="en-US" altLang="ko-KR" sz="2800" b="1" u="sng" dirty="0">
                <a:solidFill>
                  <a:schemeClr val="bg1"/>
                </a:solidFill>
                <a:latin typeface="+mn-ea"/>
              </a:rPr>
              <a:t>       </a:t>
            </a:r>
            <a:r>
              <a:rPr lang="en-US" altLang="ko-KR" sz="2800" b="1" dirty="0">
                <a:solidFill>
                  <a:schemeClr val="bg1"/>
                </a:solidFill>
                <a:latin typeface="+mn-ea"/>
              </a:rPr>
              <a:t>. / No, I don’t like </a:t>
            </a:r>
            <a:r>
              <a:rPr lang="en-US" altLang="ko-KR" sz="2800" b="1" u="sng" dirty="0">
                <a:solidFill>
                  <a:schemeClr val="bg1"/>
                </a:solidFill>
                <a:latin typeface="+mn-ea"/>
              </a:rPr>
              <a:t>       </a:t>
            </a:r>
            <a:r>
              <a:rPr lang="en-US" altLang="ko-KR" sz="2800" b="1" dirty="0">
                <a:solidFill>
                  <a:schemeClr val="bg1"/>
                </a:solidFill>
                <a:latin typeface="+mn-ea"/>
              </a:rPr>
              <a:t>.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9806A4ED-6FE5-14DC-67D3-45A767437DF5}"/>
              </a:ext>
            </a:extLst>
          </p:cNvPr>
          <p:cNvSpPr txBox="1"/>
          <p:nvPr/>
        </p:nvSpPr>
        <p:spPr>
          <a:xfrm>
            <a:off x="3550536" y="528860"/>
            <a:ext cx="59250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US" altLang="ko-KR" sz="2200" b="1" dirty="0">
                <a:solidFill>
                  <a:srgbClr val="825E3E"/>
                </a:solidFill>
                <a:latin typeface="맑은 고딕"/>
                <a:ea typeface="맑은 고딕"/>
              </a:rPr>
              <a:t>Food</a:t>
            </a:r>
            <a:r>
              <a:rPr lang="ko-KR" altLang="en-US" sz="2200" b="1" dirty="0">
                <a:solidFill>
                  <a:srgbClr val="825E3E"/>
                </a:solidFill>
                <a:latin typeface="맑은 고딕"/>
                <a:ea typeface="맑은 고딕"/>
              </a:rPr>
              <a:t> </a:t>
            </a:r>
            <a:r>
              <a:rPr lang="en-US" altLang="ko-KR" sz="2200" b="1" dirty="0">
                <a:solidFill>
                  <a:srgbClr val="825E3E"/>
                </a:solidFill>
                <a:latin typeface="맑은 고딕"/>
                <a:ea typeface="맑은 고딕"/>
              </a:rPr>
              <a:t>Tour</a:t>
            </a:r>
            <a:r>
              <a:rPr lang="ko-KR" altLang="en-US" sz="2200" b="1" dirty="0">
                <a:solidFill>
                  <a:srgbClr val="825E3E"/>
                </a:solidFill>
                <a:latin typeface="맑은 고딕"/>
                <a:ea typeface="맑은 고딕"/>
              </a:rPr>
              <a:t> 보드게임 </a:t>
            </a:r>
            <a:r>
              <a:rPr lang="en-US" altLang="ko-KR" sz="2200" b="1" dirty="0">
                <a:solidFill>
                  <a:srgbClr val="825E3E"/>
                </a:solidFill>
                <a:latin typeface="맑은 고딕"/>
                <a:ea typeface="맑은 고딕"/>
              </a:rPr>
              <a:t>(Worksheet 3)</a:t>
            </a:r>
            <a:endParaRPr lang="ko-KR" altLang="en-US" sz="2200" b="1" dirty="0">
              <a:solidFill>
                <a:srgbClr val="825E3E"/>
              </a:solidFill>
              <a:latin typeface="맑은 고딕"/>
              <a:ea typeface="맑은 고딕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319DA16F-A274-ACCF-6D38-200280EFEF22}"/>
              </a:ext>
            </a:extLst>
          </p:cNvPr>
          <p:cNvSpPr txBox="1"/>
          <p:nvPr/>
        </p:nvSpPr>
        <p:spPr>
          <a:xfrm>
            <a:off x="1873838" y="519868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/>
                <a:ea typeface="맑은 고딕"/>
              </a:rPr>
              <a:t>3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1B563F24-D6CB-C10E-C84A-6A1E712F3245}"/>
              </a:ext>
            </a:extLst>
          </p:cNvPr>
          <p:cNvSpPr txBox="1"/>
          <p:nvPr/>
        </p:nvSpPr>
        <p:spPr>
          <a:xfrm>
            <a:off x="509249" y="498082"/>
            <a:ext cx="12752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9641BEA5-4835-A340-8EFC-0BC196D082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73" l="4408" r="969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25592">
            <a:off x="1156174" y="1684533"/>
            <a:ext cx="932287" cy="67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DFDD5-E0D6-67EE-8A67-B8EA59DD7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587158F9-F91C-ADC8-B637-010E9ECE0746}"/>
              </a:ext>
            </a:extLst>
          </p:cNvPr>
          <p:cNvSpPr txBox="1"/>
          <p:nvPr/>
        </p:nvSpPr>
        <p:spPr>
          <a:xfrm>
            <a:off x="1873838" y="519868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/>
                <a:ea typeface="맑은 고딕"/>
              </a:rPr>
              <a:t>3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00BB3B09-06EB-E3C8-2A99-C611C645ACD3}"/>
              </a:ext>
            </a:extLst>
          </p:cNvPr>
          <p:cNvSpPr txBox="1"/>
          <p:nvPr/>
        </p:nvSpPr>
        <p:spPr>
          <a:xfrm>
            <a:off x="509249" y="498082"/>
            <a:ext cx="12752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63CAC7D-1237-F13B-E02D-FED84FAAD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053" y="1116129"/>
            <a:ext cx="5090926" cy="5312271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2CDCF02C-9C2D-E70D-132E-C6BE8B741D02}"/>
              </a:ext>
            </a:extLst>
          </p:cNvPr>
          <p:cNvSpPr txBox="1"/>
          <p:nvPr/>
        </p:nvSpPr>
        <p:spPr>
          <a:xfrm>
            <a:off x="3550536" y="528860"/>
            <a:ext cx="59250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US" altLang="ko-KR" sz="2200" b="1" dirty="0">
                <a:solidFill>
                  <a:srgbClr val="825E3E"/>
                </a:solidFill>
                <a:latin typeface="맑은 고딕"/>
                <a:ea typeface="맑은 고딕"/>
              </a:rPr>
              <a:t>Food</a:t>
            </a:r>
            <a:r>
              <a:rPr lang="ko-KR" altLang="en-US" sz="2200" b="1" dirty="0">
                <a:solidFill>
                  <a:srgbClr val="825E3E"/>
                </a:solidFill>
                <a:latin typeface="맑은 고딕"/>
                <a:ea typeface="맑은 고딕"/>
              </a:rPr>
              <a:t> </a:t>
            </a:r>
            <a:r>
              <a:rPr lang="en-US" altLang="ko-KR" sz="2200" b="1" dirty="0">
                <a:solidFill>
                  <a:srgbClr val="825E3E"/>
                </a:solidFill>
                <a:latin typeface="맑은 고딕"/>
                <a:ea typeface="맑은 고딕"/>
              </a:rPr>
              <a:t>Tour</a:t>
            </a:r>
            <a:r>
              <a:rPr lang="ko-KR" altLang="en-US" sz="2200" b="1" dirty="0">
                <a:solidFill>
                  <a:srgbClr val="825E3E"/>
                </a:solidFill>
                <a:latin typeface="맑은 고딕"/>
                <a:ea typeface="맑은 고딕"/>
              </a:rPr>
              <a:t> 보드게임 </a:t>
            </a:r>
            <a:r>
              <a:rPr lang="en-US" altLang="ko-KR" sz="2200" b="1" dirty="0">
                <a:solidFill>
                  <a:srgbClr val="825E3E"/>
                </a:solidFill>
                <a:latin typeface="맑은 고딕"/>
                <a:ea typeface="맑은 고딕"/>
              </a:rPr>
              <a:t>(Worksheet 3)</a:t>
            </a:r>
            <a:endParaRPr lang="ko-KR" altLang="en-US" sz="2200" b="1" dirty="0">
              <a:solidFill>
                <a:srgbClr val="825E3E"/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643206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6804B87D-9D9D-680D-44FA-E287745CDF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3" r="100000"/>
          <a:stretch/>
        </p:blipFill>
        <p:spPr>
          <a:xfrm>
            <a:off x="1936377" y="617001"/>
            <a:ext cx="49598" cy="639339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85450" y="829763"/>
            <a:ext cx="11221100" cy="927242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marL="358775" lvl="0" indent="-269875" algn="ctr">
              <a:lnSpc>
                <a:spcPct val="150000"/>
              </a:lnSpc>
              <a:defRPr/>
            </a:pPr>
            <a:r>
              <a:rPr lang="en-US" altLang="ko-KR" sz="4000" b="1" dirty="0">
                <a:solidFill>
                  <a:srgbClr val="7030A0"/>
                </a:solidFill>
                <a:latin typeface="Century Gothic"/>
                <a:ea typeface="맑은 고딕"/>
              </a:rPr>
              <a:t>Let’s listen to the song!</a:t>
            </a:r>
            <a:endParaRPr lang="ko-KR" altLang="en-US" sz="4000" b="1" dirty="0">
              <a:solidFill>
                <a:srgbClr val="7030A0"/>
              </a:solidFill>
              <a:latin typeface="Century Gothic"/>
              <a:ea typeface="맑은 고딕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B5FB449D-DCB0-46EC-0EBB-3B5028524077}"/>
              </a:ext>
            </a:extLst>
          </p:cNvPr>
          <p:cNvSpPr txBox="1"/>
          <p:nvPr/>
        </p:nvSpPr>
        <p:spPr>
          <a:xfrm>
            <a:off x="499559" y="503099"/>
            <a:ext cx="13444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도입</a:t>
            </a:r>
            <a:endParaRPr kumimoji="0" lang="en-US" altLang="ko-KR" sz="2400" b="1" i="0" u="none" strike="noStrike" kern="1200" cap="none" spc="0" normalizeH="0" baseline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" name="Do_You_Like_Pizza_Animation">
            <a:hlinkClick r:id="" action="ppaction://media"/>
            <a:extLst>
              <a:ext uri="{FF2B5EF4-FFF2-40B4-BE49-F238E27FC236}">
                <a16:creationId xmlns:a16="http://schemas.microsoft.com/office/drawing/2014/main" id="{B8921B11-D989-78C2-F123-7D2015683E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0" y="1901244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9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4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rcRect l="-560" r="100000"/>
          <a:stretch>
            <a:fillRect/>
          </a:stretch>
        </p:blipFill>
        <p:spPr>
          <a:xfrm>
            <a:off x="1936377" y="617001"/>
            <a:ext cx="49598" cy="639339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50622" y="5307314"/>
            <a:ext cx="11163870" cy="83638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58775" lvl="0" indent="-269875" algn="ctr">
              <a:lnSpc>
                <a:spcPct val="150000"/>
              </a:lnSpc>
              <a:defRPr/>
            </a:pPr>
            <a:r>
              <a:rPr lang="ko-KR" altLang="en-US" sz="3700" b="1" dirty="0">
                <a:solidFill>
                  <a:srgbClr val="7030A0"/>
                </a:solidFill>
                <a:latin typeface="Century Gothic"/>
                <a:ea typeface="맑은 고딕"/>
              </a:rPr>
              <a:t>내가 알고 있는 다른 나라 음식은 무엇인가요</a:t>
            </a:r>
            <a:r>
              <a:rPr lang="en-US" altLang="ko-KR" sz="3700" b="1" dirty="0">
                <a:solidFill>
                  <a:srgbClr val="7030A0"/>
                </a:solidFill>
                <a:latin typeface="Century Gothic"/>
                <a:ea typeface="맑은 고딕"/>
              </a:rPr>
              <a:t>?</a:t>
            </a:r>
          </a:p>
        </p:txBody>
      </p:sp>
      <p:pic>
        <p:nvPicPr>
          <p:cNvPr id="40" name="그림 3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86" b="92523" l="3236" r="96660">
                        <a14:foregroundMark x1="16754" y1="16126" x2="28236" y2="43153"/>
                        <a14:foregroundMark x1="50157" y1="11982" x2="60177" y2="43784"/>
                        <a14:foregroundMark x1="83142" y1="10090" x2="83507" y2="42162"/>
                        <a14:foregroundMark x1="69990" y1="42973" x2="78392" y2="27027"/>
                        <a14:foregroundMark x1="89770" y1="57838" x2="69259" y2="91081"/>
                        <a14:foregroundMark x1="28967" y1="64054" x2="8142" y2="90631"/>
                        <a14:foregroundMark x1="89248" y1="22252" x2="93789" y2="40901"/>
                        <a14:foregroundMark x1="17380" y1="87297" x2="17380" y2="87297"/>
                        <a14:foregroundMark x1="17484" y1="87568" x2="25470" y2="87117"/>
                        <a14:foregroundMark x1="79332" y1="87748" x2="89196" y2="87748"/>
                        <a14:foregroundMark x1="14718" y1="41081" x2="24687" y2="41081"/>
                        <a14:foregroundMark x1="25939" y1="39189" x2="28862" y2="36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5021" y="696027"/>
            <a:ext cx="7960602" cy="4611634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2B9D2E22-A313-7C81-3E7C-2E3AAF87B55A}"/>
              </a:ext>
            </a:extLst>
          </p:cNvPr>
          <p:cNvSpPr txBox="1"/>
          <p:nvPr/>
        </p:nvSpPr>
        <p:spPr>
          <a:xfrm>
            <a:off x="499559" y="503099"/>
            <a:ext cx="13444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도입</a:t>
            </a:r>
            <a:endParaRPr kumimoji="0" lang="en-US" altLang="ko-KR" sz="2400" b="1" i="0" u="none" strike="noStrike" kern="1200" cap="none" spc="0" normalizeH="0" baseline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6973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1">
            <a:extLst>
              <a:ext uri="{FF2B5EF4-FFF2-40B4-BE49-F238E27FC236}">
                <a16:creationId xmlns:a16="http://schemas.microsoft.com/office/drawing/2014/main" id="{6F7FAA10-014E-8BDE-BCDF-08C3C0B334F6}"/>
              </a:ext>
            </a:extLst>
          </p:cNvPr>
          <p:cNvSpPr/>
          <p:nvPr/>
        </p:nvSpPr>
        <p:spPr>
          <a:xfrm>
            <a:off x="462293" y="435450"/>
            <a:ext cx="1473040" cy="588314"/>
          </a:xfrm>
          <a:custGeom>
            <a:avLst/>
            <a:gdLst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621" h="730193">
                <a:moveTo>
                  <a:pt x="0" y="0"/>
                </a:moveTo>
                <a:lnTo>
                  <a:pt x="4894621" y="0"/>
                </a:lnTo>
                <a:cubicBezTo>
                  <a:pt x="4132621" y="433898"/>
                  <a:pt x="4653321" y="480445"/>
                  <a:pt x="4894621" y="730193"/>
                </a:cubicBezTo>
                <a:lnTo>
                  <a:pt x="0" y="730193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  <a:ln w="12700" cap="flat" cmpd="sng" algn="ctr">
            <a:noFill/>
            <a:prstDash val="solid"/>
            <a:miter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사각형: 둥근 모서리 8"/>
          <p:cNvSpPr/>
          <p:nvPr/>
        </p:nvSpPr>
        <p:spPr>
          <a:xfrm>
            <a:off x="1024645" y="1839719"/>
            <a:ext cx="10142708" cy="3419321"/>
          </a:xfrm>
          <a:prstGeom prst="roundRect">
            <a:avLst>
              <a:gd name="adj" fmla="val 16667"/>
            </a:avLst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lnSpc>
                <a:spcPct val="150000"/>
              </a:lnSpc>
              <a:defRPr/>
            </a:pPr>
            <a:r>
              <a:rPr lang="ko-KR" altLang="en-US" sz="3600" b="1" dirty="0">
                <a:solidFill>
                  <a:srgbClr val="FF6600"/>
                </a:solidFill>
                <a:latin typeface="맑은 고딕"/>
                <a:ea typeface="맑은 고딕"/>
              </a:rPr>
              <a:t>세계 여러 나라의 음식</a:t>
            </a:r>
            <a:r>
              <a:rPr lang="ko-KR" altLang="en-US" sz="3600" b="1" dirty="0">
                <a:solidFill>
                  <a:srgbClr val="482014"/>
                </a:solidFill>
                <a:latin typeface="맑은 고딕"/>
                <a:ea typeface="맑은 고딕"/>
              </a:rPr>
              <a:t>을 알아보고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ko-KR" altLang="en-US" sz="3600" b="1" dirty="0">
                <a:solidFill>
                  <a:srgbClr val="482014"/>
                </a:solidFill>
                <a:latin typeface="맑은 고딕"/>
                <a:ea typeface="맑은 고딕"/>
              </a:rPr>
              <a:t>음식에 대해 묻고 답할 수 있다</a:t>
            </a:r>
            <a:r>
              <a:rPr lang="en-US" altLang="ko-KR" sz="3600" b="1" dirty="0">
                <a:solidFill>
                  <a:srgbClr val="482014"/>
                </a:solidFill>
                <a:latin typeface="맑은 고딕"/>
                <a:ea typeface="맑은 고딕"/>
              </a:rPr>
              <a:t>.</a:t>
            </a: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EF63F8A4-7159-E912-FF16-0134A743BFD7}"/>
              </a:ext>
            </a:extLst>
          </p:cNvPr>
          <p:cNvSpPr/>
          <p:nvPr/>
        </p:nvSpPr>
        <p:spPr>
          <a:xfrm>
            <a:off x="4859838" y="1467959"/>
            <a:ext cx="2472322" cy="743519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5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학습 목표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12E8C9A1-8E0A-920C-48E2-5346517426BB}"/>
              </a:ext>
            </a:extLst>
          </p:cNvPr>
          <p:cNvSpPr txBox="1"/>
          <p:nvPr/>
        </p:nvSpPr>
        <p:spPr>
          <a:xfrm>
            <a:off x="499559" y="503099"/>
            <a:ext cx="13444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도입</a:t>
            </a:r>
            <a:endParaRPr kumimoji="0" lang="en-US" altLang="ko-KR" sz="2400" b="1" i="0" u="none" strike="noStrike" kern="1200" cap="none" spc="0" normalizeH="0" baseline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33473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5CE7BC-D38A-2DFE-BCBA-F9D543AF8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603B53C1-1FAD-1658-1F60-9AEBD30CB74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489" y="2758962"/>
            <a:ext cx="2970370" cy="198024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8DA0F82C-29FE-AB07-147D-0BB338DAFA0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0154" y="4062973"/>
            <a:ext cx="2971558" cy="198024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7" name="사각형: 둥근 모서리 7">
            <a:extLst>
              <a:ext uri="{FF2B5EF4-FFF2-40B4-BE49-F238E27FC236}">
                <a16:creationId xmlns:a16="http://schemas.microsoft.com/office/drawing/2014/main" id="{6B3D6CB0-2963-925F-91DB-061EB36AB98E}"/>
              </a:ext>
            </a:extLst>
          </p:cNvPr>
          <p:cNvSpPr/>
          <p:nvPr/>
        </p:nvSpPr>
        <p:spPr>
          <a:xfrm>
            <a:off x="1532964" y="1187142"/>
            <a:ext cx="9108141" cy="1127223"/>
          </a:xfrm>
          <a:prstGeom prst="roundRect">
            <a:avLst>
              <a:gd name="adj" fmla="val 16667"/>
            </a:avLst>
          </a:prstGeom>
          <a:solidFill>
            <a:srgbClr val="398254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altLang="ko-KR" sz="3200" b="1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ko-KR" sz="3000" b="1" dirty="0">
                <a:solidFill>
                  <a:schemeClr val="bg1"/>
                </a:solidFill>
                <a:latin typeface="+mn-ea"/>
              </a:rPr>
              <a:t>Where is </a:t>
            </a:r>
            <a:r>
              <a:rPr lang="en-US" altLang="ko-KR" sz="3000" b="1" u="sng" dirty="0">
                <a:solidFill>
                  <a:schemeClr val="bg1"/>
                </a:solidFill>
                <a:latin typeface="+mn-ea"/>
              </a:rPr>
              <a:t>           </a:t>
            </a:r>
            <a:r>
              <a:rPr lang="en-US" altLang="ko-KR" sz="3000" b="1" dirty="0">
                <a:solidFill>
                  <a:schemeClr val="bg1"/>
                </a:solidFill>
                <a:latin typeface="+mn-ea"/>
              </a:rPr>
              <a:t> from? </a:t>
            </a:r>
          </a:p>
          <a:p>
            <a:pPr lvl="0" algn="ctr">
              <a:defRPr/>
            </a:pPr>
            <a:r>
              <a:rPr lang="en-US" altLang="ko-KR" sz="3000" b="1" dirty="0">
                <a:solidFill>
                  <a:schemeClr val="bg1"/>
                </a:solidFill>
                <a:latin typeface="+mn-ea"/>
              </a:rPr>
              <a:t>― It’s from </a:t>
            </a:r>
            <a:r>
              <a:rPr lang="en-US" altLang="ko-KR" sz="3000" b="1" u="sng" dirty="0">
                <a:solidFill>
                  <a:schemeClr val="bg1"/>
                </a:solidFill>
                <a:latin typeface="+mn-ea"/>
              </a:rPr>
              <a:t>            </a:t>
            </a:r>
            <a:r>
              <a:rPr lang="en-US" altLang="ko-KR" sz="3000" b="1" dirty="0">
                <a:solidFill>
                  <a:schemeClr val="bg1"/>
                </a:solidFill>
                <a:latin typeface="+mn-ea"/>
              </a:rPr>
              <a:t>.</a:t>
            </a:r>
          </a:p>
        </p:txBody>
      </p:sp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id="{4CF96271-F59A-5885-BE55-7EB8D29469C7}"/>
              </a:ext>
            </a:extLst>
          </p:cNvPr>
          <p:cNvSpPr/>
          <p:nvPr/>
        </p:nvSpPr>
        <p:spPr>
          <a:xfrm>
            <a:off x="4489476" y="2845120"/>
            <a:ext cx="6407910" cy="768006"/>
          </a:xfrm>
          <a:prstGeom prst="wedgeRoundRectCallout">
            <a:avLst>
              <a:gd name="adj1" fmla="val -56436"/>
              <a:gd name="adj2" fmla="val 1580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000" b="1" dirty="0">
                <a:solidFill>
                  <a:schemeClr val="tx1"/>
                </a:solidFill>
                <a:latin typeface="+mn-ea"/>
              </a:rPr>
              <a:t>Where is </a:t>
            </a:r>
            <a:r>
              <a:rPr lang="en-US" altLang="ko-KR" sz="4000" b="1" dirty="0">
                <a:solidFill>
                  <a:srgbClr val="FF00FF"/>
                </a:solidFill>
                <a:latin typeface="+mn-ea"/>
              </a:rPr>
              <a:t>curry</a:t>
            </a:r>
            <a:r>
              <a:rPr lang="en-US" altLang="ko-KR" sz="4000" b="1" dirty="0">
                <a:solidFill>
                  <a:schemeClr val="tx1"/>
                </a:solidFill>
                <a:latin typeface="+mn-ea"/>
              </a:rPr>
              <a:t> from? </a:t>
            </a:r>
          </a:p>
        </p:txBody>
      </p:sp>
      <p:sp>
        <p:nvSpPr>
          <p:cNvPr id="11" name="말풍선: 모서리가 둥근 사각형 10">
            <a:extLst>
              <a:ext uri="{FF2B5EF4-FFF2-40B4-BE49-F238E27FC236}">
                <a16:creationId xmlns:a16="http://schemas.microsoft.com/office/drawing/2014/main" id="{4EA5037D-6896-12BC-FB45-A984321AD29D}"/>
              </a:ext>
            </a:extLst>
          </p:cNvPr>
          <p:cNvSpPr/>
          <p:nvPr/>
        </p:nvSpPr>
        <p:spPr>
          <a:xfrm>
            <a:off x="2714920" y="5053096"/>
            <a:ext cx="4557901" cy="786270"/>
          </a:xfrm>
          <a:prstGeom prst="wedgeRoundRectCallout">
            <a:avLst>
              <a:gd name="adj1" fmla="val 60382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altLang="ko-KR" sz="4000" b="1" dirty="0">
                <a:solidFill>
                  <a:schemeClr val="tx1"/>
                </a:solidFill>
                <a:latin typeface="+mn-ea"/>
              </a:rPr>
              <a:t>It’s from </a:t>
            </a:r>
            <a:r>
              <a:rPr lang="en-US" altLang="ko-KR" sz="4000" b="1" dirty="0">
                <a:solidFill>
                  <a:srgbClr val="0070C0"/>
                </a:solidFill>
                <a:latin typeface="+mn-ea"/>
              </a:rPr>
              <a:t>India</a:t>
            </a:r>
            <a:r>
              <a:rPr lang="en-US" altLang="ko-KR" sz="4000" b="1" dirty="0">
                <a:solidFill>
                  <a:schemeClr val="tx1"/>
                </a:solidFill>
                <a:latin typeface="+mn-ea"/>
              </a:rPr>
              <a:t>.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43E8ECAA-CBD6-97E0-E474-BFA49DCD7923}"/>
              </a:ext>
            </a:extLst>
          </p:cNvPr>
          <p:cNvSpPr txBox="1"/>
          <p:nvPr/>
        </p:nvSpPr>
        <p:spPr>
          <a:xfrm>
            <a:off x="1873838" y="519868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/>
                <a:ea typeface="맑은 고딕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94BC08-1BF4-C4CC-1222-3D73BB4F61EE}"/>
              </a:ext>
            </a:extLst>
          </p:cNvPr>
          <p:cNvSpPr txBox="1"/>
          <p:nvPr/>
        </p:nvSpPr>
        <p:spPr>
          <a:xfrm>
            <a:off x="509249" y="498082"/>
            <a:ext cx="12752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3A246CA3-9323-394C-EEF5-D4564B5F74A5}"/>
              </a:ext>
            </a:extLst>
          </p:cNvPr>
          <p:cNvSpPr txBox="1"/>
          <p:nvPr/>
        </p:nvSpPr>
        <p:spPr>
          <a:xfrm>
            <a:off x="3541570" y="519868"/>
            <a:ext cx="735581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/>
                <a:ea typeface="맑은 고딕"/>
              </a:rPr>
              <a:t>세계 음식과 나라 알기 </a:t>
            </a:r>
            <a:r>
              <a:rPr lang="en-US" altLang="ko-KR" sz="2200" b="1" dirty="0">
                <a:solidFill>
                  <a:srgbClr val="825E3E"/>
                </a:solidFill>
                <a:latin typeface="맑은 고딕"/>
                <a:ea typeface="맑은 고딕"/>
              </a:rPr>
              <a:t>(Worksheet 1)</a:t>
            </a:r>
            <a:r>
              <a:rPr lang="ko-KR" altLang="en-US" sz="2200" b="1" dirty="0">
                <a:solidFill>
                  <a:srgbClr val="825E3E"/>
                </a:solidFill>
                <a:latin typeface="맑은 고딕"/>
                <a:ea typeface="맑은 고딕"/>
              </a:rPr>
              <a:t> 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0F93D77-17CB-D3E5-D0F3-F989F0B69F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73" l="4408" r="969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25592">
            <a:off x="1119613" y="1411739"/>
            <a:ext cx="932287" cy="67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5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7">
            <a:extLst>
              <a:ext uri="{FF2B5EF4-FFF2-40B4-BE49-F238E27FC236}">
                <a16:creationId xmlns:a16="http://schemas.microsoft.com/office/drawing/2014/main" id="{20C5BFE2-DA8E-66E8-A95F-6A966095DD0A}"/>
              </a:ext>
            </a:extLst>
          </p:cNvPr>
          <p:cNvSpPr/>
          <p:nvPr/>
        </p:nvSpPr>
        <p:spPr>
          <a:xfrm>
            <a:off x="1532964" y="1187142"/>
            <a:ext cx="9108141" cy="1127223"/>
          </a:xfrm>
          <a:prstGeom prst="roundRect">
            <a:avLst>
              <a:gd name="adj" fmla="val 16667"/>
            </a:avLst>
          </a:prstGeom>
          <a:solidFill>
            <a:srgbClr val="398254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altLang="ko-KR" sz="3000" b="1" dirty="0">
                <a:solidFill>
                  <a:schemeClr val="bg1"/>
                </a:solidFill>
                <a:latin typeface="+mn-ea"/>
              </a:rPr>
              <a:t> Where is </a:t>
            </a:r>
            <a:r>
              <a:rPr lang="en-US" altLang="ko-KR" sz="3000" b="1" u="sng" dirty="0">
                <a:solidFill>
                  <a:schemeClr val="bg1"/>
                </a:solidFill>
                <a:latin typeface="+mn-ea"/>
              </a:rPr>
              <a:t>           </a:t>
            </a:r>
            <a:r>
              <a:rPr lang="en-US" altLang="ko-KR" sz="3000" b="1" dirty="0">
                <a:solidFill>
                  <a:schemeClr val="bg1"/>
                </a:solidFill>
                <a:latin typeface="+mn-ea"/>
              </a:rPr>
              <a:t> from? </a:t>
            </a:r>
          </a:p>
          <a:p>
            <a:pPr lvl="0" algn="ctr">
              <a:defRPr/>
            </a:pPr>
            <a:r>
              <a:rPr lang="en-US" altLang="ko-KR" sz="3000" b="1" dirty="0">
                <a:solidFill>
                  <a:schemeClr val="bg1"/>
                </a:solidFill>
                <a:latin typeface="+mn-ea"/>
              </a:rPr>
              <a:t>― It’s from </a:t>
            </a:r>
            <a:r>
              <a:rPr lang="en-US" altLang="ko-KR" sz="3000" b="1" u="sng" dirty="0">
                <a:solidFill>
                  <a:schemeClr val="bg1"/>
                </a:solidFill>
                <a:latin typeface="+mn-ea"/>
              </a:rPr>
              <a:t>            </a:t>
            </a:r>
            <a:r>
              <a:rPr lang="en-US" altLang="ko-KR" sz="3000" b="1" dirty="0">
                <a:solidFill>
                  <a:schemeClr val="bg1"/>
                </a:solidFill>
                <a:latin typeface="+mn-ea"/>
              </a:rPr>
              <a:t>.</a:t>
            </a:r>
          </a:p>
        </p:txBody>
      </p:sp>
      <p:pic>
        <p:nvPicPr>
          <p:cNvPr id="21" name="그림 2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244" y="2864895"/>
            <a:ext cx="2970370" cy="198024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2" name="그림 2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1244" y="4025833"/>
            <a:ext cx="2992771" cy="198024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말풍선: 모서리가 둥근 사각형 8">
            <a:extLst>
              <a:ext uri="{FF2B5EF4-FFF2-40B4-BE49-F238E27FC236}">
                <a16:creationId xmlns:a16="http://schemas.microsoft.com/office/drawing/2014/main" id="{EB366CB4-CE8C-D2D5-0889-EA79399542A9}"/>
              </a:ext>
            </a:extLst>
          </p:cNvPr>
          <p:cNvSpPr/>
          <p:nvPr/>
        </p:nvSpPr>
        <p:spPr>
          <a:xfrm>
            <a:off x="4489476" y="2845120"/>
            <a:ext cx="6407910" cy="768006"/>
          </a:xfrm>
          <a:prstGeom prst="wedgeRoundRectCallout">
            <a:avLst>
              <a:gd name="adj1" fmla="val -56436"/>
              <a:gd name="adj2" fmla="val 1580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000" b="1" dirty="0">
                <a:solidFill>
                  <a:schemeClr val="tx1"/>
                </a:solidFill>
                <a:latin typeface="+mn-ea"/>
              </a:rPr>
              <a:t>Where is </a:t>
            </a:r>
            <a:r>
              <a:rPr lang="en-US" altLang="ko-KR" sz="4000" b="1" dirty="0">
                <a:solidFill>
                  <a:srgbClr val="FF00FF"/>
                </a:solidFill>
                <a:latin typeface="+mn-ea"/>
              </a:rPr>
              <a:t>pizza</a:t>
            </a:r>
            <a:r>
              <a:rPr lang="en-US" altLang="ko-KR" sz="4000" b="1" dirty="0">
                <a:solidFill>
                  <a:schemeClr val="tx1"/>
                </a:solidFill>
                <a:latin typeface="+mn-ea"/>
              </a:rPr>
              <a:t> from? </a:t>
            </a:r>
          </a:p>
        </p:txBody>
      </p:sp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id="{EA614A54-61BE-9D98-608B-0D1BFFB7E740}"/>
              </a:ext>
            </a:extLst>
          </p:cNvPr>
          <p:cNvSpPr/>
          <p:nvPr/>
        </p:nvSpPr>
        <p:spPr>
          <a:xfrm>
            <a:off x="2714920" y="5053096"/>
            <a:ext cx="4557901" cy="786270"/>
          </a:xfrm>
          <a:prstGeom prst="wedgeRoundRectCallout">
            <a:avLst>
              <a:gd name="adj1" fmla="val 60382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altLang="ko-KR" sz="4000" b="1" dirty="0">
                <a:solidFill>
                  <a:schemeClr val="tx1"/>
                </a:solidFill>
                <a:latin typeface="+mn-ea"/>
              </a:rPr>
              <a:t>It’s from </a:t>
            </a:r>
            <a:r>
              <a:rPr lang="en-US" altLang="ko-KR" sz="4000" b="1" dirty="0">
                <a:solidFill>
                  <a:srgbClr val="0070C0"/>
                </a:solidFill>
                <a:latin typeface="+mn-ea"/>
              </a:rPr>
              <a:t>Italy</a:t>
            </a:r>
            <a:r>
              <a:rPr lang="en-US" altLang="ko-KR" sz="4000" b="1" dirty="0">
                <a:solidFill>
                  <a:schemeClr val="tx1"/>
                </a:solidFill>
                <a:latin typeface="+mn-ea"/>
              </a:rPr>
              <a:t>.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67C3AA7E-623C-1166-F5AD-D654A010908B}"/>
              </a:ext>
            </a:extLst>
          </p:cNvPr>
          <p:cNvSpPr txBox="1"/>
          <p:nvPr/>
        </p:nvSpPr>
        <p:spPr>
          <a:xfrm>
            <a:off x="1873838" y="519868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/>
                <a:ea typeface="맑은 고딕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666847-C63F-53B2-4C25-3E44D2C113CD}"/>
              </a:ext>
            </a:extLst>
          </p:cNvPr>
          <p:cNvSpPr txBox="1"/>
          <p:nvPr/>
        </p:nvSpPr>
        <p:spPr>
          <a:xfrm>
            <a:off x="509249" y="498082"/>
            <a:ext cx="12752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CD85F345-0725-0A34-59B3-4E9A57E21B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73" l="4408" r="969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25592">
            <a:off x="1119613" y="1411739"/>
            <a:ext cx="932287" cy="678027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5278A262-95E6-F2AF-9334-7EE10CF5C9FE}"/>
              </a:ext>
            </a:extLst>
          </p:cNvPr>
          <p:cNvSpPr txBox="1"/>
          <p:nvPr/>
        </p:nvSpPr>
        <p:spPr>
          <a:xfrm>
            <a:off x="3541570" y="519868"/>
            <a:ext cx="735581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/>
                <a:ea typeface="맑은 고딕"/>
              </a:rPr>
              <a:t>세계 음식과 나라 알기 </a:t>
            </a:r>
            <a:r>
              <a:rPr lang="en-US" altLang="ko-KR" sz="2200" b="1" dirty="0">
                <a:solidFill>
                  <a:srgbClr val="825E3E"/>
                </a:solidFill>
                <a:latin typeface="맑은 고딕"/>
                <a:ea typeface="맑은 고딕"/>
              </a:rPr>
              <a:t>(Worksheet 1)</a:t>
            </a:r>
            <a:r>
              <a:rPr lang="ko-KR" altLang="en-US" sz="2200" b="1" dirty="0">
                <a:solidFill>
                  <a:srgbClr val="825E3E"/>
                </a:solidFill>
                <a:latin typeface="맑은 고딕"/>
                <a:ea typeface="맑은 고딕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44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7">
            <a:extLst>
              <a:ext uri="{FF2B5EF4-FFF2-40B4-BE49-F238E27FC236}">
                <a16:creationId xmlns:a16="http://schemas.microsoft.com/office/drawing/2014/main" id="{B246731E-6CE7-1735-5572-FD24C38E44FA}"/>
              </a:ext>
            </a:extLst>
          </p:cNvPr>
          <p:cNvSpPr/>
          <p:nvPr/>
        </p:nvSpPr>
        <p:spPr>
          <a:xfrm>
            <a:off x="1532964" y="1187142"/>
            <a:ext cx="9108141" cy="1127223"/>
          </a:xfrm>
          <a:prstGeom prst="roundRect">
            <a:avLst>
              <a:gd name="adj" fmla="val 16667"/>
            </a:avLst>
          </a:prstGeom>
          <a:solidFill>
            <a:srgbClr val="398254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altLang="ko-KR" sz="3000" b="1" dirty="0">
                <a:solidFill>
                  <a:schemeClr val="bg1"/>
                </a:solidFill>
                <a:latin typeface="+mn-ea"/>
              </a:rPr>
              <a:t> Where is </a:t>
            </a:r>
            <a:r>
              <a:rPr lang="en-US" altLang="ko-KR" sz="3000" b="1" u="sng" dirty="0">
                <a:solidFill>
                  <a:schemeClr val="bg1"/>
                </a:solidFill>
                <a:latin typeface="+mn-ea"/>
              </a:rPr>
              <a:t>           </a:t>
            </a:r>
            <a:r>
              <a:rPr lang="en-US" altLang="ko-KR" sz="3000" b="1" dirty="0">
                <a:solidFill>
                  <a:schemeClr val="bg1"/>
                </a:solidFill>
                <a:latin typeface="+mn-ea"/>
              </a:rPr>
              <a:t> from? </a:t>
            </a:r>
          </a:p>
          <a:p>
            <a:pPr lvl="0" algn="ctr">
              <a:defRPr/>
            </a:pPr>
            <a:r>
              <a:rPr lang="en-US" altLang="ko-KR" sz="3000" b="1" dirty="0">
                <a:solidFill>
                  <a:schemeClr val="bg1"/>
                </a:solidFill>
                <a:latin typeface="+mn-ea"/>
              </a:rPr>
              <a:t>― It’s from </a:t>
            </a:r>
            <a:r>
              <a:rPr lang="en-US" altLang="ko-KR" sz="3000" b="1" u="sng" dirty="0">
                <a:solidFill>
                  <a:schemeClr val="bg1"/>
                </a:solidFill>
                <a:latin typeface="+mn-ea"/>
              </a:rPr>
              <a:t>            </a:t>
            </a:r>
            <a:r>
              <a:rPr lang="en-US" altLang="ko-KR" sz="3000" b="1" dirty="0">
                <a:solidFill>
                  <a:schemeClr val="bg1"/>
                </a:solidFill>
                <a:latin typeface="+mn-ea"/>
              </a:rPr>
              <a:t>.</a:t>
            </a:r>
          </a:p>
        </p:txBody>
      </p:sp>
      <p:pic>
        <p:nvPicPr>
          <p:cNvPr id="19" name="그림 1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106" y="2764211"/>
            <a:ext cx="2966646" cy="198024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" name="그림 1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9517" y="4117178"/>
            <a:ext cx="2970370" cy="1980247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</p:spPr>
      </p:pic>
      <p:sp>
        <p:nvSpPr>
          <p:cNvPr id="9" name="말풍선: 모서리가 둥근 사각형 8">
            <a:extLst>
              <a:ext uri="{FF2B5EF4-FFF2-40B4-BE49-F238E27FC236}">
                <a16:creationId xmlns:a16="http://schemas.microsoft.com/office/drawing/2014/main" id="{385A8C98-EA31-20C0-C99C-28A4B95246EA}"/>
              </a:ext>
            </a:extLst>
          </p:cNvPr>
          <p:cNvSpPr/>
          <p:nvPr/>
        </p:nvSpPr>
        <p:spPr>
          <a:xfrm>
            <a:off x="4489476" y="2845120"/>
            <a:ext cx="6407910" cy="768006"/>
          </a:xfrm>
          <a:prstGeom prst="wedgeRoundRectCallout">
            <a:avLst>
              <a:gd name="adj1" fmla="val -56436"/>
              <a:gd name="adj2" fmla="val 1580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000" b="1" dirty="0">
                <a:solidFill>
                  <a:schemeClr val="tx1"/>
                </a:solidFill>
                <a:latin typeface="+mn-ea"/>
              </a:rPr>
              <a:t>Where is </a:t>
            </a:r>
            <a:r>
              <a:rPr lang="en-US" altLang="ko-KR" sz="4000" b="1" dirty="0">
                <a:solidFill>
                  <a:srgbClr val="FF00FF"/>
                </a:solidFill>
                <a:latin typeface="+mn-ea"/>
              </a:rPr>
              <a:t>sushi</a:t>
            </a:r>
            <a:r>
              <a:rPr lang="en-US" altLang="ko-KR" sz="4000" b="1" dirty="0">
                <a:solidFill>
                  <a:schemeClr val="tx1"/>
                </a:solidFill>
                <a:latin typeface="+mn-ea"/>
              </a:rPr>
              <a:t> from? </a:t>
            </a:r>
          </a:p>
        </p:txBody>
      </p:sp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id="{48863C6F-823B-D459-098A-CCE7D13AEB01}"/>
              </a:ext>
            </a:extLst>
          </p:cNvPr>
          <p:cNvSpPr/>
          <p:nvPr/>
        </p:nvSpPr>
        <p:spPr>
          <a:xfrm>
            <a:off x="2714920" y="5053096"/>
            <a:ext cx="4557901" cy="786270"/>
          </a:xfrm>
          <a:prstGeom prst="wedgeRoundRectCallout">
            <a:avLst>
              <a:gd name="adj1" fmla="val 60382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altLang="ko-KR" sz="4000" b="1" dirty="0">
                <a:solidFill>
                  <a:schemeClr val="tx1"/>
                </a:solidFill>
                <a:latin typeface="+mn-ea"/>
              </a:rPr>
              <a:t>It’s from </a:t>
            </a:r>
            <a:r>
              <a:rPr lang="en-US" altLang="ko-KR" sz="4000" b="1" dirty="0">
                <a:solidFill>
                  <a:srgbClr val="0070C0"/>
                </a:solidFill>
                <a:latin typeface="+mn-ea"/>
              </a:rPr>
              <a:t>Japan</a:t>
            </a:r>
            <a:r>
              <a:rPr lang="en-US" altLang="ko-KR" sz="4000" b="1" dirty="0">
                <a:solidFill>
                  <a:schemeClr val="tx1"/>
                </a:solidFill>
                <a:latin typeface="+mn-ea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1D7FA6-3D52-52A7-7E74-C63285C4D308}"/>
              </a:ext>
            </a:extLst>
          </p:cNvPr>
          <p:cNvSpPr txBox="1"/>
          <p:nvPr/>
        </p:nvSpPr>
        <p:spPr>
          <a:xfrm>
            <a:off x="1873838" y="519868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/>
                <a:ea typeface="맑은 고딕"/>
              </a:rPr>
              <a:t>1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681302AD-75B0-7A0F-0C1D-D0EF23A204DA}"/>
              </a:ext>
            </a:extLst>
          </p:cNvPr>
          <p:cNvSpPr txBox="1"/>
          <p:nvPr/>
        </p:nvSpPr>
        <p:spPr>
          <a:xfrm>
            <a:off x="509249" y="498082"/>
            <a:ext cx="12752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4143CC3A-D163-45A9-9CA7-3F75E8C7DD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73" l="4408" r="969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25592">
            <a:off x="1119613" y="1411739"/>
            <a:ext cx="932287" cy="678027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9A6D6964-5AF3-A083-440F-CA5A22C82389}"/>
              </a:ext>
            </a:extLst>
          </p:cNvPr>
          <p:cNvSpPr txBox="1"/>
          <p:nvPr/>
        </p:nvSpPr>
        <p:spPr>
          <a:xfrm>
            <a:off x="3541570" y="519868"/>
            <a:ext cx="735581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/>
                <a:ea typeface="맑은 고딕"/>
              </a:rPr>
              <a:t>세계 음식과 나라 알기 </a:t>
            </a:r>
            <a:r>
              <a:rPr lang="en-US" altLang="ko-KR" sz="2200" b="1" dirty="0">
                <a:solidFill>
                  <a:srgbClr val="825E3E"/>
                </a:solidFill>
                <a:latin typeface="맑은 고딕"/>
                <a:ea typeface="맑은 고딕"/>
              </a:rPr>
              <a:t>(Worksheet 1)</a:t>
            </a:r>
            <a:r>
              <a:rPr lang="ko-KR" altLang="en-US" sz="2200" b="1" dirty="0">
                <a:solidFill>
                  <a:srgbClr val="825E3E"/>
                </a:solidFill>
                <a:latin typeface="맑은 고딕"/>
                <a:ea typeface="맑은 고딕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75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7">
            <a:extLst>
              <a:ext uri="{FF2B5EF4-FFF2-40B4-BE49-F238E27FC236}">
                <a16:creationId xmlns:a16="http://schemas.microsoft.com/office/drawing/2014/main" id="{21BD1150-FAB2-3676-FAB3-BA2043B047AC}"/>
              </a:ext>
            </a:extLst>
          </p:cNvPr>
          <p:cNvSpPr/>
          <p:nvPr/>
        </p:nvSpPr>
        <p:spPr>
          <a:xfrm>
            <a:off x="1532964" y="1187142"/>
            <a:ext cx="9108141" cy="1127223"/>
          </a:xfrm>
          <a:prstGeom prst="roundRect">
            <a:avLst>
              <a:gd name="adj" fmla="val 16667"/>
            </a:avLst>
          </a:prstGeom>
          <a:solidFill>
            <a:srgbClr val="398254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altLang="ko-KR" sz="3000" b="1" dirty="0">
                <a:solidFill>
                  <a:schemeClr val="bg1"/>
                </a:solidFill>
                <a:latin typeface="+mn-ea"/>
              </a:rPr>
              <a:t> Where is </a:t>
            </a:r>
            <a:r>
              <a:rPr lang="en-US" altLang="ko-KR" sz="3000" b="1" u="sng" dirty="0">
                <a:solidFill>
                  <a:schemeClr val="bg1"/>
                </a:solidFill>
                <a:latin typeface="+mn-ea"/>
              </a:rPr>
              <a:t>           </a:t>
            </a:r>
            <a:r>
              <a:rPr lang="en-US" altLang="ko-KR" sz="3000" b="1" dirty="0">
                <a:solidFill>
                  <a:schemeClr val="bg1"/>
                </a:solidFill>
                <a:latin typeface="+mn-ea"/>
              </a:rPr>
              <a:t> from? </a:t>
            </a:r>
          </a:p>
          <a:p>
            <a:pPr lvl="0" algn="ctr">
              <a:defRPr/>
            </a:pPr>
            <a:r>
              <a:rPr lang="en-US" altLang="ko-KR" sz="3000" b="1" dirty="0">
                <a:solidFill>
                  <a:schemeClr val="bg1"/>
                </a:solidFill>
                <a:latin typeface="+mn-ea"/>
              </a:rPr>
              <a:t>― It’s from </a:t>
            </a:r>
            <a:r>
              <a:rPr lang="en-US" altLang="ko-KR" sz="3000" b="1" u="sng" dirty="0">
                <a:solidFill>
                  <a:schemeClr val="bg1"/>
                </a:solidFill>
                <a:latin typeface="+mn-ea"/>
              </a:rPr>
              <a:t>            </a:t>
            </a:r>
            <a:r>
              <a:rPr lang="en-US" altLang="ko-KR" sz="3000" b="1" dirty="0">
                <a:solidFill>
                  <a:schemeClr val="bg1"/>
                </a:solidFill>
                <a:latin typeface="+mn-ea"/>
              </a:rPr>
              <a:t>.</a:t>
            </a:r>
          </a:p>
        </p:txBody>
      </p:sp>
      <p:pic>
        <p:nvPicPr>
          <p:cNvPr id="22" name="그림 2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051" y="2825207"/>
            <a:ext cx="2845246" cy="198024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3" name="그림 2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8161" y="4373112"/>
            <a:ext cx="3060382" cy="168031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id="{AB257B01-A8B0-6B8B-7C03-32F08B692019}"/>
              </a:ext>
            </a:extLst>
          </p:cNvPr>
          <p:cNvSpPr/>
          <p:nvPr/>
        </p:nvSpPr>
        <p:spPr>
          <a:xfrm>
            <a:off x="4489475" y="2845120"/>
            <a:ext cx="6940525" cy="768006"/>
          </a:xfrm>
          <a:prstGeom prst="wedgeRoundRectCallout">
            <a:avLst>
              <a:gd name="adj1" fmla="val -56436"/>
              <a:gd name="adj2" fmla="val 1580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Where is </a:t>
            </a:r>
            <a:r>
              <a:rPr lang="en-US" altLang="ko-KR" sz="3600" b="1" dirty="0">
                <a:solidFill>
                  <a:srgbClr val="FF00FF"/>
                </a:solidFill>
                <a:latin typeface="+mn-ea"/>
              </a:rPr>
              <a:t>fried chicken</a:t>
            </a: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 from? </a:t>
            </a:r>
          </a:p>
        </p:txBody>
      </p:sp>
      <p:sp>
        <p:nvSpPr>
          <p:cNvPr id="11" name="말풍선: 모서리가 둥근 사각형 10">
            <a:extLst>
              <a:ext uri="{FF2B5EF4-FFF2-40B4-BE49-F238E27FC236}">
                <a16:creationId xmlns:a16="http://schemas.microsoft.com/office/drawing/2014/main" id="{E23EA062-E5CA-1220-F722-F0DFB79F32EE}"/>
              </a:ext>
            </a:extLst>
          </p:cNvPr>
          <p:cNvSpPr/>
          <p:nvPr/>
        </p:nvSpPr>
        <p:spPr>
          <a:xfrm>
            <a:off x="2295618" y="5053096"/>
            <a:ext cx="4977204" cy="786270"/>
          </a:xfrm>
          <a:prstGeom prst="wedgeRoundRectCallout">
            <a:avLst>
              <a:gd name="adj1" fmla="val 60382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It’s from </a:t>
            </a:r>
            <a:r>
              <a:rPr lang="en-US" altLang="ko-KR" sz="3600" b="1" dirty="0">
                <a:solidFill>
                  <a:srgbClr val="0070C0"/>
                </a:solidFill>
                <a:latin typeface="+mn-ea"/>
              </a:rPr>
              <a:t>America</a:t>
            </a: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16A779-ADFE-7A5F-0E29-97403D19F329}"/>
              </a:ext>
            </a:extLst>
          </p:cNvPr>
          <p:cNvSpPr txBox="1"/>
          <p:nvPr/>
        </p:nvSpPr>
        <p:spPr>
          <a:xfrm>
            <a:off x="1873838" y="519868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/>
                <a:ea typeface="맑은 고딕"/>
              </a:rPr>
              <a:t>1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4406404D-B2AA-488B-9D36-AA49E4D088A0}"/>
              </a:ext>
            </a:extLst>
          </p:cNvPr>
          <p:cNvSpPr txBox="1"/>
          <p:nvPr/>
        </p:nvSpPr>
        <p:spPr>
          <a:xfrm>
            <a:off x="509249" y="498082"/>
            <a:ext cx="12752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8822985C-6D4D-2E53-992B-2AE143E93C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73" l="4408" r="969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25592">
            <a:off x="1119613" y="1411739"/>
            <a:ext cx="932287" cy="678027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52FCD399-E12C-42B7-1D94-4BF284A3F131}"/>
              </a:ext>
            </a:extLst>
          </p:cNvPr>
          <p:cNvSpPr txBox="1"/>
          <p:nvPr/>
        </p:nvSpPr>
        <p:spPr>
          <a:xfrm>
            <a:off x="3541570" y="519868"/>
            <a:ext cx="735581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/>
                <a:ea typeface="맑은 고딕"/>
              </a:rPr>
              <a:t>세계 음식과 나라 알기 </a:t>
            </a:r>
            <a:r>
              <a:rPr lang="en-US" altLang="ko-KR" sz="2200" b="1" dirty="0">
                <a:solidFill>
                  <a:srgbClr val="825E3E"/>
                </a:solidFill>
                <a:latin typeface="맑은 고딕"/>
                <a:ea typeface="맑은 고딕"/>
              </a:rPr>
              <a:t>(Worksheet 1)</a:t>
            </a:r>
            <a:r>
              <a:rPr lang="ko-KR" altLang="en-US" sz="2200" b="1" dirty="0">
                <a:solidFill>
                  <a:srgbClr val="825E3E"/>
                </a:solidFill>
                <a:latin typeface="맑은 고딕"/>
                <a:ea typeface="맑은 고딕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665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7">
            <a:extLst>
              <a:ext uri="{FF2B5EF4-FFF2-40B4-BE49-F238E27FC236}">
                <a16:creationId xmlns:a16="http://schemas.microsoft.com/office/drawing/2014/main" id="{EC86F929-8105-8407-644F-2E0E8657075A}"/>
              </a:ext>
            </a:extLst>
          </p:cNvPr>
          <p:cNvSpPr/>
          <p:nvPr/>
        </p:nvSpPr>
        <p:spPr>
          <a:xfrm>
            <a:off x="1532964" y="1187142"/>
            <a:ext cx="9108141" cy="1127223"/>
          </a:xfrm>
          <a:prstGeom prst="roundRect">
            <a:avLst>
              <a:gd name="adj" fmla="val 16667"/>
            </a:avLst>
          </a:prstGeom>
          <a:solidFill>
            <a:srgbClr val="398254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altLang="ko-KR" sz="3000" b="1" dirty="0">
                <a:solidFill>
                  <a:schemeClr val="bg1"/>
                </a:solidFill>
                <a:latin typeface="+mn-ea"/>
              </a:rPr>
              <a:t> Where is </a:t>
            </a:r>
            <a:r>
              <a:rPr lang="en-US" altLang="ko-KR" sz="3000" b="1" u="sng" dirty="0">
                <a:solidFill>
                  <a:schemeClr val="bg1"/>
                </a:solidFill>
                <a:latin typeface="+mn-ea"/>
              </a:rPr>
              <a:t>           </a:t>
            </a:r>
            <a:r>
              <a:rPr lang="en-US" altLang="ko-KR" sz="3000" b="1" dirty="0">
                <a:solidFill>
                  <a:schemeClr val="bg1"/>
                </a:solidFill>
                <a:latin typeface="+mn-ea"/>
              </a:rPr>
              <a:t> from? </a:t>
            </a:r>
          </a:p>
          <a:p>
            <a:pPr lvl="0" algn="ctr">
              <a:defRPr/>
            </a:pPr>
            <a:r>
              <a:rPr lang="en-US" altLang="ko-KR" sz="3000" b="1" dirty="0">
                <a:solidFill>
                  <a:schemeClr val="bg1"/>
                </a:solidFill>
                <a:latin typeface="+mn-ea"/>
              </a:rPr>
              <a:t>― It’s from </a:t>
            </a:r>
            <a:r>
              <a:rPr lang="en-US" altLang="ko-KR" sz="3000" b="1" u="sng" dirty="0">
                <a:solidFill>
                  <a:schemeClr val="bg1"/>
                </a:solidFill>
                <a:latin typeface="+mn-ea"/>
              </a:rPr>
              <a:t>            </a:t>
            </a:r>
            <a:r>
              <a:rPr lang="en-US" altLang="ko-KR" sz="3000" b="1" dirty="0">
                <a:solidFill>
                  <a:schemeClr val="bg1"/>
                </a:solidFill>
                <a:latin typeface="+mn-ea"/>
              </a:rPr>
              <a:t>.</a:t>
            </a:r>
          </a:p>
        </p:txBody>
      </p:sp>
      <p:pic>
        <p:nvPicPr>
          <p:cNvPr id="24" name="그림 2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489" y="2797300"/>
            <a:ext cx="2970370" cy="198024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5" name="그림 2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5129" y="4236253"/>
            <a:ext cx="3060382" cy="172146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id="{FE467D16-6BDC-2AAF-3113-14BC6AA81B0D}"/>
              </a:ext>
            </a:extLst>
          </p:cNvPr>
          <p:cNvSpPr/>
          <p:nvPr/>
        </p:nvSpPr>
        <p:spPr>
          <a:xfrm>
            <a:off x="4489476" y="2845120"/>
            <a:ext cx="6940524" cy="768006"/>
          </a:xfrm>
          <a:prstGeom prst="wedgeRoundRectCallout">
            <a:avLst>
              <a:gd name="adj1" fmla="val -56436"/>
              <a:gd name="adj2" fmla="val 1580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Where is </a:t>
            </a:r>
            <a:r>
              <a:rPr lang="en-US" altLang="ko-KR" sz="3600" b="1" dirty="0">
                <a:solidFill>
                  <a:srgbClr val="FF00FF"/>
                </a:solidFill>
                <a:latin typeface="+mn-ea"/>
              </a:rPr>
              <a:t>fish and chips</a:t>
            </a: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 from? </a:t>
            </a:r>
          </a:p>
        </p:txBody>
      </p:sp>
      <p:sp>
        <p:nvSpPr>
          <p:cNvPr id="11" name="말풍선: 모서리가 둥근 사각형 10">
            <a:extLst>
              <a:ext uri="{FF2B5EF4-FFF2-40B4-BE49-F238E27FC236}">
                <a16:creationId xmlns:a16="http://schemas.microsoft.com/office/drawing/2014/main" id="{DF49A25A-601F-62E7-5D44-866E2643405E}"/>
              </a:ext>
            </a:extLst>
          </p:cNvPr>
          <p:cNvSpPr/>
          <p:nvPr/>
        </p:nvSpPr>
        <p:spPr>
          <a:xfrm>
            <a:off x="2914945" y="5096985"/>
            <a:ext cx="4557901" cy="786270"/>
          </a:xfrm>
          <a:prstGeom prst="wedgeRoundRectCallout">
            <a:avLst>
              <a:gd name="adj1" fmla="val 60382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It’s from </a:t>
            </a:r>
            <a:r>
              <a:rPr lang="en-US" altLang="ko-KR" sz="3600" b="1" dirty="0">
                <a:solidFill>
                  <a:srgbClr val="0070C0"/>
                </a:solidFill>
                <a:latin typeface="+mn-ea"/>
              </a:rPr>
              <a:t>England</a:t>
            </a: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D4C499-059E-D037-583A-048FF81EF629}"/>
              </a:ext>
            </a:extLst>
          </p:cNvPr>
          <p:cNvSpPr txBox="1"/>
          <p:nvPr/>
        </p:nvSpPr>
        <p:spPr>
          <a:xfrm>
            <a:off x="1873838" y="519868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/>
                <a:ea typeface="맑은 고딕"/>
              </a:rPr>
              <a:t>1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3C394C24-5A39-658A-3F0A-A4F37ADF5A7F}"/>
              </a:ext>
            </a:extLst>
          </p:cNvPr>
          <p:cNvSpPr txBox="1"/>
          <p:nvPr/>
        </p:nvSpPr>
        <p:spPr>
          <a:xfrm>
            <a:off x="509249" y="498082"/>
            <a:ext cx="12752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96008F29-3726-9D3A-46ED-63C35FF8E6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73" l="4408" r="969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25592">
            <a:off x="1119613" y="1411739"/>
            <a:ext cx="932287" cy="678027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B5B3B971-A5DA-57FD-14DF-7ECFB93A4026}"/>
              </a:ext>
            </a:extLst>
          </p:cNvPr>
          <p:cNvSpPr txBox="1"/>
          <p:nvPr/>
        </p:nvSpPr>
        <p:spPr>
          <a:xfrm>
            <a:off x="3541570" y="519868"/>
            <a:ext cx="735581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/>
                <a:ea typeface="맑은 고딕"/>
              </a:rPr>
              <a:t>세계 음식과 나라 알기 </a:t>
            </a:r>
            <a:r>
              <a:rPr lang="en-US" altLang="ko-KR" sz="2200" b="1" dirty="0">
                <a:solidFill>
                  <a:srgbClr val="825E3E"/>
                </a:solidFill>
                <a:latin typeface="맑은 고딕"/>
                <a:ea typeface="맑은 고딕"/>
              </a:rPr>
              <a:t>(Worksheet 1)</a:t>
            </a:r>
            <a:r>
              <a:rPr lang="ko-KR" altLang="en-US" sz="2200" b="1" dirty="0">
                <a:solidFill>
                  <a:srgbClr val="825E3E"/>
                </a:solidFill>
                <a:latin typeface="맑은 고딕"/>
                <a:ea typeface="맑은 고딕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191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lt1"/>
        </a:solidFill>
        <a:ln w="28575">
          <a:solidFill>
            <a:srgbClr val="FFC000"/>
          </a:solidFill>
        </a:ln>
      </a:spPr>
      <a:bodyPr anchor="ctr"/>
      <a:lstStyle>
        <a:defPPr algn="ctr">
          <a:defRPr sz="3600" b="1" dirty="0">
            <a:solidFill>
              <a:srgbClr val="E75E96"/>
            </a:solidFill>
            <a:latin typeface="+mn-ea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356</Words>
  <Application>Microsoft Office PowerPoint</Application>
  <PresentationFormat>와이드스크린</PresentationFormat>
  <Paragraphs>92</Paragraphs>
  <Slides>14</Slides>
  <Notes>2</Notes>
  <HiddenSlides>0</HiddenSlides>
  <MMClips>1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19" baseType="lpstr">
      <vt:lpstr>맑은 고딕</vt:lpstr>
      <vt:lpstr>Arial</vt:lpstr>
      <vt:lpstr>Century Gothic</vt:lpstr>
      <vt:lpstr>Copperplate Gothic Bold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2775</dc:creator>
  <cp:lastModifiedBy>-</cp:lastModifiedBy>
  <cp:revision>194</cp:revision>
  <dcterms:created xsi:type="dcterms:W3CDTF">2023-12-17T15:15:58Z</dcterms:created>
  <dcterms:modified xsi:type="dcterms:W3CDTF">2026-03-25T06:31:47Z</dcterms:modified>
  <cp:version/>
</cp:coreProperties>
</file>