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304" r:id="rId5"/>
    <p:sldId id="305" r:id="rId6"/>
    <p:sldId id="269" r:id="rId7"/>
    <p:sldId id="306" r:id="rId8"/>
    <p:sldId id="307" r:id="rId9"/>
    <p:sldId id="308" r:id="rId10"/>
    <p:sldId id="309" r:id="rId11"/>
    <p:sldId id="262" r:id="rId12"/>
  </p:sldIdLst>
  <p:sldSz cx="24384000" cy="13716000"/>
  <p:notesSz cx="6858000" cy="9144000"/>
  <p:embeddedFontLst>
    <p:embeddedFont>
      <p:font typeface="나눔고딕OTF" panose="020D0604000000000000" pitchFamily="34" charset="-127"/>
      <p:regular r:id="rId13"/>
      <p:bold r:id="rId14"/>
    </p:embeddedFont>
    <p:embeddedFont>
      <p:font typeface="Tilt Warp Regular" panose="020B0600000101010101" charset="0"/>
      <p:regular r:id="rId15"/>
    </p:embeddedFon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나눔스퀘어 ExtraBold" panose="020B0600000101010101" pitchFamily="50" charset="-127"/>
      <p:bold r:id="rId19"/>
    </p:embeddedFont>
    <p:embeddedFont>
      <p:font typeface="한컴 말랑말랑 Bold" panose="020F0803000000000000" pitchFamily="50" charset="-127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EDE7"/>
    <a:srgbClr val="EAE7E0"/>
    <a:srgbClr val="F9F7D1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hyperlink" Target="https://www.ebsi.co.kr/ebs/xip/learnStyle/learnStyleHome.ebs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효과적으로 공부해요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3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00B08-109B-1855-43B1-2A9A4AA1E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12F22E-89CC-D949-CE25-FCF848254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E1C9D91-9EDA-0366-B414-C400CB79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DF17FEE-A489-111D-CD99-598E135B1547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학습 유형을 생각하며 과제 중심 자기 주도적 학습 계획을 세워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53AC9FC-8D57-D15C-87B9-6236DB0DE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BFBEF1-164B-7C2B-987C-1B64A8F78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D5D18AA-E8BD-53EF-D1B0-DADE4E374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82CE0FA-5D56-2D7E-667A-32F83D38A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8D9C3EE-D750-E10A-CD90-A31002A4C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69C41DF-5CF5-2957-AAE2-441E9703157B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학습 유형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87047F8-5198-89C8-BFD9-41398C2953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7AA400C-E1AC-CD98-54A3-32A470D0D4A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C01120-E418-90BD-4338-A8B0D9EC72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9693266-53B5-2753-EB8D-27888137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6236" y="6500983"/>
            <a:ext cx="9129956" cy="5739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580C-C41D-D261-FBDF-265FA7055164}"/>
              </a:ext>
            </a:extLst>
          </p:cNvPr>
          <p:cNvSpPr txBox="1"/>
          <p:nvPr/>
        </p:nvSpPr>
        <p:spPr>
          <a:xfrm>
            <a:off x="9906000" y="7107181"/>
            <a:ext cx="533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하루 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30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 독서하기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E40D7-2A74-0562-E7A5-7D61F1C02420}"/>
              </a:ext>
            </a:extLst>
          </p:cNvPr>
          <p:cNvSpPr txBox="1"/>
          <p:nvPr/>
        </p:nvSpPr>
        <p:spPr>
          <a:xfrm>
            <a:off x="9906000" y="7522301"/>
            <a:ext cx="533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 배운 내용 </a:t>
            </a:r>
            <a:r>
              <a:rPr lang="ko-KR" altLang="en-US" sz="20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코넬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노트 작성하기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47764-C8F1-D23A-EF33-F0849298E822}"/>
              </a:ext>
            </a:extLst>
          </p:cNvPr>
          <p:cNvSpPr txBox="1"/>
          <p:nvPr/>
        </p:nvSpPr>
        <p:spPr>
          <a:xfrm>
            <a:off x="9906000" y="7984451"/>
            <a:ext cx="533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줄넘기 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100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 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90C73-85E2-A227-6898-5EEED23C9E03}"/>
              </a:ext>
            </a:extLst>
          </p:cNvPr>
          <p:cNvSpPr txBox="1"/>
          <p:nvPr/>
        </p:nvSpPr>
        <p:spPr>
          <a:xfrm>
            <a:off x="7197036" y="734764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</a:t>
            </a:r>
            <a:endParaRPr lang="ko-KR" altLang="en-US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A73BF-4012-C1B6-37BD-50E43AAFB983}"/>
              </a:ext>
            </a:extLst>
          </p:cNvPr>
          <p:cNvSpPr txBox="1"/>
          <p:nvPr/>
        </p:nvSpPr>
        <p:spPr>
          <a:xfrm>
            <a:off x="7701172" y="735020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</a:t>
            </a:r>
            <a:endParaRPr lang="ko-KR" altLang="en-US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6777B8-E6DB-C750-0E7D-4C87090EF008}"/>
              </a:ext>
            </a:extLst>
          </p:cNvPr>
          <p:cNvSpPr txBox="1"/>
          <p:nvPr/>
        </p:nvSpPr>
        <p:spPr>
          <a:xfrm>
            <a:off x="7449104" y="7673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20C1D3-4138-F397-5B6A-74BB258D5233}"/>
              </a:ext>
            </a:extLst>
          </p:cNvPr>
          <p:cNvSpPr txBox="1"/>
          <p:nvPr/>
        </p:nvSpPr>
        <p:spPr>
          <a:xfrm>
            <a:off x="8882238" y="7096791"/>
            <a:ext cx="66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9957D1-BA22-B2DB-0912-57330F43C3F1}"/>
              </a:ext>
            </a:extLst>
          </p:cNvPr>
          <p:cNvSpPr txBox="1"/>
          <p:nvPr/>
        </p:nvSpPr>
        <p:spPr>
          <a:xfrm>
            <a:off x="8882238" y="7522301"/>
            <a:ext cx="66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BD80D0-9D9D-2D93-6E32-C42BE2E9C684}"/>
              </a:ext>
            </a:extLst>
          </p:cNvPr>
          <p:cNvSpPr txBox="1"/>
          <p:nvPr/>
        </p:nvSpPr>
        <p:spPr>
          <a:xfrm>
            <a:off x="9025011" y="7984451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2EF014-D7F1-BD3A-2FCE-D16416800243}"/>
              </a:ext>
            </a:extLst>
          </p:cNvPr>
          <p:cNvSpPr txBox="1"/>
          <p:nvPr/>
        </p:nvSpPr>
        <p:spPr>
          <a:xfrm>
            <a:off x="9931400" y="1130209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학습 유형은 </a:t>
            </a:r>
            <a:r>
              <a:rPr lang="ko-KR" altLang="en-US" sz="15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플라톤형이며</a:t>
            </a:r>
            <a:r>
              <a:rPr lang="ko-KR" altLang="en-US" sz="1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목차 등을 살펴보며 앞으로 어떤 공부를 해야 하는지 알아보는 시간을 가졌다</a:t>
            </a:r>
            <a:r>
              <a:rPr lang="en-US" altLang="ko-KR" sz="1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1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해야 할 일을 모두 완료해서 아주 뿌듯하다</a:t>
            </a:r>
            <a:r>
              <a:rPr lang="en-US" altLang="ko-KR" sz="1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1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415BB6E5-AA00-0AF8-6CD0-CA81E858E3B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3283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나에게 적합하고 효과적인 학습 방법을 알아볼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F464CA4-EB18-6736-5E3F-FB520F3E36F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나에게 적합하고 효과적인 학습 방법을 알아볼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코넬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노트 정리 방법을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공부가 쉬워지는 </a:t>
            </a:r>
            <a:r>
              <a:rPr lang="ko-KR" altLang="en-US" sz="6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코넬</a:t>
            </a:r>
            <a:r>
              <a:rPr lang="ko-KR" altLang="en-US" sz="6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노트 정리 방법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AE7465FA-28FF-A877-4E51-0454578EC0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4163" y="6486567"/>
            <a:ext cx="10717740" cy="5968930"/>
          </a:xfrm>
          <a:prstGeom prst="rect">
            <a:avLst/>
          </a:prstGeom>
        </p:spPr>
      </p:pic>
      <p:sp>
        <p:nvSpPr>
          <p:cNvPr id="64" name="TextBox 13">
            <a:extLst>
              <a:ext uri="{FF2B5EF4-FFF2-40B4-BE49-F238E27FC236}">
                <a16:creationId xmlns:a16="http://schemas.microsoft.com/office/drawing/2014/main" id="{31D97359-C425-1209-BD4C-7246F9BDDA5B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16F7A-81CB-ADB6-EF7B-F8DF26A0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165CDF-F832-50F6-45AB-B54B4917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86F1077-215B-4F67-CF17-0D7221F8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35EBE6FF-C3F8-DF2F-3CB7-DDFFBDD49F65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 공부한 내용을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코넬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노트에 정리해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F9C7282-21C1-B0B7-AC04-B23D0092C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F048116-60FF-65FC-CF30-A08AEE094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8E250EF-289E-9FC6-D389-3609BBB85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0BE706D-4D9A-ABBC-D194-9889F4B05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59EE7BB-FA61-0808-C726-8C1AF07351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D85F461-0483-1402-2C68-F818CE2D2415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공부가 쉬워지는 </a:t>
            </a:r>
            <a:r>
              <a:rPr lang="ko-KR" altLang="en-US" sz="6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코넬</a:t>
            </a:r>
            <a:r>
              <a:rPr lang="ko-KR" altLang="en-US" sz="6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노트 정리 방법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65257C8-EAF9-0DF6-B8CD-67151B223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FCA8153-32F9-3D6A-8BA4-32E94475A89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6B1789-196C-77C7-2CD5-C4D332A5D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76D32A2-FC36-5FD1-7D6F-1581C03907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9864" y="6455675"/>
            <a:ext cx="8284936" cy="5754602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363E3378-70AF-DB46-F815-04E26555777B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1319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41D18-3596-BE7E-9A40-69858B47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771760-4281-F817-BB2D-CEB3245B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AF5BA65-B117-F04B-7B5E-B34807E7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4FCA233-EE82-2C8A-41F9-589A03D621B5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오늘 공부한 내용을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코넬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노트에 정리해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A113FC4-C5DD-3340-8DC1-2790B71F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AD160AE-A02C-907C-B2B9-49E89814D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F4EEB2E-D635-80AA-C4BB-BC941E91E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02A4C61-BFAC-EC56-0373-C6170D472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82DA290-4072-498D-E105-5A4C9B8D0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AD37AA0-C900-ACF7-6C96-E3601FA4274D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6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공부가 쉬워지는 </a:t>
            </a:r>
            <a:r>
              <a:rPr lang="ko-KR" altLang="en-US" sz="6000" b="0" i="0" u="none" strike="noStrike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코넬</a:t>
            </a:r>
            <a:r>
              <a:rPr lang="ko-KR" altLang="en-US" sz="6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 노트 정리 방법</a:t>
            </a:r>
            <a:endParaRPr lang="en-US" sz="6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BB88D93-0ECC-05F3-CA8F-90F0315F4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DBBBA34-66B5-00A3-9E56-698EAACEACF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DC2960-6776-DD4C-5944-50A3C5605A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F8E6E2-EFFF-6A8C-93F0-B6C247BF3D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9864" y="6455675"/>
            <a:ext cx="8284936" cy="5754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5D4F6A-ABA6-8F3A-F1B8-CBD347917FC9}"/>
              </a:ext>
            </a:extLst>
          </p:cNvPr>
          <p:cNvSpPr txBox="1"/>
          <p:nvPr/>
        </p:nvSpPr>
        <p:spPr>
          <a:xfrm>
            <a:off x="9285686" y="6967456"/>
            <a:ext cx="5319314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삼국의 성립 과정</a:t>
            </a:r>
            <a:endParaRPr lang="en-US" altLang="ko-KR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8E85F-C98D-0527-E10C-7AC8D0B6BC1F}"/>
              </a:ext>
            </a:extLst>
          </p:cNvPr>
          <p:cNvSpPr txBox="1"/>
          <p:nvPr/>
        </p:nvSpPr>
        <p:spPr>
          <a:xfrm>
            <a:off x="8229600" y="8221036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백제</a:t>
            </a:r>
          </a:p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고구려</a:t>
            </a:r>
          </a:p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신라</a:t>
            </a:r>
          </a:p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삼국의 전성기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1D8D5-E8F9-590D-363C-B2DEDFBD2530}"/>
              </a:ext>
            </a:extLst>
          </p:cNvPr>
          <p:cNvSpPr txBox="1"/>
          <p:nvPr/>
        </p:nvSpPr>
        <p:spPr>
          <a:xfrm>
            <a:off x="10134600" y="8221035"/>
            <a:ext cx="447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온조가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고구려에서 남쪽으로 내려와 한강 지역에 세움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주몽이 부여를 떠나 </a:t>
            </a:r>
            <a:r>
              <a:rPr lang="ko-KR" altLang="en-US" sz="20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졸본에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세움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박혁거세가 지금의 경주 지역을 중심으로 세움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18B6D8-9514-BEAB-90FC-1D845BCD88DC}"/>
              </a:ext>
            </a:extLst>
          </p:cNvPr>
          <p:cNvSpPr txBox="1"/>
          <p:nvPr/>
        </p:nvSpPr>
        <p:spPr>
          <a:xfrm>
            <a:off x="9271270" y="10286488"/>
            <a:ext cx="533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한나라의 침략으로 고조선이 멸망한 후 고구려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백제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신라가 한반도와 그 주변에 세워졌다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960F9E1-394B-8849-5626-4A171A2B14D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4439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B7E3F-6CB1-627D-BE1A-B2B0B0536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B6077F-4D88-0DDC-1B94-3F87790E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6F58543-665A-725E-6A43-637786DD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19E84B4-50FC-8305-ECBB-69EEE0374BDE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EDT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학습 유형 진단으로 나의 학습 유형을 검사해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AEC47C9-BC90-2F17-1964-9EE15DE1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C97D9FC-704D-BF3B-7D5A-D29A1263F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AA2024D-7C19-5F78-C2AA-4E1CDFC4A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FB3E11-3CBC-5474-F171-1A1DBDEB5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419F5D8-1D11-94C8-E4A9-1F69A101D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39D6B4E-33CA-4B26-FD23-C7BDE8D548F2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학습 유형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351DD5A-F66C-A51C-E8A7-6931BCBAB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4D01E23-E62D-4048-E4D1-33C2D3A3C84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FA2F85-AEDC-B8A8-0230-80833E4F69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1DE28B-AE4E-88E9-D32D-0B773FBC5A67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유형 검사에 접속합니다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1EE3E-9069-4E14-786F-742E6F75DCAF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>
            <a:hlinkClick r:id="rId11"/>
            <a:extLst>
              <a:ext uri="{FF2B5EF4-FFF2-40B4-BE49-F238E27FC236}">
                <a16:creationId xmlns:a16="http://schemas.microsoft.com/office/drawing/2014/main" id="{18619EA5-6AEE-3E8E-DE56-85E8D996A2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2682" y="7643296"/>
            <a:ext cx="14769178" cy="1238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AEAFA1-9D63-BB8B-F0F7-C67F5D1236A7}"/>
              </a:ext>
            </a:extLst>
          </p:cNvPr>
          <p:cNvSpPr txBox="1"/>
          <p:nvPr/>
        </p:nvSpPr>
        <p:spPr>
          <a:xfrm>
            <a:off x="6806912" y="7926057"/>
            <a:ext cx="1277648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ko-KR" sz="30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hlinkClick r:id="rId11"/>
              </a:rPr>
              <a:t>https://www.ebsi.co.kr/ebs/xip/learnStyle/learnStyleHome.ebs</a:t>
            </a:r>
            <a:endParaRPr lang="en-US" altLang="ko-KR" sz="3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09FB5873-8DC3-FB73-96C8-5115261AA51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659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B98AB-30FE-3E8F-925E-79F9C334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8C74C1-EC9C-5E14-289A-28BD7D1B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2DD62D-C0CB-7C7C-3A07-61BD3775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6715BB-EA8A-399C-57BA-BE9836FE1B9B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EDT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학습 유형 진단으로 나의 학습 유형을 검사해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599DF4-9B4A-67B9-350A-90CB9F10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7ED19C-44AF-6477-8917-B4B694B82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FCF7D38-9D63-4AC2-800E-3BEEF396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89CAAE2-417C-51E2-C7EC-4ED785445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368BAF-4D5E-2985-1D6E-862578782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208759-A3B4-535C-07BC-15879608793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학습 유형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275ACBE-1427-31C6-634E-7E9EB7FC6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DF3A45-D9C9-ADC5-17DE-B6262446869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573749-9655-BFBC-A19A-141BA210B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AC9F8F-8A40-BFF8-107A-DE1D636CD2A2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검사하기를 클릭해 각 문항에 답하고 검사 결과를 확인합니다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9B797-3A42-FE97-B11C-617932CB7D21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961D69A-20DF-97F5-8690-F94DEDA70353}"/>
              </a:ext>
            </a:extLst>
          </p:cNvPr>
          <p:cNvSpPr/>
          <p:nvPr/>
        </p:nvSpPr>
        <p:spPr>
          <a:xfrm>
            <a:off x="5886332" y="8043466"/>
            <a:ext cx="14382868" cy="117510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2A8BAD-A41E-61DB-BDE4-27CB8F989D1E}"/>
              </a:ext>
            </a:extLst>
          </p:cNvPr>
          <p:cNvSpPr txBox="1"/>
          <p:nvPr/>
        </p:nvSpPr>
        <p:spPr>
          <a:xfrm>
            <a:off x="6229533" y="8232658"/>
            <a:ext cx="5223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학습 유형은</a:t>
            </a:r>
            <a:endParaRPr kumimoji="0" lang="en-US" altLang="ko-KR" sz="5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CB8FD8E-D763-52CF-5067-EEF7C8790B1A}"/>
              </a:ext>
            </a:extLst>
          </p:cNvPr>
          <p:cNvCxnSpPr>
            <a:cxnSpLocks/>
          </p:cNvCxnSpPr>
          <p:nvPr/>
        </p:nvCxnSpPr>
        <p:spPr>
          <a:xfrm>
            <a:off x="10972800" y="9094432"/>
            <a:ext cx="476105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FC12894-0E7B-B0AB-B36A-DF5BE26DD77B}"/>
              </a:ext>
            </a:extLst>
          </p:cNvPr>
          <p:cNvSpPr txBox="1"/>
          <p:nvPr/>
        </p:nvSpPr>
        <p:spPr>
          <a:xfrm>
            <a:off x="16057359" y="8259726"/>
            <a:ext cx="3712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형 입니다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E527BFF5-D289-25D8-3EEF-D6DD8DE6092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8376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A6C5B-939A-1210-DF02-BB5469EE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995B02-008C-1E6C-90CA-306043A4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C45B164-1B9F-033B-747B-B582E806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BDD9806-591B-D168-33A4-A9BF74EBDFC7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EDT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학습 유형 진단으로 나의 학습 유형을 검사해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E7C96DB-10F5-5394-EE5D-CEC2C7703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5CAD119-54B7-DE59-21A5-221B17F8C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31AADC1-6436-80A1-CA6B-C71925381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E8A6E2-8A71-00B6-33FE-E91D8B636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B80808E-02D0-3870-37CE-D0651C3C2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846AD57-E40B-0E80-E2EE-969F3C8FB51B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학습 유형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2156D81-02BD-BAFA-ED9A-9A1EE581FB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B9D28C2-E052-F2B6-8B02-C8D484C8493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2AF784-0113-41F9-8870-8C29476A72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DC5AF-0A65-C288-C38D-503DDBBD3253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검사하기를 클릭해 각 문항에 답하고 검사 결과를 확인합니다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43A2B-002D-AC36-6D1A-47DB3A3E8A32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3B892CD-97B2-374B-CF82-8201E3055985}"/>
              </a:ext>
            </a:extLst>
          </p:cNvPr>
          <p:cNvSpPr/>
          <p:nvPr/>
        </p:nvSpPr>
        <p:spPr>
          <a:xfrm>
            <a:off x="5886332" y="8043466"/>
            <a:ext cx="14382868" cy="117510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231C7-1E0B-41DA-6F00-D5711554B713}"/>
              </a:ext>
            </a:extLst>
          </p:cNvPr>
          <p:cNvSpPr txBox="1"/>
          <p:nvPr/>
        </p:nvSpPr>
        <p:spPr>
          <a:xfrm>
            <a:off x="6229533" y="8232658"/>
            <a:ext cx="5223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나의 학습 유형은</a:t>
            </a:r>
            <a:endParaRPr kumimoji="0" lang="en-US" altLang="ko-KR" sz="5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C0D158B9-D889-CE8C-D145-1EE052A03061}"/>
              </a:ext>
            </a:extLst>
          </p:cNvPr>
          <p:cNvCxnSpPr>
            <a:cxnSpLocks/>
          </p:cNvCxnSpPr>
          <p:nvPr/>
        </p:nvCxnSpPr>
        <p:spPr>
          <a:xfrm>
            <a:off x="10972800" y="9094432"/>
            <a:ext cx="476105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DC3FC81-044E-810D-B9EB-FA2F5B363054}"/>
              </a:ext>
            </a:extLst>
          </p:cNvPr>
          <p:cNvSpPr txBox="1"/>
          <p:nvPr/>
        </p:nvSpPr>
        <p:spPr>
          <a:xfrm>
            <a:off x="16057359" y="8259726"/>
            <a:ext cx="3712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형 입니다</a:t>
            </a:r>
            <a:r>
              <a:rPr kumimoji="0" lang="en-US" altLang="ko-KR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7FEE-0735-F6C5-29A9-E1DD9F71204A}"/>
              </a:ext>
            </a:extLst>
          </p:cNvPr>
          <p:cNvSpPr txBox="1"/>
          <p:nvPr/>
        </p:nvSpPr>
        <p:spPr>
          <a:xfrm>
            <a:off x="11453258" y="8200130"/>
            <a:ext cx="3712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5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마리 </a:t>
            </a:r>
            <a:r>
              <a:rPr lang="ko-KR" altLang="en-US" sz="50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퀴리</a:t>
            </a:r>
            <a:endParaRPr lang="en-US" altLang="ko-KR" sz="5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859514C-269B-EF64-4986-1CCE1927EC8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7422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DF3572-022E-4776-AA1F-FD7B71CE2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495BA0-8B05-F70B-F29E-6F42D78D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A630E10-AC56-482A-D35A-9EDB377C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1003115-154B-A35F-DDC7-21B9B5207A47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학습 유형을 생각하며 과제 중심 자기 주도적 학습 계획을 세워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8B8165D-5976-00DC-2164-E9BCAF7C1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CFEED8-B795-5219-FCEE-3C38EA05E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2E89D40-2CB0-01FC-6836-407C7DB3F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59A6662-8A5C-8937-0D73-38AE9CBEC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BE1E0DC-2697-CE4F-4F40-6E8448631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EE3E479-220B-923B-AA74-B25A51AD28C4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학습 유형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8C4968F-98AE-72CB-F242-B747D5CF3B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C365463-6C14-2795-C5A3-CE6D3ADA849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C119AF-1C7A-FE47-8F4F-6C63DA447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1BA0399-9DDF-9E8D-26D5-DEDCF571AA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6236" y="6500983"/>
            <a:ext cx="9129956" cy="5739930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99127A72-A07C-3529-50CD-0EB70969AD5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효과적으로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805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325</Words>
  <Application>Microsoft Office PowerPoint</Application>
  <PresentationFormat>사용자 지정</PresentationFormat>
  <Paragraphs>73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나눔고딕 ExtraBold</vt:lpstr>
      <vt:lpstr>나눔고딕</vt:lpstr>
      <vt:lpstr>Calibri</vt:lpstr>
      <vt:lpstr>Arial</vt:lpstr>
      <vt:lpstr>한컴 말랑말랑 Bold</vt:lpstr>
      <vt:lpstr>Tilt Warp Regular</vt:lpstr>
      <vt:lpstr>나눔스퀘어 ExtraBold</vt:lpstr>
      <vt:lpstr>나눔고딕OTF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83</cp:revision>
  <dcterms:created xsi:type="dcterms:W3CDTF">2006-08-16T00:00:00Z</dcterms:created>
  <dcterms:modified xsi:type="dcterms:W3CDTF">2026-03-10T03:28:59Z</dcterms:modified>
</cp:coreProperties>
</file>