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331" r:id="rId5"/>
    <p:sldId id="332" r:id="rId6"/>
    <p:sldId id="333" r:id="rId7"/>
    <p:sldId id="306" r:id="rId8"/>
    <p:sldId id="334" r:id="rId9"/>
    <p:sldId id="335" r:id="rId10"/>
    <p:sldId id="336" r:id="rId11"/>
    <p:sldId id="262" r:id="rId12"/>
  </p:sldIdLst>
  <p:sldSz cx="24384000" cy="13716000"/>
  <p:notesSz cx="6858000" cy="9144000"/>
  <p:embeddedFontLst>
    <p:embeddedFont>
      <p:font typeface="Tilt Warp Regular" panose="020B0600000101010101" charset="0"/>
      <p:regular r:id="rId13"/>
    </p:embeddedFont>
    <p:embeddedFont>
      <p:font typeface="나눔고딕" panose="020D0604000000000000" pitchFamily="50" charset="-127"/>
      <p:regular r:id="rId14"/>
      <p:bold r:id="rId15"/>
    </p:embeddedFont>
    <p:embeddedFont>
      <p:font typeface="나눔고딕 ExtraBold" panose="020D0904000000000000" pitchFamily="50" charset="-127"/>
      <p:bold r:id="rId16"/>
    </p:embeddedFont>
    <p:embeddedFont>
      <p:font typeface="나눔스퀘어 ExtraBold" panose="020B0600000101010101" pitchFamily="50" charset="-127"/>
      <p:bold r:id="rId17"/>
    </p:embeddedFont>
    <p:embeddedFont>
      <p:font typeface="한컴 말랑말랑 Bold" panose="020F0803000000000000" pitchFamily="50" charset="-12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2000" cap="all" spc="-2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크리에이터를</a:t>
            </a:r>
            <a:r>
              <a:rPr lang="ko-KR" altLang="en-US" sz="12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 알아보아요</a:t>
            </a:r>
            <a:endParaRPr lang="en-US" sz="12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6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9C44D-D886-CD15-7E8E-7AAF1D9AB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8C575E-DEF6-153A-EA92-DF17A41B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46C1625-C3DA-2359-33A9-5CF78DEBC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C02CBF2-4A83-EEF8-80D1-876FA34569BE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크리에이터가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되어 콘텐츠 제작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C7417EC-465F-9918-8330-ABFD13649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83C59FD-000D-6AE8-7167-C0C7F862D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73540BE-8714-5904-6E5C-312AFE1E0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301115C-4633-3FD7-E693-6DE62832E2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7093420-BBD9-76F0-EB6D-255E8BC2D8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FBE12F1-C7F7-16DB-C7A3-E1A0EB697E14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</a:t>
            </a:r>
            <a:r>
              <a:rPr lang="ko-KR" altLang="en-US" sz="8000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톺아보기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FA370C7-84D9-5D14-31A3-724344B2D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22836EA-5029-CF62-950D-A0D072F3DDC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0692D2-985A-0FB1-26BD-75DA408A2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1A600C2B-FC9B-609C-17BD-C8BCF1847D0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2745B77-9891-681F-6D59-CBE602319D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491" y="6239824"/>
            <a:ext cx="11765017" cy="6230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546E8-8404-D415-A01B-8516711BCA3B}"/>
              </a:ext>
            </a:extLst>
          </p:cNvPr>
          <p:cNvSpPr txBox="1"/>
          <p:nvPr/>
        </p:nvSpPr>
        <p:spPr>
          <a:xfrm>
            <a:off x="8610600" y="6619473"/>
            <a:ext cx="3226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 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A24A7-A8D8-F6D9-724E-19D5B27D6445}"/>
              </a:ext>
            </a:extLst>
          </p:cNvPr>
          <p:cNvSpPr txBox="1"/>
          <p:nvPr/>
        </p:nvSpPr>
        <p:spPr>
          <a:xfrm>
            <a:off x="14363253" y="6542443"/>
            <a:ext cx="3226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18B6B-B2A3-09A3-73DC-74E69EC4A8B6}"/>
              </a:ext>
            </a:extLst>
          </p:cNvPr>
          <p:cNvSpPr txBox="1"/>
          <p:nvPr/>
        </p:nvSpPr>
        <p:spPr>
          <a:xfrm>
            <a:off x="8635314" y="7360077"/>
            <a:ext cx="3226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진선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’s </a:t>
            </a:r>
            <a:r>
              <a:rPr lang="ko-KR" altLang="en-US" sz="25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브이로그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8028C-BC20-C63A-ABE7-3E6BD2CF9220}"/>
              </a:ext>
            </a:extLst>
          </p:cNvPr>
          <p:cNvSpPr txBox="1"/>
          <p:nvPr/>
        </p:nvSpPr>
        <p:spPr>
          <a:xfrm>
            <a:off x="14363253" y="7360077"/>
            <a:ext cx="32266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누구나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E2ADA4-D13A-ADDF-4FF0-67BA8DD06151}"/>
              </a:ext>
            </a:extLst>
          </p:cNvPr>
          <p:cNvSpPr txBox="1"/>
          <p:nvPr/>
        </p:nvSpPr>
        <p:spPr>
          <a:xfrm>
            <a:off x="8610599" y="8207332"/>
            <a:ext cx="94534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아침 일찍 일어나 등교하고 학원에 가 밤 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9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시에 귀가하는 고단한 초등학교 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학년의 하루를 보여 준다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배경 음악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BTS-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불타오르네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C3E83E-B308-C4FB-5BA8-E275D78420B9}"/>
              </a:ext>
            </a:extLst>
          </p:cNvPr>
          <p:cNvSpPr txBox="1"/>
          <p:nvPr/>
        </p:nvSpPr>
        <p:spPr>
          <a:xfrm>
            <a:off x="8610598" y="9504386"/>
            <a:ext cx="94534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힘들어 하는 초등학생들에게 공감이 되는 콘텐츠이다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하교 후 학원으로 향해야 하는 힘든 모습을 강조한다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친구들의 인터뷰를 넣어 재미를 더한다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CDEFD5-F99B-C7E5-70DD-497590DACC81}"/>
              </a:ext>
            </a:extLst>
          </p:cNvPr>
          <p:cNvSpPr txBox="1"/>
          <p:nvPr/>
        </p:nvSpPr>
        <p:spPr>
          <a:xfrm>
            <a:off x="8610597" y="11198543"/>
            <a:ext cx="9453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셀카봉으로는 촬영하기 힘들 수 있다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-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학교와 학원 내에서 촬영할 때는 미리 허락을 받아야 한다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097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크리에이터가</a:t>
            </a: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하는 일을 알고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콘텐츠 제작 계획을 세울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96A0F080-9B7B-16C3-6856-DCF7284CD90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 err="1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크리에이터가</a:t>
            </a: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하는 일을 알고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콘텐츠 제작 계획을 세울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크리에이터와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관련된 직업을 퍼즐에서 찾아 동그라미 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살펴보기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DA848843-E6FE-B28D-47B4-8F9097218FB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2A1CC730-A1AA-3B50-279B-81DCF6C81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82675"/>
              </p:ext>
            </p:extLst>
          </p:nvPr>
        </p:nvGraphicFramePr>
        <p:xfrm>
          <a:off x="8293268" y="6480389"/>
          <a:ext cx="7762992" cy="589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374">
                  <a:extLst>
                    <a:ext uri="{9D8B030D-6E8A-4147-A177-3AD203B41FA5}">
                      <a16:colId xmlns:a16="http://schemas.microsoft.com/office/drawing/2014/main" val="3559202297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126908883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815221250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4159909475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238731160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1918171412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541838797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803473746"/>
                    </a:ext>
                  </a:extLst>
                </a:gridCol>
              </a:tblGrid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solidFill>
                            <a:schemeClr val="tx1"/>
                          </a:solidFill>
                        </a:rPr>
                        <a:t>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18192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95496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470059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216658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촬</a:t>
                      </a:r>
                      <a:endParaRPr lang="ko-KR" alt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069731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119223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376737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튜</a:t>
                      </a:r>
                      <a:endParaRPr lang="ko-KR" alt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1792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A81BB6-87F7-8080-D66B-70C9135A8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8C1C1C-9F65-44D4-942F-CB0FEF4F6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074B859-E55B-E64D-D22E-6484C1BA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D3B9182-67E8-9CFF-5546-CF72E9B546F9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크리에이터와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관련된 직업을 퍼즐에서 찾아 동그라미 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8D47C4A-EEA8-7129-6A58-B63AC91E1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4A4CA9E-8D12-325C-E4EE-45CBC8B3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14CE4D6-5A5E-AF02-34F7-FF77D256A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A6A4D3C-C7A8-6778-568B-62CEC0F2C6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D1D552B-90E5-64D2-90BB-877E5F439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30B16AA-082D-67E1-A040-93AA0A102E97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살펴보기</a:t>
            </a:r>
            <a:endParaRPr lang="en-US" altLang="ko-KR" sz="8000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2D8265F5-FC8B-67B7-D92C-0BE47E6D9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66DF6DE-2F42-7ACA-B604-6B76857A48C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EDFE6F7-CDE0-0633-363F-0E464AD4CE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469F021D-3696-C589-7B2D-9C0EC2A5772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FA7B721-583E-BFC0-3ED4-EB995C2EF333}"/>
              </a:ext>
            </a:extLst>
          </p:cNvPr>
          <p:cNvGraphicFramePr>
            <a:graphicFrameLocks noGrp="1"/>
          </p:cNvGraphicFramePr>
          <p:nvPr/>
        </p:nvGraphicFramePr>
        <p:xfrm>
          <a:off x="8293268" y="6480389"/>
          <a:ext cx="7762992" cy="589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374">
                  <a:extLst>
                    <a:ext uri="{9D8B030D-6E8A-4147-A177-3AD203B41FA5}">
                      <a16:colId xmlns:a16="http://schemas.microsoft.com/office/drawing/2014/main" val="3559202297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126908883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815221250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4159909475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238731160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1918171412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3541838797"/>
                    </a:ext>
                  </a:extLst>
                </a:gridCol>
                <a:gridCol w="970374">
                  <a:extLst>
                    <a:ext uri="{9D8B030D-6E8A-4147-A177-3AD203B41FA5}">
                      <a16:colId xmlns:a16="http://schemas.microsoft.com/office/drawing/2014/main" val="803473746"/>
                    </a:ext>
                  </a:extLst>
                </a:gridCol>
              </a:tblGrid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dirty="0">
                          <a:solidFill>
                            <a:schemeClr val="tx1"/>
                          </a:solidFill>
                        </a:rPr>
                        <a:t>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18192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95496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470059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216658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촬</a:t>
                      </a:r>
                      <a:endParaRPr lang="ko-KR" alt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069731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119223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376737"/>
                  </a:ext>
                </a:extLst>
              </a:tr>
              <a:tr h="7374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튜</a:t>
                      </a:r>
                      <a:endParaRPr lang="ko-KR" alt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179273"/>
                  </a:ext>
                </a:extLst>
              </a:tr>
            </a:tbl>
          </a:graphicData>
        </a:graphic>
      </p:graphicFrame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6ACF64E-BB1D-60BF-2702-776A99CD2FBE}"/>
              </a:ext>
            </a:extLst>
          </p:cNvPr>
          <p:cNvSpPr/>
          <p:nvPr/>
        </p:nvSpPr>
        <p:spPr>
          <a:xfrm>
            <a:off x="8394700" y="6480389"/>
            <a:ext cx="673100" cy="363887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78DEF080-BEC1-B3CD-D577-912F8E0777E6}"/>
              </a:ext>
            </a:extLst>
          </p:cNvPr>
          <p:cNvSpPr/>
          <p:nvPr/>
        </p:nvSpPr>
        <p:spPr>
          <a:xfrm>
            <a:off x="9442450" y="7987186"/>
            <a:ext cx="673100" cy="439295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3F73063-52D3-A7B7-2861-BBB2745CA5A4}"/>
              </a:ext>
            </a:extLst>
          </p:cNvPr>
          <p:cNvSpPr/>
          <p:nvPr/>
        </p:nvSpPr>
        <p:spPr>
          <a:xfrm>
            <a:off x="10379360" y="6480390"/>
            <a:ext cx="673100" cy="363887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107F344-05F0-EAD5-8871-EFD5D5C4B7DA}"/>
              </a:ext>
            </a:extLst>
          </p:cNvPr>
          <p:cNvSpPr/>
          <p:nvPr/>
        </p:nvSpPr>
        <p:spPr>
          <a:xfrm rot="2965950">
            <a:off x="12377595" y="6747713"/>
            <a:ext cx="673100" cy="310422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34CB62F2-AB49-B893-DD88-48128A182063}"/>
              </a:ext>
            </a:extLst>
          </p:cNvPr>
          <p:cNvSpPr/>
          <p:nvPr/>
        </p:nvSpPr>
        <p:spPr>
          <a:xfrm rot="2965950">
            <a:off x="12350822" y="6927083"/>
            <a:ext cx="673100" cy="5529825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4557187-E572-C78C-D907-3774745EE8AB}"/>
              </a:ext>
            </a:extLst>
          </p:cNvPr>
          <p:cNvSpPr/>
          <p:nvPr/>
        </p:nvSpPr>
        <p:spPr>
          <a:xfrm rot="2965950">
            <a:off x="12850579" y="6878514"/>
            <a:ext cx="673100" cy="6634214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0A03EA2-3330-13BB-E27F-BAD0FFA01B94}"/>
              </a:ext>
            </a:extLst>
          </p:cNvPr>
          <p:cNvSpPr/>
          <p:nvPr/>
        </p:nvSpPr>
        <p:spPr>
          <a:xfrm rot="2965950">
            <a:off x="14260428" y="8267854"/>
            <a:ext cx="673100" cy="3104226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73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3F141F-DD6A-650C-8B9F-8E144BC69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870E51-ED2B-A9AC-4C3F-8C788FBD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BA6954-553C-07F3-1877-2A92F8B8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E6A9DF7-F864-9C86-9DFA-3AE185984F49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에서 찾은 직업을 쓰고 하는 일을 스마트 기기로 검색해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3E92205-3769-9D1B-7B67-E9D7F2507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E5DF3C6-90FA-8B26-9841-38F25ED5F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229C01E-F15C-FE65-5F89-CDED993BB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CF6404E-2E66-33C5-2D57-35B4B1847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19499B5-76E6-5C24-EE05-45F35E5DD3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BFC1EAD-A41E-2BD3-CB5B-52CE2E852F21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살펴보기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5D49C0C4-5E8A-D0E9-2CB6-4647AD385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585657C-9101-70D7-2FCF-BC97F6255E0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3CF3692-76D6-463D-51C1-E70EC0BED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4D1A46C0-E892-7936-EF76-4770F402552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BD15738-FFDD-524C-C2F9-A5A6DA7339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0425" y="6486567"/>
            <a:ext cx="10768678" cy="58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E1D064-D2DB-A136-466D-DD1338EB2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8620BB-0C8B-9C03-B046-4D620CC1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7C1324D-049F-5391-1B91-54476DD6B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E7807C6-D72B-6FF1-979F-759F1D94ED19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에서 찾은 직업을 쓰고 하는 일을 스마트 기기로 검색해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A8BB80D9-E44B-9152-44DE-F55CD2BC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0054CD2-B626-063C-D313-2188FA140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5B6059D-3D3A-A362-B46F-5DFD51D93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7DBD87F-4983-1271-D6A7-43FD93F97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AF96A72-7639-2AAD-192C-AFC78E589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49114E0-60E1-AB84-46B4-0D2CF77F9A19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살펴보기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2250AC6-A248-FCBA-6B32-57165A5FC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7507EFB-5B7A-A08D-EB05-47FDA88EB40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DFA00F-348B-BF73-2C86-71E5BDAD1B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03C966A6-18A9-2387-F362-F16ACF898F9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9D4CDB3C-2841-C347-2004-EFF41F265B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0425" y="6486567"/>
            <a:ext cx="10768678" cy="5800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BEB8-2927-A261-6224-B4EC36612079}"/>
              </a:ext>
            </a:extLst>
          </p:cNvPr>
          <p:cNvSpPr txBox="1"/>
          <p:nvPr/>
        </p:nvSpPr>
        <p:spPr>
          <a:xfrm>
            <a:off x="7272954" y="7190238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시나리오 작가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2A72F-A199-AF41-AFAE-F623F99B7665}"/>
              </a:ext>
            </a:extLst>
          </p:cNvPr>
          <p:cNvSpPr txBox="1"/>
          <p:nvPr/>
        </p:nvSpPr>
        <p:spPr>
          <a:xfrm>
            <a:off x="10027854" y="7304376"/>
            <a:ext cx="753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미디어에 필요한 대본을 창작하고 글을 쓰는 일 담당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19158-ED5A-718E-51E5-7BBF8C4AE278}"/>
              </a:ext>
            </a:extLst>
          </p:cNvPr>
          <p:cNvSpPr txBox="1"/>
          <p:nvPr/>
        </p:nvSpPr>
        <p:spPr>
          <a:xfrm>
            <a:off x="10027854" y="8030672"/>
            <a:ext cx="753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영상을 대본</a:t>
            </a:r>
            <a:r>
              <a:rPr lang="en-US" altLang="ko-KR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작품에 맞게 편집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943C8-35B0-8054-BEC1-984E807D3D18}"/>
              </a:ext>
            </a:extLst>
          </p:cNvPr>
          <p:cNvSpPr txBox="1"/>
          <p:nvPr/>
        </p:nvSpPr>
        <p:spPr>
          <a:xfrm>
            <a:off x="10027854" y="8803593"/>
            <a:ext cx="753124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작품 선정</a:t>
            </a:r>
            <a:r>
              <a:rPr lang="en-US" altLang="ko-KR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홍보</a:t>
            </a:r>
            <a:r>
              <a:rPr lang="en-US" altLang="ko-KR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마케팅</a:t>
            </a:r>
            <a:r>
              <a:rPr lang="en-US" altLang="ko-KR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3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공연 결과 평가 등을 기획하고 추진</a:t>
            </a:r>
            <a:endParaRPr lang="en-US" altLang="ko-KR" sz="23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A4FD9-4FE5-3A5B-C539-6F9708327AF1}"/>
              </a:ext>
            </a:extLst>
          </p:cNvPr>
          <p:cNvSpPr txBox="1"/>
          <p:nvPr/>
        </p:nvSpPr>
        <p:spPr>
          <a:xfrm>
            <a:off x="10027855" y="9447127"/>
            <a:ext cx="753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카메라 등으로 각종 물체나 대상을 촬영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68452C-1F6E-A77F-BBDC-BECFF72A4E32}"/>
              </a:ext>
            </a:extLst>
          </p:cNvPr>
          <p:cNvSpPr txBox="1"/>
          <p:nvPr/>
        </p:nvSpPr>
        <p:spPr>
          <a:xfrm>
            <a:off x="10027854" y="10150798"/>
            <a:ext cx="753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미디어 프로그램을 기획하고 제작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123BB0-9EE3-1461-8C83-25911B587A8B}"/>
              </a:ext>
            </a:extLst>
          </p:cNvPr>
          <p:cNvSpPr txBox="1"/>
          <p:nvPr/>
        </p:nvSpPr>
        <p:spPr>
          <a:xfrm>
            <a:off x="10027854" y="10867087"/>
            <a:ext cx="753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외국어를 우리말로 옮기거나 우리말을 외국어로 옮김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36C608-5AE4-BE3D-D22B-535E0C5349E7}"/>
              </a:ext>
            </a:extLst>
          </p:cNvPr>
          <p:cNvSpPr txBox="1"/>
          <p:nvPr/>
        </p:nvSpPr>
        <p:spPr>
          <a:xfrm>
            <a:off x="10027854" y="11588210"/>
            <a:ext cx="75312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수많은 소리들이 영상에 어울리도록 음향 장비를 조작</a:t>
            </a:r>
            <a:endParaRPr lang="en-US" altLang="ko-KR" sz="25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3D0933-353F-E27D-3F49-93E9E20B7D65}"/>
              </a:ext>
            </a:extLst>
          </p:cNvPr>
          <p:cNvSpPr txBox="1"/>
          <p:nvPr/>
        </p:nvSpPr>
        <p:spPr>
          <a:xfrm>
            <a:off x="7246181" y="7992200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영상 편집자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FC292E-C2CC-D9D7-0FCA-C92F1837521E}"/>
              </a:ext>
            </a:extLst>
          </p:cNvPr>
          <p:cNvSpPr txBox="1"/>
          <p:nvPr/>
        </p:nvSpPr>
        <p:spPr>
          <a:xfrm>
            <a:off x="7246181" y="8695871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미디어 기획자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EA94C2-A177-0475-7B7E-0D7BB0164C29}"/>
              </a:ext>
            </a:extLst>
          </p:cNvPr>
          <p:cNvSpPr txBox="1"/>
          <p:nvPr/>
        </p:nvSpPr>
        <p:spPr>
          <a:xfrm>
            <a:off x="7246181" y="9447127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영상 촬영자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549AC5-4FD6-FDA3-65D9-F4F23D284859}"/>
              </a:ext>
            </a:extLst>
          </p:cNvPr>
          <p:cNvSpPr txBox="1"/>
          <p:nvPr/>
        </p:nvSpPr>
        <p:spPr>
          <a:xfrm>
            <a:off x="7272954" y="10183515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연출자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A0FC98-E895-6F22-549E-8C3F926F0DB4}"/>
              </a:ext>
            </a:extLst>
          </p:cNvPr>
          <p:cNvSpPr txBox="1"/>
          <p:nvPr/>
        </p:nvSpPr>
        <p:spPr>
          <a:xfrm>
            <a:off x="7246181" y="10929754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번역가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EDD251-E038-D983-B130-6E35DF2273B3}"/>
              </a:ext>
            </a:extLst>
          </p:cNvPr>
          <p:cNvSpPr txBox="1"/>
          <p:nvPr/>
        </p:nvSpPr>
        <p:spPr>
          <a:xfrm>
            <a:off x="7215055" y="11630686"/>
            <a:ext cx="2388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음향 편집자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515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98AB-30FE-3E8F-925E-79F9C334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8C74C1-EC9C-5E14-289A-28BD7D1B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DD62D-C0CB-7C7C-3A07-61BD37755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6715BB-EA8A-399C-57BA-BE9836FE1B9B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크리에이터가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하는 일을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599DF4-9B4A-67B9-350A-90CB9F10F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A7ED19C-44AF-6477-8917-B4B694B82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FCF7D38-9D63-4AC2-800E-3BEEF396CD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89CAAE2-417C-51E2-C7EC-4ED785445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4368BAF-4D5E-2985-1D6E-862578782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208759-A3B4-535C-07BC-15879608793F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</a:t>
            </a:r>
            <a:r>
              <a:rPr lang="ko-KR" altLang="en-US" sz="8000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톺아보기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275ACBE-1427-31C6-634E-7E9EB7FC6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DF3A45-D9C9-ADC5-17DE-B6262446869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573749-9655-BFBC-A19A-141BA210B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A5EB4FBC-75F0-E255-C22F-A2A27866B5A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3A79F4E-6D18-5967-3909-9A19564E2D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0" y="6817726"/>
            <a:ext cx="13549062" cy="50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6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8C9A3C-209A-C4D1-1044-8DE81006D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F12D63-066A-EA6D-F108-34174B55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6BD9BC0-EDCD-DF3D-735A-C3A83E73D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B3DC700-738A-A9EE-289C-E781F9E32D9E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크리에이터가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하는 일을 알아봅시다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CB43694-D88A-7B23-D011-7FF2D5DCE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4717440-B153-73C4-1A09-0DA640408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9C35DBA-752F-3197-268F-B2FC86F82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7B6140A-7255-1D09-35B7-B94599943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8B08482-8F47-9F16-FAB5-5F8CFC4F9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3427093-C0F7-331A-5E0D-4762635FE535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</a:t>
            </a:r>
            <a:r>
              <a:rPr lang="ko-KR" altLang="en-US" sz="8000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톺아보기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598DB07-9EC8-7E7F-2346-4552AA3BD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5C56CD0-DB83-F2C3-2535-23410D94863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FEB25D4-DE7D-0863-05AE-AE71E843F6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5406774F-CE52-DA5A-BA5C-A24B892F1E7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E388FCA-916C-921D-7B76-83688E3CC6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0" y="6965744"/>
            <a:ext cx="13642310" cy="472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51646-D735-D189-97E4-9C317216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ECA99C-11AC-FFA7-77EC-2105DB88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384FAE2-CA67-327F-7C7F-1316E001F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EA35877-5594-4F6B-FEE7-5875E5380AFF}"/>
              </a:ext>
            </a:extLst>
          </p:cNvPr>
          <p:cNvSpPr txBox="1"/>
          <p:nvPr/>
        </p:nvSpPr>
        <p:spPr>
          <a:xfrm>
            <a:off x="5262233" y="4975267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크리에이터가</a:t>
            </a: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되어 콘텐츠 제작 계획을 세워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BCED689-FE26-34E5-C202-C2C656DF2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6C653CC-08AE-E814-3FBA-D6D9D369B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DE674A7-D008-6F96-344F-522FA28AC0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7F6C0D8-FD6C-D3E3-35F9-00BD2CB12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984DC9B-24F9-8CFB-B1E0-80BB500B2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A4141DD8-3DBA-E758-65FC-4D6E028CB0F4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크리에이터 </a:t>
            </a:r>
            <a:r>
              <a:rPr lang="ko-KR" altLang="en-US" sz="8000" cap="all" spc="-200" dirty="0" err="1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톺아보기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7A0A514-C5D1-1B41-CFC5-960FA1124E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B3CCAE-9A60-935D-6E78-451023A2D62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FD13A8C-711B-BB3E-FBE2-C380D9F2C7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6221BAF-3D15-0AD7-396C-372429A6036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cap="all" dirty="0" err="1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크리에이터를</a:t>
            </a:r>
            <a:r>
              <a:rPr lang="ko-KR" altLang="en-US" sz="3199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 알아보아요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F2179BF-D4A6-6392-C3D2-7D05DFFBDD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491" y="6239824"/>
            <a:ext cx="11765017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3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411</Words>
  <Application>Microsoft Office PowerPoint</Application>
  <PresentationFormat>사용자 지정</PresentationFormat>
  <Paragraphs>197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Tilt Warp Regular</vt:lpstr>
      <vt:lpstr>Arial</vt:lpstr>
      <vt:lpstr>나눔스퀘어 ExtraBold</vt:lpstr>
      <vt:lpstr>나눔고딕</vt:lpstr>
      <vt:lpstr>나눔고딕 ExtraBold</vt:lpstr>
      <vt:lpstr>Calibri</vt:lpstr>
      <vt:lpstr>한컴 말랑말랑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150</cp:revision>
  <dcterms:created xsi:type="dcterms:W3CDTF">2006-08-16T00:00:00Z</dcterms:created>
  <dcterms:modified xsi:type="dcterms:W3CDTF">2026-04-16T00:30:22Z</dcterms:modified>
</cp:coreProperties>
</file>